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3"/>
  </p:notesMasterIdLst>
  <p:sldIdLst>
    <p:sldId id="256" r:id="rId2"/>
    <p:sldId id="258" r:id="rId3"/>
    <p:sldId id="337" r:id="rId4"/>
    <p:sldId id="338" r:id="rId5"/>
    <p:sldId id="344" r:id="rId6"/>
    <p:sldId id="345" r:id="rId7"/>
    <p:sldId id="346" r:id="rId8"/>
    <p:sldId id="372" r:id="rId9"/>
    <p:sldId id="348" r:id="rId10"/>
    <p:sldId id="349" r:id="rId11"/>
    <p:sldId id="350" r:id="rId12"/>
    <p:sldId id="339" r:id="rId13"/>
    <p:sldId id="351" r:id="rId14"/>
    <p:sldId id="340" r:id="rId15"/>
    <p:sldId id="341" r:id="rId16"/>
    <p:sldId id="353" r:id="rId17"/>
    <p:sldId id="355" r:id="rId18"/>
    <p:sldId id="354" r:id="rId19"/>
    <p:sldId id="356" r:id="rId20"/>
    <p:sldId id="367" r:id="rId21"/>
    <p:sldId id="368" r:id="rId22"/>
    <p:sldId id="357" r:id="rId23"/>
    <p:sldId id="361" r:id="rId24"/>
    <p:sldId id="358" r:id="rId25"/>
    <p:sldId id="359" r:id="rId26"/>
    <p:sldId id="360" r:id="rId27"/>
    <p:sldId id="371" r:id="rId28"/>
    <p:sldId id="328" r:id="rId29"/>
    <p:sldId id="260" r:id="rId30"/>
    <p:sldId id="334" r:id="rId31"/>
    <p:sldId id="329" r:id="rId32"/>
    <p:sldId id="335" r:id="rId33"/>
    <p:sldId id="336" r:id="rId34"/>
    <p:sldId id="373" r:id="rId35"/>
    <p:sldId id="365" r:id="rId36"/>
    <p:sldId id="369" r:id="rId37"/>
    <p:sldId id="370" r:id="rId38"/>
    <p:sldId id="352" r:id="rId39"/>
    <p:sldId id="342" r:id="rId40"/>
    <p:sldId id="343" r:id="rId41"/>
    <p:sldId id="363" r:id="rId42"/>
  </p:sldIdLst>
  <p:sldSz cx="9144000" cy="5143500" type="screen16x9"/>
  <p:notesSz cx="6858000" cy="9144000"/>
  <p:embeddedFontLst>
    <p:embeddedFont>
      <p:font typeface="Bebas Neue" panose="020B0606020202050201" pitchFamily="34" charset="0"/>
      <p:regular r:id="rId44"/>
    </p:embeddedFont>
    <p:embeddedFont>
      <p:font typeface="DM Sans" pitchFamily="2" charset="0"/>
      <p:regular r:id="rId45"/>
      <p:bold r:id="rId46"/>
      <p:italic r:id="rId47"/>
      <p:boldItalic r:id="rId48"/>
    </p:embeddedFont>
    <p:embeddedFont>
      <p:font typeface="Inter" panose="020B0604020202020204" charset="0"/>
      <p:regular r:id="rId49"/>
      <p:bold r:id="rId50"/>
    </p:embeddedFont>
    <p:embeddedFont>
      <p:font typeface="Montserrat" panose="00000500000000000000" pitchFamily="2"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FF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9A567-3C8B-4442-B162-D9C55A89EB57}">
  <a:tblStyle styleId="{C639A567-3C8B-4442-B162-D9C55A89EB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50" d="100"/>
          <a:sy n="150" d="100"/>
        </p:scale>
        <p:origin x="45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3-09-01T21:39:28.478"/>
    </inkml:context>
    <inkml:brush xml:id="br0">
      <inkml:brushProperty name="width" value="0.05292" units="cm"/>
      <inkml:brushProperty name="height" value="0.05292" units="cm"/>
      <inkml:brushProperty name="color" value="#FF0000"/>
    </inkml:brush>
  </inkml:definitions>
  <inkml:trace contextRef="#ctx0" brushRef="#br0">17879 5201 0,'-21'0'63,"1"0"-16,-1 0-16,1 0 0,-1 0-15,0 0 0,1 0 15,-1 0 0,1 0 16,-1 0-31,1 0 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81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21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756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654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837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592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970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58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61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50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818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679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55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083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573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597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263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32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663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627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175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26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315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65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152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04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314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603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66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54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22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013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53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095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57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714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06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281250" y="281700"/>
            <a:ext cx="8581500" cy="4580100"/>
            <a:chOff x="281250" y="281700"/>
            <a:chExt cx="8581500" cy="4580100"/>
          </a:xfrm>
        </p:grpSpPr>
        <p:sp>
          <p:nvSpPr>
            <p:cNvPr id="21" name="Google Shape;21;p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517475" y="382105"/>
              <a:ext cx="400500" cy="95700"/>
              <a:chOff x="517475" y="395577"/>
              <a:chExt cx="400500" cy="95700"/>
            </a:xfrm>
          </p:grpSpPr>
          <p:sp>
            <p:nvSpPr>
              <p:cNvPr id="23" name="Google Shape;23;p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20000" y="2150850"/>
            <a:ext cx="474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720000" y="1249000"/>
            <a:ext cx="17025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720000" y="3024005"/>
            <a:ext cx="47409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subTitle" idx="1"/>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6" name="Google Shape;76;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3"/>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4"/>
          </p:nvPr>
        </p:nvSpPr>
        <p:spPr>
          <a:xfrm>
            <a:off x="4947925"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5" hasCustomPrompt="1"/>
          </p:nvPr>
        </p:nvSpPr>
        <p:spPr>
          <a:xfrm>
            <a:off x="127677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127677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494792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8" hasCustomPrompt="1"/>
          </p:nvPr>
        </p:nvSpPr>
        <p:spPr>
          <a:xfrm>
            <a:off x="494792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ONE_COLUMN_TEXT_1_1">
    <p:spTree>
      <p:nvGrpSpPr>
        <p:cNvPr id="1"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0"/>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0"/>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12" name="Google Shape;212;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13" name="Google Shape;213;p20"/>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0"/>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1"/>
        <p:cNvGrpSpPr/>
        <p:nvPr/>
      </p:nvGrpSpPr>
      <p:grpSpPr>
        <a:xfrm>
          <a:off x="0" y="0"/>
          <a:ext cx="0" cy="0"/>
          <a:chOff x="0" y="0"/>
          <a:chExt cx="0" cy="0"/>
        </a:xfrm>
      </p:grpSpPr>
      <p:grpSp>
        <p:nvGrpSpPr>
          <p:cNvPr id="332" name="Google Shape;332;p28"/>
          <p:cNvGrpSpPr/>
          <p:nvPr/>
        </p:nvGrpSpPr>
        <p:grpSpPr>
          <a:xfrm>
            <a:off x="281250" y="281700"/>
            <a:ext cx="8581500" cy="4580100"/>
            <a:chOff x="281250" y="281700"/>
            <a:chExt cx="8581500" cy="4580100"/>
          </a:xfrm>
        </p:grpSpPr>
        <p:sp>
          <p:nvSpPr>
            <p:cNvPr id="333" name="Google Shape;333;p2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8"/>
            <p:cNvGrpSpPr/>
            <p:nvPr/>
          </p:nvGrpSpPr>
          <p:grpSpPr>
            <a:xfrm>
              <a:off x="517475" y="382105"/>
              <a:ext cx="400500" cy="95700"/>
              <a:chOff x="517475" y="395577"/>
              <a:chExt cx="400500" cy="95700"/>
            </a:xfrm>
          </p:grpSpPr>
          <p:sp>
            <p:nvSpPr>
              <p:cNvPr id="335" name="Google Shape;335;p2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2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340" name="Google Shape;340;p28"/>
          <p:cNvGrpSpPr/>
          <p:nvPr/>
        </p:nvGrpSpPr>
        <p:grpSpPr>
          <a:xfrm>
            <a:off x="713219" y="2269869"/>
            <a:ext cx="2305487" cy="3069098"/>
            <a:chOff x="4962625" y="539501"/>
            <a:chExt cx="3266487" cy="4348396"/>
          </a:xfrm>
        </p:grpSpPr>
        <p:sp>
          <p:nvSpPr>
            <p:cNvPr id="341" name="Google Shape;341;p28"/>
            <p:cNvSpPr/>
            <p:nvPr/>
          </p:nvSpPr>
          <p:spPr>
            <a:xfrm>
              <a:off x="5689271" y="788278"/>
              <a:ext cx="1476799" cy="1488827"/>
            </a:xfrm>
            <a:custGeom>
              <a:avLst/>
              <a:gdLst/>
              <a:ahLst/>
              <a:cxnLst/>
              <a:rect l="l" t="t" r="r" b="b"/>
              <a:pathLst>
                <a:path w="10804" h="10892" extrusionOk="0">
                  <a:moveTo>
                    <a:pt x="8359" y="1"/>
                  </a:moveTo>
                  <a:cubicBezTo>
                    <a:pt x="7473" y="1"/>
                    <a:pt x="6574" y="602"/>
                    <a:pt x="4834" y="666"/>
                  </a:cubicBezTo>
                  <a:cubicBezTo>
                    <a:pt x="2695" y="758"/>
                    <a:pt x="1807" y="1798"/>
                    <a:pt x="1230" y="2339"/>
                  </a:cubicBezTo>
                  <a:cubicBezTo>
                    <a:pt x="652" y="2879"/>
                    <a:pt x="1" y="3688"/>
                    <a:pt x="347" y="4649"/>
                  </a:cubicBezTo>
                  <a:cubicBezTo>
                    <a:pt x="675" y="5591"/>
                    <a:pt x="1673" y="6363"/>
                    <a:pt x="1983" y="7075"/>
                  </a:cubicBezTo>
                  <a:cubicBezTo>
                    <a:pt x="2293" y="7768"/>
                    <a:pt x="2002" y="8174"/>
                    <a:pt x="2002" y="8174"/>
                  </a:cubicBezTo>
                  <a:cubicBezTo>
                    <a:pt x="2002" y="8174"/>
                    <a:pt x="1768" y="8065"/>
                    <a:pt x="1474" y="8065"/>
                  </a:cubicBezTo>
                  <a:cubicBezTo>
                    <a:pt x="1228" y="8065"/>
                    <a:pt x="940" y="8142"/>
                    <a:pt x="712" y="8424"/>
                  </a:cubicBezTo>
                  <a:cubicBezTo>
                    <a:pt x="190" y="9038"/>
                    <a:pt x="537" y="9579"/>
                    <a:pt x="962" y="9731"/>
                  </a:cubicBezTo>
                  <a:cubicBezTo>
                    <a:pt x="1043" y="9762"/>
                    <a:pt x="1126" y="9774"/>
                    <a:pt x="1206" y="9774"/>
                  </a:cubicBezTo>
                  <a:cubicBezTo>
                    <a:pt x="1526" y="9774"/>
                    <a:pt x="1807" y="9579"/>
                    <a:pt x="1807" y="9579"/>
                  </a:cubicBezTo>
                  <a:lnTo>
                    <a:pt x="1807" y="9579"/>
                  </a:lnTo>
                  <a:cubicBezTo>
                    <a:pt x="1807" y="9579"/>
                    <a:pt x="1752" y="9999"/>
                    <a:pt x="2385" y="10078"/>
                  </a:cubicBezTo>
                  <a:cubicBezTo>
                    <a:pt x="2441" y="10086"/>
                    <a:pt x="2493" y="10090"/>
                    <a:pt x="2543" y="10090"/>
                  </a:cubicBezTo>
                  <a:cubicBezTo>
                    <a:pt x="3076" y="10090"/>
                    <a:pt x="3254" y="9653"/>
                    <a:pt x="3254" y="9653"/>
                  </a:cubicBezTo>
                  <a:cubicBezTo>
                    <a:pt x="3254" y="9653"/>
                    <a:pt x="3272" y="10808"/>
                    <a:pt x="5139" y="10887"/>
                  </a:cubicBezTo>
                  <a:cubicBezTo>
                    <a:pt x="5216" y="10890"/>
                    <a:pt x="5291" y="10891"/>
                    <a:pt x="5365" y="10891"/>
                  </a:cubicBezTo>
                  <a:cubicBezTo>
                    <a:pt x="7072" y="10891"/>
                    <a:pt x="8027" y="10060"/>
                    <a:pt x="8027" y="10060"/>
                  </a:cubicBezTo>
                  <a:cubicBezTo>
                    <a:pt x="8027" y="10060"/>
                    <a:pt x="8341" y="10278"/>
                    <a:pt x="8754" y="10278"/>
                  </a:cubicBezTo>
                  <a:cubicBezTo>
                    <a:pt x="8901" y="10278"/>
                    <a:pt x="9061" y="10250"/>
                    <a:pt x="9223" y="10175"/>
                  </a:cubicBezTo>
                  <a:cubicBezTo>
                    <a:pt x="9838" y="9884"/>
                    <a:pt x="9589" y="8807"/>
                    <a:pt x="9589" y="8807"/>
                  </a:cubicBezTo>
                  <a:lnTo>
                    <a:pt x="9589" y="8807"/>
                  </a:lnTo>
                  <a:cubicBezTo>
                    <a:pt x="9589" y="8807"/>
                    <a:pt x="9625" y="8812"/>
                    <a:pt x="9686" y="8812"/>
                  </a:cubicBezTo>
                  <a:cubicBezTo>
                    <a:pt x="9928" y="8812"/>
                    <a:pt x="10547" y="8738"/>
                    <a:pt x="10684" y="7999"/>
                  </a:cubicBezTo>
                  <a:cubicBezTo>
                    <a:pt x="10804" y="7379"/>
                    <a:pt x="10380" y="6975"/>
                    <a:pt x="9910" y="6975"/>
                  </a:cubicBezTo>
                  <a:cubicBezTo>
                    <a:pt x="9693" y="6975"/>
                    <a:pt x="9467" y="7061"/>
                    <a:pt x="9279" y="7250"/>
                  </a:cubicBezTo>
                  <a:cubicBezTo>
                    <a:pt x="9279" y="7250"/>
                    <a:pt x="8992" y="5323"/>
                    <a:pt x="8992" y="4727"/>
                  </a:cubicBezTo>
                  <a:cubicBezTo>
                    <a:pt x="8992" y="4108"/>
                    <a:pt x="9011" y="3900"/>
                    <a:pt x="9011" y="3900"/>
                  </a:cubicBezTo>
                  <a:cubicBezTo>
                    <a:pt x="9011" y="3900"/>
                    <a:pt x="9242" y="3725"/>
                    <a:pt x="9838" y="3554"/>
                  </a:cubicBezTo>
                  <a:cubicBezTo>
                    <a:pt x="10453" y="3360"/>
                    <a:pt x="10610" y="2879"/>
                    <a:pt x="10550" y="2205"/>
                  </a:cubicBezTo>
                  <a:cubicBezTo>
                    <a:pt x="10513" y="1530"/>
                    <a:pt x="10106" y="490"/>
                    <a:pt x="8969" y="107"/>
                  </a:cubicBezTo>
                  <a:cubicBezTo>
                    <a:pt x="8760" y="32"/>
                    <a:pt x="8560" y="1"/>
                    <a:pt x="8359"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5705127" y="780486"/>
              <a:ext cx="1462856" cy="1501676"/>
            </a:xfrm>
            <a:custGeom>
              <a:avLst/>
              <a:gdLst/>
              <a:ahLst/>
              <a:cxnLst/>
              <a:rect l="l" t="t" r="r" b="b"/>
              <a:pathLst>
                <a:path w="10702" h="10986" extrusionOk="0">
                  <a:moveTo>
                    <a:pt x="8295" y="105"/>
                  </a:moveTo>
                  <a:cubicBezTo>
                    <a:pt x="8475" y="105"/>
                    <a:pt x="8651" y="134"/>
                    <a:pt x="8835" y="201"/>
                  </a:cubicBezTo>
                  <a:cubicBezTo>
                    <a:pt x="9953" y="584"/>
                    <a:pt x="10355" y="1624"/>
                    <a:pt x="10397" y="2262"/>
                  </a:cubicBezTo>
                  <a:cubicBezTo>
                    <a:pt x="10415" y="2590"/>
                    <a:pt x="10378" y="2876"/>
                    <a:pt x="10281" y="3089"/>
                  </a:cubicBezTo>
                  <a:cubicBezTo>
                    <a:pt x="10184" y="3320"/>
                    <a:pt x="10008" y="3472"/>
                    <a:pt x="9722" y="3551"/>
                  </a:cubicBezTo>
                  <a:cubicBezTo>
                    <a:pt x="9107" y="3745"/>
                    <a:pt x="8853" y="3916"/>
                    <a:pt x="8853" y="3916"/>
                  </a:cubicBezTo>
                  <a:lnTo>
                    <a:pt x="8835" y="3934"/>
                  </a:lnTo>
                  <a:lnTo>
                    <a:pt x="8835" y="3957"/>
                  </a:lnTo>
                  <a:lnTo>
                    <a:pt x="8835" y="4784"/>
                  </a:lnTo>
                  <a:cubicBezTo>
                    <a:pt x="8835" y="5089"/>
                    <a:pt x="8895" y="5727"/>
                    <a:pt x="8969" y="6268"/>
                  </a:cubicBezTo>
                  <a:cubicBezTo>
                    <a:pt x="9047" y="6822"/>
                    <a:pt x="9126" y="7307"/>
                    <a:pt x="9126" y="7307"/>
                  </a:cubicBezTo>
                  <a:lnTo>
                    <a:pt x="9144" y="7400"/>
                  </a:lnTo>
                  <a:lnTo>
                    <a:pt x="9200" y="7344"/>
                  </a:lnTo>
                  <a:cubicBezTo>
                    <a:pt x="9381" y="7163"/>
                    <a:pt x="9591" y="7080"/>
                    <a:pt x="9788" y="7080"/>
                  </a:cubicBezTo>
                  <a:cubicBezTo>
                    <a:pt x="9908" y="7080"/>
                    <a:pt x="10023" y="7111"/>
                    <a:pt x="10124" y="7169"/>
                  </a:cubicBezTo>
                  <a:cubicBezTo>
                    <a:pt x="10415" y="7307"/>
                    <a:pt x="10609" y="7612"/>
                    <a:pt x="10531" y="8056"/>
                  </a:cubicBezTo>
                  <a:cubicBezTo>
                    <a:pt x="10434" y="8499"/>
                    <a:pt x="10184" y="8670"/>
                    <a:pt x="9935" y="8767"/>
                  </a:cubicBezTo>
                  <a:cubicBezTo>
                    <a:pt x="9777" y="8821"/>
                    <a:pt x="9620" y="8829"/>
                    <a:pt x="9536" y="8829"/>
                  </a:cubicBezTo>
                  <a:cubicBezTo>
                    <a:pt x="9496" y="8829"/>
                    <a:pt x="9473" y="8827"/>
                    <a:pt x="9473" y="8827"/>
                  </a:cubicBezTo>
                  <a:lnTo>
                    <a:pt x="9412" y="8809"/>
                  </a:lnTo>
                  <a:lnTo>
                    <a:pt x="9412" y="8883"/>
                  </a:lnTo>
                  <a:cubicBezTo>
                    <a:pt x="9412" y="8883"/>
                    <a:pt x="9473" y="9155"/>
                    <a:pt x="9473" y="9442"/>
                  </a:cubicBezTo>
                  <a:cubicBezTo>
                    <a:pt x="9454" y="9594"/>
                    <a:pt x="9431" y="9752"/>
                    <a:pt x="9375" y="9886"/>
                  </a:cubicBezTo>
                  <a:cubicBezTo>
                    <a:pt x="9315" y="10001"/>
                    <a:pt x="9223" y="10117"/>
                    <a:pt x="9084" y="10172"/>
                  </a:cubicBezTo>
                  <a:cubicBezTo>
                    <a:pt x="8920" y="10252"/>
                    <a:pt x="8759" y="10281"/>
                    <a:pt x="8612" y="10281"/>
                  </a:cubicBezTo>
                  <a:cubicBezTo>
                    <a:pt x="8223" y="10281"/>
                    <a:pt x="7929" y="10080"/>
                    <a:pt x="7929" y="10080"/>
                  </a:cubicBezTo>
                  <a:lnTo>
                    <a:pt x="7911" y="10056"/>
                  </a:lnTo>
                  <a:lnTo>
                    <a:pt x="7874" y="10080"/>
                  </a:lnTo>
                  <a:cubicBezTo>
                    <a:pt x="7874" y="10080"/>
                    <a:pt x="6933" y="10893"/>
                    <a:pt x="5240" y="10893"/>
                  </a:cubicBezTo>
                  <a:cubicBezTo>
                    <a:pt x="5169" y="10893"/>
                    <a:pt x="5096" y="10891"/>
                    <a:pt x="5023" y="10888"/>
                  </a:cubicBezTo>
                  <a:cubicBezTo>
                    <a:pt x="4099" y="10847"/>
                    <a:pt x="3655" y="10542"/>
                    <a:pt x="3424" y="10269"/>
                  </a:cubicBezTo>
                  <a:cubicBezTo>
                    <a:pt x="3193" y="9983"/>
                    <a:pt x="3175" y="9710"/>
                    <a:pt x="3175" y="9710"/>
                  </a:cubicBezTo>
                  <a:lnTo>
                    <a:pt x="3078" y="9691"/>
                  </a:lnTo>
                  <a:cubicBezTo>
                    <a:pt x="3078" y="9691"/>
                    <a:pt x="3041" y="9807"/>
                    <a:pt x="2907" y="9922"/>
                  </a:cubicBezTo>
                  <a:cubicBezTo>
                    <a:pt x="2806" y="10007"/>
                    <a:pt x="2647" y="10105"/>
                    <a:pt x="2406" y="10105"/>
                  </a:cubicBezTo>
                  <a:cubicBezTo>
                    <a:pt x="2370" y="10105"/>
                    <a:pt x="2332" y="10103"/>
                    <a:pt x="2292" y="10098"/>
                  </a:cubicBezTo>
                  <a:cubicBezTo>
                    <a:pt x="1964" y="10038"/>
                    <a:pt x="1849" y="9922"/>
                    <a:pt x="1788" y="9825"/>
                  </a:cubicBezTo>
                  <a:cubicBezTo>
                    <a:pt x="1733" y="9733"/>
                    <a:pt x="1752" y="9636"/>
                    <a:pt x="1752" y="9636"/>
                  </a:cubicBezTo>
                  <a:lnTo>
                    <a:pt x="1752" y="9520"/>
                  </a:lnTo>
                  <a:lnTo>
                    <a:pt x="1654" y="9576"/>
                  </a:lnTo>
                  <a:cubicBezTo>
                    <a:pt x="1654" y="9576"/>
                    <a:pt x="1389" y="9768"/>
                    <a:pt x="1081" y="9768"/>
                  </a:cubicBezTo>
                  <a:cubicBezTo>
                    <a:pt x="1010" y="9768"/>
                    <a:pt x="937" y="9758"/>
                    <a:pt x="864" y="9733"/>
                  </a:cubicBezTo>
                  <a:cubicBezTo>
                    <a:pt x="652" y="9673"/>
                    <a:pt x="481" y="9502"/>
                    <a:pt x="421" y="9289"/>
                  </a:cubicBezTo>
                  <a:cubicBezTo>
                    <a:pt x="347" y="9077"/>
                    <a:pt x="384" y="8809"/>
                    <a:pt x="633" y="8518"/>
                  </a:cubicBezTo>
                  <a:cubicBezTo>
                    <a:pt x="839" y="8242"/>
                    <a:pt x="1107" y="8168"/>
                    <a:pt x="1339" y="8168"/>
                  </a:cubicBezTo>
                  <a:cubicBezTo>
                    <a:pt x="1368" y="8168"/>
                    <a:pt x="1396" y="8169"/>
                    <a:pt x="1423" y="8171"/>
                  </a:cubicBezTo>
                  <a:cubicBezTo>
                    <a:pt x="1673" y="8190"/>
                    <a:pt x="1867" y="8287"/>
                    <a:pt x="1867" y="8287"/>
                  </a:cubicBezTo>
                  <a:lnTo>
                    <a:pt x="1904" y="8305"/>
                  </a:lnTo>
                  <a:lnTo>
                    <a:pt x="1922" y="8268"/>
                  </a:lnTo>
                  <a:cubicBezTo>
                    <a:pt x="1922" y="8268"/>
                    <a:pt x="2001" y="8153"/>
                    <a:pt x="2038" y="7959"/>
                  </a:cubicBezTo>
                  <a:cubicBezTo>
                    <a:pt x="2080" y="7746"/>
                    <a:pt x="2061" y="7460"/>
                    <a:pt x="1904" y="7113"/>
                  </a:cubicBezTo>
                  <a:cubicBezTo>
                    <a:pt x="1752" y="6748"/>
                    <a:pt x="1423" y="6383"/>
                    <a:pt x="1095" y="5977"/>
                  </a:cubicBezTo>
                  <a:cubicBezTo>
                    <a:pt x="767" y="5575"/>
                    <a:pt x="444" y="5149"/>
                    <a:pt x="268" y="4687"/>
                  </a:cubicBezTo>
                  <a:cubicBezTo>
                    <a:pt x="116" y="4225"/>
                    <a:pt x="171" y="3800"/>
                    <a:pt x="365" y="3417"/>
                  </a:cubicBezTo>
                  <a:cubicBezTo>
                    <a:pt x="559" y="3052"/>
                    <a:pt x="864" y="2705"/>
                    <a:pt x="1155" y="2433"/>
                  </a:cubicBezTo>
                  <a:cubicBezTo>
                    <a:pt x="1733" y="1897"/>
                    <a:pt x="2597" y="857"/>
                    <a:pt x="4736" y="778"/>
                  </a:cubicBezTo>
                  <a:cubicBezTo>
                    <a:pt x="5795" y="741"/>
                    <a:pt x="6566" y="492"/>
                    <a:pt x="7181" y="316"/>
                  </a:cubicBezTo>
                  <a:cubicBezTo>
                    <a:pt x="7490" y="219"/>
                    <a:pt x="7777" y="145"/>
                    <a:pt x="8045" y="122"/>
                  </a:cubicBezTo>
                  <a:cubicBezTo>
                    <a:pt x="8130" y="111"/>
                    <a:pt x="8213" y="105"/>
                    <a:pt x="8295" y="105"/>
                  </a:cubicBezTo>
                  <a:close/>
                  <a:moveTo>
                    <a:pt x="8217" y="0"/>
                  </a:moveTo>
                  <a:cubicBezTo>
                    <a:pt x="8154" y="0"/>
                    <a:pt x="8091" y="3"/>
                    <a:pt x="8026" y="7"/>
                  </a:cubicBezTo>
                  <a:cubicBezTo>
                    <a:pt x="7758" y="48"/>
                    <a:pt x="7467" y="122"/>
                    <a:pt x="7162" y="219"/>
                  </a:cubicBezTo>
                  <a:cubicBezTo>
                    <a:pt x="6525" y="395"/>
                    <a:pt x="5776" y="626"/>
                    <a:pt x="4718" y="681"/>
                  </a:cubicBezTo>
                  <a:cubicBezTo>
                    <a:pt x="2560" y="760"/>
                    <a:pt x="1654" y="1818"/>
                    <a:pt x="1077" y="2359"/>
                  </a:cubicBezTo>
                  <a:cubicBezTo>
                    <a:pt x="790" y="2627"/>
                    <a:pt x="481" y="2973"/>
                    <a:pt x="268" y="3380"/>
                  </a:cubicBezTo>
                  <a:cubicBezTo>
                    <a:pt x="74" y="3782"/>
                    <a:pt x="0" y="4225"/>
                    <a:pt x="171" y="4724"/>
                  </a:cubicBezTo>
                  <a:cubicBezTo>
                    <a:pt x="347" y="5205"/>
                    <a:pt x="693" y="5648"/>
                    <a:pt x="1021" y="6037"/>
                  </a:cubicBezTo>
                  <a:cubicBezTo>
                    <a:pt x="1345" y="6439"/>
                    <a:pt x="1654" y="6804"/>
                    <a:pt x="1807" y="7150"/>
                  </a:cubicBezTo>
                  <a:cubicBezTo>
                    <a:pt x="1964" y="7497"/>
                    <a:pt x="1964" y="7746"/>
                    <a:pt x="1946" y="7940"/>
                  </a:cubicBezTo>
                  <a:cubicBezTo>
                    <a:pt x="1904" y="8093"/>
                    <a:pt x="1867" y="8153"/>
                    <a:pt x="1849" y="8171"/>
                  </a:cubicBezTo>
                  <a:cubicBezTo>
                    <a:pt x="1807" y="8153"/>
                    <a:pt x="1673" y="8093"/>
                    <a:pt x="1423" y="8074"/>
                  </a:cubicBezTo>
                  <a:cubicBezTo>
                    <a:pt x="1395" y="8072"/>
                    <a:pt x="1366" y="8071"/>
                    <a:pt x="1337" y="8071"/>
                  </a:cubicBezTo>
                  <a:cubicBezTo>
                    <a:pt x="1084" y="8071"/>
                    <a:pt x="780" y="8150"/>
                    <a:pt x="536" y="8439"/>
                  </a:cubicBezTo>
                  <a:cubicBezTo>
                    <a:pt x="287" y="8767"/>
                    <a:pt x="231" y="9077"/>
                    <a:pt x="305" y="9326"/>
                  </a:cubicBezTo>
                  <a:cubicBezTo>
                    <a:pt x="402" y="9576"/>
                    <a:pt x="596" y="9752"/>
                    <a:pt x="827" y="9849"/>
                  </a:cubicBezTo>
                  <a:cubicBezTo>
                    <a:pt x="911" y="9878"/>
                    <a:pt x="994" y="9890"/>
                    <a:pt x="1074" y="9890"/>
                  </a:cubicBezTo>
                  <a:cubicBezTo>
                    <a:pt x="1357" y="9890"/>
                    <a:pt x="1593" y="9738"/>
                    <a:pt x="1654" y="9691"/>
                  </a:cubicBezTo>
                  <a:cubicBezTo>
                    <a:pt x="1654" y="9752"/>
                    <a:pt x="1654" y="9788"/>
                    <a:pt x="1691" y="9886"/>
                  </a:cubicBezTo>
                  <a:cubicBezTo>
                    <a:pt x="1770" y="10001"/>
                    <a:pt x="1946" y="10154"/>
                    <a:pt x="2269" y="10195"/>
                  </a:cubicBezTo>
                  <a:cubicBezTo>
                    <a:pt x="2312" y="10200"/>
                    <a:pt x="2352" y="10202"/>
                    <a:pt x="2392" y="10202"/>
                  </a:cubicBezTo>
                  <a:cubicBezTo>
                    <a:pt x="2656" y="10202"/>
                    <a:pt x="2848" y="10102"/>
                    <a:pt x="2985" y="10001"/>
                  </a:cubicBezTo>
                  <a:cubicBezTo>
                    <a:pt x="3059" y="9922"/>
                    <a:pt x="3078" y="9886"/>
                    <a:pt x="3101" y="9825"/>
                  </a:cubicBezTo>
                  <a:cubicBezTo>
                    <a:pt x="3119" y="9941"/>
                    <a:pt x="3175" y="10117"/>
                    <a:pt x="3332" y="10329"/>
                  </a:cubicBezTo>
                  <a:cubicBezTo>
                    <a:pt x="3581" y="10634"/>
                    <a:pt x="4080" y="10944"/>
                    <a:pt x="5004" y="10981"/>
                  </a:cubicBezTo>
                  <a:cubicBezTo>
                    <a:pt x="5086" y="10984"/>
                    <a:pt x="5167" y="10986"/>
                    <a:pt x="5245" y="10986"/>
                  </a:cubicBezTo>
                  <a:cubicBezTo>
                    <a:pt x="6941" y="10986"/>
                    <a:pt x="7875" y="10212"/>
                    <a:pt x="7911" y="10172"/>
                  </a:cubicBezTo>
                  <a:cubicBezTo>
                    <a:pt x="7940" y="10201"/>
                    <a:pt x="8228" y="10384"/>
                    <a:pt x="8613" y="10384"/>
                  </a:cubicBezTo>
                  <a:cubicBezTo>
                    <a:pt x="8771" y="10384"/>
                    <a:pt x="8946" y="10354"/>
                    <a:pt x="9126" y="10269"/>
                  </a:cubicBezTo>
                  <a:cubicBezTo>
                    <a:pt x="9297" y="10195"/>
                    <a:pt x="9394" y="10080"/>
                    <a:pt x="9473" y="9922"/>
                  </a:cubicBezTo>
                  <a:cubicBezTo>
                    <a:pt x="9528" y="9770"/>
                    <a:pt x="9570" y="9594"/>
                    <a:pt x="9570" y="9442"/>
                  </a:cubicBezTo>
                  <a:cubicBezTo>
                    <a:pt x="9588" y="9174"/>
                    <a:pt x="9528" y="8961"/>
                    <a:pt x="9528" y="8924"/>
                  </a:cubicBezTo>
                  <a:cubicBezTo>
                    <a:pt x="9541" y="8924"/>
                    <a:pt x="9568" y="8926"/>
                    <a:pt x="9605" y="8926"/>
                  </a:cubicBezTo>
                  <a:cubicBezTo>
                    <a:pt x="9685" y="8926"/>
                    <a:pt x="9814" y="8918"/>
                    <a:pt x="9972" y="8864"/>
                  </a:cubicBezTo>
                  <a:cubicBezTo>
                    <a:pt x="10240" y="8767"/>
                    <a:pt x="10531" y="8536"/>
                    <a:pt x="10628" y="8074"/>
                  </a:cubicBezTo>
                  <a:cubicBezTo>
                    <a:pt x="10702" y="7594"/>
                    <a:pt x="10494" y="7229"/>
                    <a:pt x="10184" y="7076"/>
                  </a:cubicBezTo>
                  <a:cubicBezTo>
                    <a:pt x="10076" y="7018"/>
                    <a:pt x="9956" y="6990"/>
                    <a:pt x="9832" y="6990"/>
                  </a:cubicBezTo>
                  <a:cubicBezTo>
                    <a:pt x="9622" y="6990"/>
                    <a:pt x="9403" y="7072"/>
                    <a:pt x="9223" y="7229"/>
                  </a:cubicBezTo>
                  <a:cubicBezTo>
                    <a:pt x="9200" y="7169"/>
                    <a:pt x="9144" y="6785"/>
                    <a:pt x="9084" y="6268"/>
                  </a:cubicBezTo>
                  <a:cubicBezTo>
                    <a:pt x="9010" y="5709"/>
                    <a:pt x="8932" y="5071"/>
                    <a:pt x="8932" y="4784"/>
                  </a:cubicBezTo>
                  <a:cubicBezTo>
                    <a:pt x="8932" y="4188"/>
                    <a:pt x="8950" y="4013"/>
                    <a:pt x="8950" y="3994"/>
                  </a:cubicBezTo>
                  <a:cubicBezTo>
                    <a:pt x="8950" y="3994"/>
                    <a:pt x="9144" y="3842"/>
                    <a:pt x="9740" y="3666"/>
                  </a:cubicBezTo>
                  <a:cubicBezTo>
                    <a:pt x="10050" y="3569"/>
                    <a:pt x="10263" y="3380"/>
                    <a:pt x="10378" y="3149"/>
                  </a:cubicBezTo>
                  <a:cubicBezTo>
                    <a:pt x="10494" y="2895"/>
                    <a:pt x="10512" y="2590"/>
                    <a:pt x="10494" y="2262"/>
                  </a:cubicBezTo>
                  <a:cubicBezTo>
                    <a:pt x="10452" y="1569"/>
                    <a:pt x="10032" y="510"/>
                    <a:pt x="8876" y="104"/>
                  </a:cubicBezTo>
                  <a:cubicBezTo>
                    <a:pt x="8650" y="28"/>
                    <a:pt x="8438" y="0"/>
                    <a:pt x="821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6841981" y="2138919"/>
              <a:ext cx="394897" cy="942751"/>
            </a:xfrm>
            <a:custGeom>
              <a:avLst/>
              <a:gdLst/>
              <a:ahLst/>
              <a:cxnLst/>
              <a:rect l="l" t="t" r="r" b="b"/>
              <a:pathLst>
                <a:path w="2889" h="6897" extrusionOk="0">
                  <a:moveTo>
                    <a:pt x="64" y="0"/>
                  </a:moveTo>
                  <a:cubicBezTo>
                    <a:pt x="43" y="0"/>
                    <a:pt x="21" y="1"/>
                    <a:pt x="0" y="3"/>
                  </a:cubicBezTo>
                  <a:cubicBezTo>
                    <a:pt x="0" y="3"/>
                    <a:pt x="171" y="562"/>
                    <a:pt x="171" y="927"/>
                  </a:cubicBezTo>
                  <a:cubicBezTo>
                    <a:pt x="171" y="1297"/>
                    <a:pt x="268" y="1717"/>
                    <a:pt x="250" y="2198"/>
                  </a:cubicBezTo>
                  <a:cubicBezTo>
                    <a:pt x="231" y="2683"/>
                    <a:pt x="347" y="4453"/>
                    <a:pt x="444" y="5146"/>
                  </a:cubicBezTo>
                  <a:cubicBezTo>
                    <a:pt x="536" y="5839"/>
                    <a:pt x="1271" y="6897"/>
                    <a:pt x="1271" y="6897"/>
                  </a:cubicBezTo>
                  <a:cubicBezTo>
                    <a:pt x="1271" y="6897"/>
                    <a:pt x="2269" y="6878"/>
                    <a:pt x="2579" y="6398"/>
                  </a:cubicBezTo>
                  <a:cubicBezTo>
                    <a:pt x="2888" y="5917"/>
                    <a:pt x="2713" y="5432"/>
                    <a:pt x="2463" y="4799"/>
                  </a:cubicBezTo>
                  <a:cubicBezTo>
                    <a:pt x="2214" y="4143"/>
                    <a:pt x="1229" y="1066"/>
                    <a:pt x="1156" y="696"/>
                  </a:cubicBezTo>
                  <a:cubicBezTo>
                    <a:pt x="1081" y="348"/>
                    <a:pt x="502" y="0"/>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6833780" y="2131401"/>
              <a:ext cx="392300" cy="958470"/>
            </a:xfrm>
            <a:custGeom>
              <a:avLst/>
              <a:gdLst/>
              <a:ahLst/>
              <a:cxnLst/>
              <a:rect l="l" t="t" r="r" b="b"/>
              <a:pathLst>
                <a:path w="2870" h="7012" extrusionOk="0">
                  <a:moveTo>
                    <a:pt x="134" y="137"/>
                  </a:moveTo>
                  <a:cubicBezTo>
                    <a:pt x="328" y="137"/>
                    <a:pt x="559" y="197"/>
                    <a:pt x="753" y="312"/>
                  </a:cubicBezTo>
                  <a:cubicBezTo>
                    <a:pt x="966" y="428"/>
                    <a:pt x="1137" y="617"/>
                    <a:pt x="1155" y="774"/>
                  </a:cubicBezTo>
                  <a:cubicBezTo>
                    <a:pt x="1197" y="867"/>
                    <a:pt x="1252" y="1121"/>
                    <a:pt x="1368" y="1486"/>
                  </a:cubicBezTo>
                  <a:cubicBezTo>
                    <a:pt x="1465" y="1832"/>
                    <a:pt x="1617" y="2253"/>
                    <a:pt x="1751" y="2715"/>
                  </a:cubicBezTo>
                  <a:cubicBezTo>
                    <a:pt x="2043" y="3602"/>
                    <a:pt x="2329" y="4545"/>
                    <a:pt x="2468" y="4873"/>
                  </a:cubicBezTo>
                  <a:cubicBezTo>
                    <a:pt x="2602" y="5201"/>
                    <a:pt x="2699" y="5469"/>
                    <a:pt x="2736" y="5718"/>
                  </a:cubicBezTo>
                  <a:cubicBezTo>
                    <a:pt x="2773" y="5972"/>
                    <a:pt x="2736" y="6180"/>
                    <a:pt x="2602" y="6434"/>
                  </a:cubicBezTo>
                  <a:cubicBezTo>
                    <a:pt x="2445" y="6642"/>
                    <a:pt x="2140" y="6781"/>
                    <a:pt x="1849" y="6836"/>
                  </a:cubicBezTo>
                  <a:cubicBezTo>
                    <a:pt x="1581" y="6896"/>
                    <a:pt x="1386" y="6896"/>
                    <a:pt x="1349" y="6896"/>
                  </a:cubicBezTo>
                  <a:cubicBezTo>
                    <a:pt x="1349" y="6873"/>
                    <a:pt x="1174" y="6642"/>
                    <a:pt x="1003" y="6319"/>
                  </a:cubicBezTo>
                  <a:cubicBezTo>
                    <a:pt x="809" y="5972"/>
                    <a:pt x="596" y="5529"/>
                    <a:pt x="559" y="5201"/>
                  </a:cubicBezTo>
                  <a:cubicBezTo>
                    <a:pt x="462" y="4508"/>
                    <a:pt x="347" y="2715"/>
                    <a:pt x="365" y="2253"/>
                  </a:cubicBezTo>
                  <a:cubicBezTo>
                    <a:pt x="388" y="1754"/>
                    <a:pt x="291" y="1352"/>
                    <a:pt x="291" y="982"/>
                  </a:cubicBezTo>
                  <a:cubicBezTo>
                    <a:pt x="291" y="636"/>
                    <a:pt x="157" y="215"/>
                    <a:pt x="134" y="137"/>
                  </a:cubicBezTo>
                  <a:close/>
                  <a:moveTo>
                    <a:pt x="122" y="0"/>
                  </a:moveTo>
                  <a:cubicBezTo>
                    <a:pt x="102" y="0"/>
                    <a:pt x="81" y="1"/>
                    <a:pt x="60" y="3"/>
                  </a:cubicBezTo>
                  <a:lnTo>
                    <a:pt x="0" y="21"/>
                  </a:lnTo>
                  <a:lnTo>
                    <a:pt x="19" y="81"/>
                  </a:lnTo>
                  <a:cubicBezTo>
                    <a:pt x="19" y="81"/>
                    <a:pt x="194" y="617"/>
                    <a:pt x="176" y="982"/>
                  </a:cubicBezTo>
                  <a:cubicBezTo>
                    <a:pt x="176" y="1370"/>
                    <a:pt x="273" y="1772"/>
                    <a:pt x="250" y="2253"/>
                  </a:cubicBezTo>
                  <a:cubicBezTo>
                    <a:pt x="231" y="2738"/>
                    <a:pt x="347" y="4508"/>
                    <a:pt x="462" y="5201"/>
                  </a:cubicBezTo>
                  <a:cubicBezTo>
                    <a:pt x="504" y="5566"/>
                    <a:pt x="712" y="6009"/>
                    <a:pt x="906" y="6356"/>
                  </a:cubicBezTo>
                  <a:cubicBezTo>
                    <a:pt x="1100" y="6721"/>
                    <a:pt x="1289" y="6989"/>
                    <a:pt x="1289" y="6989"/>
                  </a:cubicBezTo>
                  <a:lnTo>
                    <a:pt x="1289" y="7012"/>
                  </a:lnTo>
                  <a:lnTo>
                    <a:pt x="1331" y="7012"/>
                  </a:lnTo>
                  <a:cubicBezTo>
                    <a:pt x="1331" y="7012"/>
                    <a:pt x="1581" y="7012"/>
                    <a:pt x="1867" y="6933"/>
                  </a:cubicBezTo>
                  <a:cubicBezTo>
                    <a:pt x="2177" y="6873"/>
                    <a:pt x="2505" y="6739"/>
                    <a:pt x="2676" y="6471"/>
                  </a:cubicBezTo>
                  <a:cubicBezTo>
                    <a:pt x="2833" y="6222"/>
                    <a:pt x="2870" y="5972"/>
                    <a:pt x="2833" y="5700"/>
                  </a:cubicBezTo>
                  <a:cubicBezTo>
                    <a:pt x="2791" y="5432"/>
                    <a:pt x="2699" y="5164"/>
                    <a:pt x="2560" y="4836"/>
                  </a:cubicBezTo>
                  <a:cubicBezTo>
                    <a:pt x="2445" y="4508"/>
                    <a:pt x="2140" y="3583"/>
                    <a:pt x="1849" y="2678"/>
                  </a:cubicBezTo>
                  <a:cubicBezTo>
                    <a:pt x="1715" y="2234"/>
                    <a:pt x="1581" y="1791"/>
                    <a:pt x="1465" y="1444"/>
                  </a:cubicBezTo>
                  <a:cubicBezTo>
                    <a:pt x="1368" y="1098"/>
                    <a:pt x="1289" y="830"/>
                    <a:pt x="1271" y="751"/>
                  </a:cubicBezTo>
                  <a:cubicBezTo>
                    <a:pt x="1216" y="543"/>
                    <a:pt x="1040" y="349"/>
                    <a:pt x="809" y="215"/>
                  </a:cubicBezTo>
                  <a:cubicBezTo>
                    <a:pt x="597" y="92"/>
                    <a:pt x="354" y="0"/>
                    <a:pt x="1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7031434" y="2479005"/>
              <a:ext cx="550314" cy="764097"/>
            </a:xfrm>
            <a:custGeom>
              <a:avLst/>
              <a:gdLst/>
              <a:ahLst/>
              <a:cxnLst/>
              <a:rect l="l" t="t" r="r" b="b"/>
              <a:pathLst>
                <a:path w="4026" h="5590" extrusionOk="0">
                  <a:moveTo>
                    <a:pt x="1059" y="1"/>
                  </a:moveTo>
                  <a:cubicBezTo>
                    <a:pt x="1059" y="1"/>
                    <a:pt x="962" y="195"/>
                    <a:pt x="925" y="329"/>
                  </a:cubicBezTo>
                  <a:cubicBezTo>
                    <a:pt x="883" y="481"/>
                    <a:pt x="712" y="541"/>
                    <a:pt x="500" y="791"/>
                  </a:cubicBezTo>
                  <a:cubicBezTo>
                    <a:pt x="287" y="1059"/>
                    <a:pt x="421" y="1174"/>
                    <a:pt x="421" y="1618"/>
                  </a:cubicBezTo>
                  <a:cubicBezTo>
                    <a:pt x="421" y="2080"/>
                    <a:pt x="403" y="1983"/>
                    <a:pt x="269" y="2311"/>
                  </a:cubicBezTo>
                  <a:cubicBezTo>
                    <a:pt x="135" y="2658"/>
                    <a:pt x="1" y="3120"/>
                    <a:pt x="116" y="3947"/>
                  </a:cubicBezTo>
                  <a:cubicBezTo>
                    <a:pt x="190" y="4603"/>
                    <a:pt x="597" y="5430"/>
                    <a:pt x="1387" y="5564"/>
                  </a:cubicBezTo>
                  <a:cubicBezTo>
                    <a:pt x="1490" y="5581"/>
                    <a:pt x="1597" y="5589"/>
                    <a:pt x="1706" y="5589"/>
                  </a:cubicBezTo>
                  <a:cubicBezTo>
                    <a:pt x="2451" y="5589"/>
                    <a:pt x="3278" y="5211"/>
                    <a:pt x="3447" y="4755"/>
                  </a:cubicBezTo>
                  <a:cubicBezTo>
                    <a:pt x="3618" y="4238"/>
                    <a:pt x="3350" y="3466"/>
                    <a:pt x="3350" y="3466"/>
                  </a:cubicBezTo>
                  <a:cubicBezTo>
                    <a:pt x="3350" y="3466"/>
                    <a:pt x="3715" y="2889"/>
                    <a:pt x="3868" y="2505"/>
                  </a:cubicBezTo>
                  <a:cubicBezTo>
                    <a:pt x="4025" y="2136"/>
                    <a:pt x="3813" y="1928"/>
                    <a:pt x="3581" y="1369"/>
                  </a:cubicBezTo>
                  <a:cubicBezTo>
                    <a:pt x="3369" y="809"/>
                    <a:pt x="3540" y="694"/>
                    <a:pt x="3540" y="694"/>
                  </a:cubicBezTo>
                  <a:lnTo>
                    <a:pt x="1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7023233" y="2468343"/>
              <a:ext cx="552774" cy="782277"/>
            </a:xfrm>
            <a:custGeom>
              <a:avLst/>
              <a:gdLst/>
              <a:ahLst/>
              <a:cxnLst/>
              <a:rect l="l" t="t" r="r" b="b"/>
              <a:pathLst>
                <a:path w="4044" h="5723" extrusionOk="0">
                  <a:moveTo>
                    <a:pt x="1156" y="134"/>
                  </a:moveTo>
                  <a:lnTo>
                    <a:pt x="3526" y="809"/>
                  </a:lnTo>
                  <a:cubicBezTo>
                    <a:pt x="3507" y="827"/>
                    <a:pt x="3507" y="850"/>
                    <a:pt x="3484" y="887"/>
                  </a:cubicBezTo>
                  <a:cubicBezTo>
                    <a:pt x="3466" y="1003"/>
                    <a:pt x="3484" y="1174"/>
                    <a:pt x="3600" y="1465"/>
                  </a:cubicBezTo>
                  <a:cubicBezTo>
                    <a:pt x="3715" y="1751"/>
                    <a:pt x="3812" y="1946"/>
                    <a:pt x="3873" y="2098"/>
                  </a:cubicBezTo>
                  <a:cubicBezTo>
                    <a:pt x="3928" y="2274"/>
                    <a:pt x="3946" y="2389"/>
                    <a:pt x="3873" y="2560"/>
                  </a:cubicBezTo>
                  <a:cubicBezTo>
                    <a:pt x="3715" y="2948"/>
                    <a:pt x="3369" y="3526"/>
                    <a:pt x="3369" y="3526"/>
                  </a:cubicBezTo>
                  <a:lnTo>
                    <a:pt x="3350" y="3544"/>
                  </a:lnTo>
                  <a:lnTo>
                    <a:pt x="3350" y="3563"/>
                  </a:lnTo>
                  <a:cubicBezTo>
                    <a:pt x="3350" y="3563"/>
                    <a:pt x="3429" y="3757"/>
                    <a:pt x="3466" y="4006"/>
                  </a:cubicBezTo>
                  <a:cubicBezTo>
                    <a:pt x="3526" y="4256"/>
                    <a:pt x="3544" y="4584"/>
                    <a:pt x="3447" y="4833"/>
                  </a:cubicBezTo>
                  <a:cubicBezTo>
                    <a:pt x="3369" y="5064"/>
                    <a:pt x="3064" y="5295"/>
                    <a:pt x="2699" y="5448"/>
                  </a:cubicBezTo>
                  <a:cubicBezTo>
                    <a:pt x="2399" y="5555"/>
                    <a:pt x="2055" y="5624"/>
                    <a:pt x="1737" y="5624"/>
                  </a:cubicBezTo>
                  <a:cubicBezTo>
                    <a:pt x="1643" y="5624"/>
                    <a:pt x="1552" y="5618"/>
                    <a:pt x="1465" y="5605"/>
                  </a:cubicBezTo>
                  <a:cubicBezTo>
                    <a:pt x="1082" y="5526"/>
                    <a:pt x="791" y="5295"/>
                    <a:pt x="578" y="5009"/>
                  </a:cubicBezTo>
                  <a:cubicBezTo>
                    <a:pt x="389" y="4699"/>
                    <a:pt x="273" y="4334"/>
                    <a:pt x="213" y="4006"/>
                  </a:cubicBezTo>
                  <a:cubicBezTo>
                    <a:pt x="116" y="3198"/>
                    <a:pt x="231" y="2736"/>
                    <a:pt x="365" y="2408"/>
                  </a:cubicBezTo>
                  <a:cubicBezTo>
                    <a:pt x="523" y="2080"/>
                    <a:pt x="523" y="2158"/>
                    <a:pt x="541" y="1696"/>
                  </a:cubicBezTo>
                  <a:cubicBezTo>
                    <a:pt x="541" y="1465"/>
                    <a:pt x="504" y="1331"/>
                    <a:pt x="504" y="1215"/>
                  </a:cubicBezTo>
                  <a:cubicBezTo>
                    <a:pt x="481" y="1100"/>
                    <a:pt x="504" y="1021"/>
                    <a:pt x="597" y="906"/>
                  </a:cubicBezTo>
                  <a:cubicBezTo>
                    <a:pt x="694" y="772"/>
                    <a:pt x="791" y="693"/>
                    <a:pt x="869" y="638"/>
                  </a:cubicBezTo>
                  <a:cubicBezTo>
                    <a:pt x="943" y="559"/>
                    <a:pt x="1003" y="522"/>
                    <a:pt x="1022" y="425"/>
                  </a:cubicBezTo>
                  <a:cubicBezTo>
                    <a:pt x="1059" y="310"/>
                    <a:pt x="1137" y="176"/>
                    <a:pt x="1156" y="134"/>
                  </a:cubicBezTo>
                  <a:close/>
                  <a:moveTo>
                    <a:pt x="1100" y="0"/>
                  </a:moveTo>
                  <a:lnTo>
                    <a:pt x="1082" y="42"/>
                  </a:lnTo>
                  <a:cubicBezTo>
                    <a:pt x="1082" y="42"/>
                    <a:pt x="985" y="250"/>
                    <a:pt x="925" y="388"/>
                  </a:cubicBezTo>
                  <a:cubicBezTo>
                    <a:pt x="906" y="444"/>
                    <a:pt x="869" y="481"/>
                    <a:pt x="791" y="559"/>
                  </a:cubicBezTo>
                  <a:cubicBezTo>
                    <a:pt x="712" y="619"/>
                    <a:pt x="620" y="693"/>
                    <a:pt x="523" y="850"/>
                  </a:cubicBezTo>
                  <a:cubicBezTo>
                    <a:pt x="407" y="984"/>
                    <a:pt x="389" y="1100"/>
                    <a:pt x="389" y="1215"/>
                  </a:cubicBezTo>
                  <a:cubicBezTo>
                    <a:pt x="407" y="1349"/>
                    <a:pt x="426" y="1483"/>
                    <a:pt x="426" y="1696"/>
                  </a:cubicBezTo>
                  <a:cubicBezTo>
                    <a:pt x="426" y="2158"/>
                    <a:pt x="426" y="2043"/>
                    <a:pt x="273" y="2371"/>
                  </a:cubicBezTo>
                  <a:cubicBezTo>
                    <a:pt x="134" y="2717"/>
                    <a:pt x="0" y="3198"/>
                    <a:pt x="116" y="4025"/>
                  </a:cubicBezTo>
                  <a:cubicBezTo>
                    <a:pt x="158" y="4371"/>
                    <a:pt x="292" y="4736"/>
                    <a:pt x="504" y="5064"/>
                  </a:cubicBezTo>
                  <a:cubicBezTo>
                    <a:pt x="712" y="5374"/>
                    <a:pt x="1022" y="5624"/>
                    <a:pt x="1447" y="5702"/>
                  </a:cubicBezTo>
                  <a:cubicBezTo>
                    <a:pt x="1548" y="5716"/>
                    <a:pt x="1655" y="5723"/>
                    <a:pt x="1764" y="5723"/>
                  </a:cubicBezTo>
                  <a:cubicBezTo>
                    <a:pt x="2087" y="5723"/>
                    <a:pt x="2432" y="5662"/>
                    <a:pt x="2736" y="5545"/>
                  </a:cubicBezTo>
                  <a:cubicBezTo>
                    <a:pt x="3119" y="5374"/>
                    <a:pt x="3447" y="5143"/>
                    <a:pt x="3544" y="4852"/>
                  </a:cubicBezTo>
                  <a:cubicBezTo>
                    <a:pt x="3641" y="4584"/>
                    <a:pt x="3623" y="4256"/>
                    <a:pt x="3581" y="3988"/>
                  </a:cubicBezTo>
                  <a:cubicBezTo>
                    <a:pt x="3526" y="3738"/>
                    <a:pt x="3466" y="3581"/>
                    <a:pt x="3466" y="3563"/>
                  </a:cubicBezTo>
                  <a:cubicBezTo>
                    <a:pt x="3484" y="3526"/>
                    <a:pt x="3812" y="2985"/>
                    <a:pt x="3970" y="2602"/>
                  </a:cubicBezTo>
                  <a:cubicBezTo>
                    <a:pt x="4043" y="2408"/>
                    <a:pt x="4043" y="2237"/>
                    <a:pt x="3970" y="2061"/>
                  </a:cubicBezTo>
                  <a:cubicBezTo>
                    <a:pt x="3909" y="1890"/>
                    <a:pt x="3812" y="1715"/>
                    <a:pt x="3697" y="1428"/>
                  </a:cubicBezTo>
                  <a:cubicBezTo>
                    <a:pt x="3581" y="1155"/>
                    <a:pt x="3581" y="1003"/>
                    <a:pt x="3600" y="906"/>
                  </a:cubicBezTo>
                  <a:cubicBezTo>
                    <a:pt x="3600" y="869"/>
                    <a:pt x="3623" y="850"/>
                    <a:pt x="3623" y="827"/>
                  </a:cubicBezTo>
                  <a:lnTo>
                    <a:pt x="3641" y="809"/>
                  </a:lnTo>
                  <a:lnTo>
                    <a:pt x="3739" y="753"/>
                  </a:lnTo>
                  <a:lnTo>
                    <a:pt x="110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7215283" y="2004688"/>
              <a:ext cx="558379" cy="459552"/>
            </a:xfrm>
            <a:custGeom>
              <a:avLst/>
              <a:gdLst/>
              <a:ahLst/>
              <a:cxnLst/>
              <a:rect l="l" t="t" r="r" b="b"/>
              <a:pathLst>
                <a:path w="4085" h="3362" extrusionOk="0">
                  <a:moveTo>
                    <a:pt x="2715" y="0"/>
                  </a:moveTo>
                  <a:cubicBezTo>
                    <a:pt x="2554" y="0"/>
                    <a:pt x="2370" y="2"/>
                    <a:pt x="2158" y="5"/>
                  </a:cubicBezTo>
                  <a:cubicBezTo>
                    <a:pt x="1118" y="24"/>
                    <a:pt x="462" y="407"/>
                    <a:pt x="231" y="948"/>
                  </a:cubicBezTo>
                  <a:cubicBezTo>
                    <a:pt x="0" y="1489"/>
                    <a:pt x="97" y="2741"/>
                    <a:pt x="97" y="2741"/>
                  </a:cubicBezTo>
                  <a:cubicBezTo>
                    <a:pt x="97" y="2741"/>
                    <a:pt x="328" y="3064"/>
                    <a:pt x="716" y="3240"/>
                  </a:cubicBezTo>
                  <a:cubicBezTo>
                    <a:pt x="908" y="3337"/>
                    <a:pt x="1259" y="3361"/>
                    <a:pt x="1562" y="3361"/>
                  </a:cubicBezTo>
                  <a:cubicBezTo>
                    <a:pt x="1866" y="3361"/>
                    <a:pt x="2121" y="3337"/>
                    <a:pt x="2121" y="3337"/>
                  </a:cubicBezTo>
                  <a:cubicBezTo>
                    <a:pt x="2121" y="3337"/>
                    <a:pt x="2236" y="2644"/>
                    <a:pt x="2468" y="2528"/>
                  </a:cubicBezTo>
                  <a:cubicBezTo>
                    <a:pt x="2680" y="2413"/>
                    <a:pt x="3988" y="2413"/>
                    <a:pt x="3988" y="2413"/>
                  </a:cubicBezTo>
                  <a:cubicBezTo>
                    <a:pt x="3988" y="2413"/>
                    <a:pt x="4085" y="2182"/>
                    <a:pt x="4006" y="1660"/>
                  </a:cubicBezTo>
                  <a:cubicBezTo>
                    <a:pt x="3928" y="1142"/>
                    <a:pt x="3604" y="24"/>
                    <a:pt x="3604" y="24"/>
                  </a:cubicBezTo>
                  <a:cubicBezTo>
                    <a:pt x="3604" y="24"/>
                    <a:pt x="3356" y="0"/>
                    <a:pt x="2715"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7218427" y="1997170"/>
              <a:ext cx="557832" cy="473768"/>
            </a:xfrm>
            <a:custGeom>
              <a:avLst/>
              <a:gdLst/>
              <a:ahLst/>
              <a:cxnLst/>
              <a:rect l="l" t="t" r="r" b="b"/>
              <a:pathLst>
                <a:path w="4081" h="3466" extrusionOk="0">
                  <a:moveTo>
                    <a:pt x="2857" y="108"/>
                  </a:moveTo>
                  <a:cubicBezTo>
                    <a:pt x="3336" y="108"/>
                    <a:pt x="3526" y="122"/>
                    <a:pt x="3540" y="139"/>
                  </a:cubicBezTo>
                  <a:cubicBezTo>
                    <a:pt x="3558" y="176"/>
                    <a:pt x="3849" y="1216"/>
                    <a:pt x="3928" y="1715"/>
                  </a:cubicBezTo>
                  <a:cubicBezTo>
                    <a:pt x="3965" y="1964"/>
                    <a:pt x="3965" y="2158"/>
                    <a:pt x="3965" y="2274"/>
                  </a:cubicBezTo>
                  <a:cubicBezTo>
                    <a:pt x="3946" y="2389"/>
                    <a:pt x="3946" y="2408"/>
                    <a:pt x="3928" y="2426"/>
                  </a:cubicBezTo>
                  <a:lnTo>
                    <a:pt x="3290" y="2426"/>
                  </a:lnTo>
                  <a:cubicBezTo>
                    <a:pt x="3096" y="2426"/>
                    <a:pt x="2925" y="2449"/>
                    <a:pt x="2773" y="2468"/>
                  </a:cubicBezTo>
                  <a:cubicBezTo>
                    <a:pt x="2597" y="2468"/>
                    <a:pt x="2481" y="2486"/>
                    <a:pt x="2403" y="2523"/>
                  </a:cubicBezTo>
                  <a:cubicBezTo>
                    <a:pt x="2347" y="2565"/>
                    <a:pt x="2287" y="2639"/>
                    <a:pt x="2250" y="2736"/>
                  </a:cubicBezTo>
                  <a:cubicBezTo>
                    <a:pt x="2195" y="2814"/>
                    <a:pt x="2153" y="2911"/>
                    <a:pt x="2135" y="3004"/>
                  </a:cubicBezTo>
                  <a:cubicBezTo>
                    <a:pt x="2079" y="3179"/>
                    <a:pt x="2056" y="3313"/>
                    <a:pt x="2056" y="3350"/>
                  </a:cubicBezTo>
                  <a:cubicBezTo>
                    <a:pt x="2019" y="3350"/>
                    <a:pt x="1807" y="3373"/>
                    <a:pt x="1539" y="3373"/>
                  </a:cubicBezTo>
                  <a:cubicBezTo>
                    <a:pt x="1229" y="3373"/>
                    <a:pt x="883" y="3332"/>
                    <a:pt x="712" y="3258"/>
                  </a:cubicBezTo>
                  <a:cubicBezTo>
                    <a:pt x="347" y="3082"/>
                    <a:pt x="134" y="2796"/>
                    <a:pt x="134" y="2773"/>
                  </a:cubicBezTo>
                  <a:cubicBezTo>
                    <a:pt x="134" y="2754"/>
                    <a:pt x="116" y="2468"/>
                    <a:pt x="116" y="2103"/>
                  </a:cubicBezTo>
                  <a:cubicBezTo>
                    <a:pt x="116" y="1733"/>
                    <a:pt x="153" y="1271"/>
                    <a:pt x="268" y="1021"/>
                  </a:cubicBezTo>
                  <a:cubicBezTo>
                    <a:pt x="481" y="504"/>
                    <a:pt x="1095" y="116"/>
                    <a:pt x="2135" y="116"/>
                  </a:cubicBezTo>
                  <a:cubicBezTo>
                    <a:pt x="2427" y="111"/>
                    <a:pt x="2665" y="108"/>
                    <a:pt x="2857" y="108"/>
                  </a:cubicBezTo>
                  <a:close/>
                  <a:moveTo>
                    <a:pt x="2135" y="0"/>
                  </a:moveTo>
                  <a:cubicBezTo>
                    <a:pt x="1077" y="23"/>
                    <a:pt x="402" y="407"/>
                    <a:pt x="171" y="985"/>
                  </a:cubicBezTo>
                  <a:cubicBezTo>
                    <a:pt x="37" y="1271"/>
                    <a:pt x="19" y="1715"/>
                    <a:pt x="0" y="2103"/>
                  </a:cubicBezTo>
                  <a:cubicBezTo>
                    <a:pt x="0" y="2486"/>
                    <a:pt x="19" y="2796"/>
                    <a:pt x="19" y="2796"/>
                  </a:cubicBezTo>
                  <a:lnTo>
                    <a:pt x="19" y="2814"/>
                  </a:lnTo>
                  <a:lnTo>
                    <a:pt x="37" y="2833"/>
                  </a:lnTo>
                  <a:cubicBezTo>
                    <a:pt x="37" y="2833"/>
                    <a:pt x="268" y="3161"/>
                    <a:pt x="670" y="3350"/>
                  </a:cubicBezTo>
                  <a:cubicBezTo>
                    <a:pt x="883" y="3447"/>
                    <a:pt x="1229" y="3466"/>
                    <a:pt x="1539" y="3466"/>
                  </a:cubicBezTo>
                  <a:cubicBezTo>
                    <a:pt x="1848" y="3466"/>
                    <a:pt x="2098" y="3447"/>
                    <a:pt x="2098" y="3447"/>
                  </a:cubicBezTo>
                  <a:lnTo>
                    <a:pt x="2135" y="3447"/>
                  </a:lnTo>
                  <a:lnTo>
                    <a:pt x="2135" y="3410"/>
                  </a:lnTo>
                  <a:cubicBezTo>
                    <a:pt x="2135" y="3410"/>
                    <a:pt x="2172" y="3235"/>
                    <a:pt x="2232" y="3045"/>
                  </a:cubicBezTo>
                  <a:cubicBezTo>
                    <a:pt x="2269" y="2948"/>
                    <a:pt x="2287" y="2851"/>
                    <a:pt x="2329" y="2773"/>
                  </a:cubicBezTo>
                  <a:cubicBezTo>
                    <a:pt x="2384" y="2699"/>
                    <a:pt x="2426" y="2639"/>
                    <a:pt x="2463" y="2620"/>
                  </a:cubicBezTo>
                  <a:cubicBezTo>
                    <a:pt x="2500" y="2602"/>
                    <a:pt x="2615" y="2583"/>
                    <a:pt x="2773" y="2565"/>
                  </a:cubicBezTo>
                  <a:cubicBezTo>
                    <a:pt x="2925" y="2542"/>
                    <a:pt x="3119" y="2542"/>
                    <a:pt x="3290" y="2523"/>
                  </a:cubicBezTo>
                  <a:lnTo>
                    <a:pt x="4002" y="2523"/>
                  </a:lnTo>
                  <a:lnTo>
                    <a:pt x="4020" y="2486"/>
                  </a:lnTo>
                  <a:cubicBezTo>
                    <a:pt x="4020" y="2486"/>
                    <a:pt x="4043" y="2426"/>
                    <a:pt x="4062" y="2292"/>
                  </a:cubicBezTo>
                  <a:cubicBezTo>
                    <a:pt x="4080" y="2158"/>
                    <a:pt x="4080" y="1964"/>
                    <a:pt x="4043" y="1696"/>
                  </a:cubicBezTo>
                  <a:cubicBezTo>
                    <a:pt x="3946" y="1179"/>
                    <a:pt x="3637" y="60"/>
                    <a:pt x="3637" y="60"/>
                  </a:cubicBezTo>
                  <a:lnTo>
                    <a:pt x="3618" y="23"/>
                  </a:lnTo>
                  <a:lnTo>
                    <a:pt x="3581" y="23"/>
                  </a:lnTo>
                  <a:cubicBezTo>
                    <a:pt x="3581" y="23"/>
                    <a:pt x="3193" y="0"/>
                    <a:pt x="21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7262578" y="1796235"/>
              <a:ext cx="350747" cy="305092"/>
            </a:xfrm>
            <a:custGeom>
              <a:avLst/>
              <a:gdLst/>
              <a:ahLst/>
              <a:cxnLst/>
              <a:rect l="l" t="t" r="r" b="b"/>
              <a:pathLst>
                <a:path w="2566" h="2232" extrusionOk="0">
                  <a:moveTo>
                    <a:pt x="2196" y="0"/>
                  </a:moveTo>
                  <a:cubicBezTo>
                    <a:pt x="2068" y="0"/>
                    <a:pt x="1918" y="103"/>
                    <a:pt x="1733" y="241"/>
                  </a:cubicBezTo>
                  <a:cubicBezTo>
                    <a:pt x="1387" y="491"/>
                    <a:pt x="1040" y="722"/>
                    <a:pt x="832" y="953"/>
                  </a:cubicBezTo>
                  <a:cubicBezTo>
                    <a:pt x="601" y="1202"/>
                    <a:pt x="1" y="2205"/>
                    <a:pt x="1" y="2205"/>
                  </a:cubicBezTo>
                  <a:cubicBezTo>
                    <a:pt x="1" y="2205"/>
                    <a:pt x="96" y="2232"/>
                    <a:pt x="265" y="2232"/>
                  </a:cubicBezTo>
                  <a:cubicBezTo>
                    <a:pt x="418" y="2232"/>
                    <a:pt x="631" y="2210"/>
                    <a:pt x="888" y="2126"/>
                  </a:cubicBezTo>
                  <a:cubicBezTo>
                    <a:pt x="1410" y="1974"/>
                    <a:pt x="2006" y="1701"/>
                    <a:pt x="2006" y="1701"/>
                  </a:cubicBezTo>
                  <a:cubicBezTo>
                    <a:pt x="2006" y="1701"/>
                    <a:pt x="1988" y="1165"/>
                    <a:pt x="2219" y="856"/>
                  </a:cubicBezTo>
                  <a:cubicBezTo>
                    <a:pt x="2468" y="528"/>
                    <a:pt x="2565" y="375"/>
                    <a:pt x="2426" y="163"/>
                  </a:cubicBezTo>
                  <a:cubicBezTo>
                    <a:pt x="2358" y="47"/>
                    <a:pt x="2282" y="0"/>
                    <a:pt x="2196"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7257520" y="1791861"/>
              <a:ext cx="358264" cy="315891"/>
            </a:xfrm>
            <a:custGeom>
              <a:avLst/>
              <a:gdLst/>
              <a:ahLst/>
              <a:cxnLst/>
              <a:rect l="l" t="t" r="r" b="b"/>
              <a:pathLst>
                <a:path w="2621" h="2311" extrusionOk="0">
                  <a:moveTo>
                    <a:pt x="2195" y="1"/>
                  </a:moveTo>
                  <a:cubicBezTo>
                    <a:pt x="2061" y="42"/>
                    <a:pt x="1927" y="139"/>
                    <a:pt x="1770" y="255"/>
                  </a:cubicBezTo>
                  <a:cubicBezTo>
                    <a:pt x="1447" y="504"/>
                    <a:pt x="1077" y="735"/>
                    <a:pt x="846" y="985"/>
                  </a:cubicBezTo>
                  <a:cubicBezTo>
                    <a:pt x="731" y="1100"/>
                    <a:pt x="541" y="1410"/>
                    <a:pt x="366" y="1696"/>
                  </a:cubicBezTo>
                  <a:cubicBezTo>
                    <a:pt x="176" y="1964"/>
                    <a:pt x="38" y="2219"/>
                    <a:pt x="38" y="2219"/>
                  </a:cubicBezTo>
                  <a:lnTo>
                    <a:pt x="1" y="2274"/>
                  </a:lnTo>
                  <a:lnTo>
                    <a:pt x="61" y="2292"/>
                  </a:lnTo>
                  <a:cubicBezTo>
                    <a:pt x="61" y="2292"/>
                    <a:pt x="79" y="2292"/>
                    <a:pt x="98" y="2311"/>
                  </a:cubicBezTo>
                  <a:cubicBezTo>
                    <a:pt x="116" y="2255"/>
                    <a:pt x="153" y="2195"/>
                    <a:pt x="195" y="2158"/>
                  </a:cubicBezTo>
                  <a:cubicBezTo>
                    <a:pt x="250" y="2080"/>
                    <a:pt x="329" y="1946"/>
                    <a:pt x="444" y="1756"/>
                  </a:cubicBezTo>
                  <a:cubicBezTo>
                    <a:pt x="615" y="1465"/>
                    <a:pt x="828" y="1156"/>
                    <a:pt x="925" y="1040"/>
                  </a:cubicBezTo>
                  <a:cubicBezTo>
                    <a:pt x="1137" y="832"/>
                    <a:pt x="1502" y="601"/>
                    <a:pt x="1830" y="329"/>
                  </a:cubicBezTo>
                  <a:cubicBezTo>
                    <a:pt x="1983" y="213"/>
                    <a:pt x="2117" y="139"/>
                    <a:pt x="2214" y="116"/>
                  </a:cubicBezTo>
                  <a:cubicBezTo>
                    <a:pt x="2244" y="107"/>
                    <a:pt x="2268" y="102"/>
                    <a:pt x="2290" y="102"/>
                  </a:cubicBezTo>
                  <a:cubicBezTo>
                    <a:pt x="2311" y="102"/>
                    <a:pt x="2329" y="107"/>
                    <a:pt x="2348" y="116"/>
                  </a:cubicBezTo>
                  <a:cubicBezTo>
                    <a:pt x="2371" y="139"/>
                    <a:pt x="2408" y="176"/>
                    <a:pt x="2445" y="232"/>
                  </a:cubicBezTo>
                  <a:cubicBezTo>
                    <a:pt x="2524" y="347"/>
                    <a:pt x="2524" y="407"/>
                    <a:pt x="2487" y="504"/>
                  </a:cubicBezTo>
                  <a:cubicBezTo>
                    <a:pt x="2445" y="601"/>
                    <a:pt x="2371" y="717"/>
                    <a:pt x="2256" y="869"/>
                  </a:cubicBezTo>
                  <a:cubicBezTo>
                    <a:pt x="2117" y="1040"/>
                    <a:pt x="2061" y="1271"/>
                    <a:pt x="2043" y="1447"/>
                  </a:cubicBezTo>
                  <a:cubicBezTo>
                    <a:pt x="2043" y="1502"/>
                    <a:pt x="2025" y="1544"/>
                    <a:pt x="2025" y="1581"/>
                  </a:cubicBezTo>
                  <a:cubicBezTo>
                    <a:pt x="2061" y="1581"/>
                    <a:pt x="2098" y="1599"/>
                    <a:pt x="2140" y="1599"/>
                  </a:cubicBezTo>
                  <a:lnTo>
                    <a:pt x="2140" y="1465"/>
                  </a:lnTo>
                  <a:cubicBezTo>
                    <a:pt x="2177" y="1294"/>
                    <a:pt x="2232" y="1082"/>
                    <a:pt x="2329" y="948"/>
                  </a:cubicBezTo>
                  <a:cubicBezTo>
                    <a:pt x="2463" y="772"/>
                    <a:pt x="2542" y="657"/>
                    <a:pt x="2579" y="541"/>
                  </a:cubicBezTo>
                  <a:cubicBezTo>
                    <a:pt x="2621" y="426"/>
                    <a:pt x="2621" y="310"/>
                    <a:pt x="2542" y="176"/>
                  </a:cubicBezTo>
                  <a:cubicBezTo>
                    <a:pt x="2505" y="98"/>
                    <a:pt x="2445" y="61"/>
                    <a:pt x="2390" y="24"/>
                  </a:cubicBezTo>
                  <a:cubicBezTo>
                    <a:pt x="2348" y="1"/>
                    <a:pt x="2311" y="1"/>
                    <a:pt x="227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7157736" y="2361178"/>
              <a:ext cx="394897" cy="243855"/>
            </a:xfrm>
            <a:custGeom>
              <a:avLst/>
              <a:gdLst/>
              <a:ahLst/>
              <a:cxnLst/>
              <a:rect l="l" t="t" r="r" b="b"/>
              <a:pathLst>
                <a:path w="2889" h="1784" extrusionOk="0">
                  <a:moveTo>
                    <a:pt x="463" y="1"/>
                  </a:moveTo>
                  <a:cubicBezTo>
                    <a:pt x="295" y="1"/>
                    <a:pt x="145" y="442"/>
                    <a:pt x="75" y="650"/>
                  </a:cubicBezTo>
                  <a:cubicBezTo>
                    <a:pt x="1" y="881"/>
                    <a:pt x="38" y="1131"/>
                    <a:pt x="537" y="1380"/>
                  </a:cubicBezTo>
                  <a:cubicBezTo>
                    <a:pt x="970" y="1599"/>
                    <a:pt x="2013" y="1784"/>
                    <a:pt x="2431" y="1784"/>
                  </a:cubicBezTo>
                  <a:cubicBezTo>
                    <a:pt x="2498" y="1784"/>
                    <a:pt x="2549" y="1779"/>
                    <a:pt x="2579" y="1768"/>
                  </a:cubicBezTo>
                  <a:cubicBezTo>
                    <a:pt x="2791" y="1690"/>
                    <a:pt x="2889" y="900"/>
                    <a:pt x="2870" y="687"/>
                  </a:cubicBezTo>
                  <a:cubicBezTo>
                    <a:pt x="2828" y="479"/>
                    <a:pt x="2676" y="419"/>
                    <a:pt x="2676" y="419"/>
                  </a:cubicBezTo>
                  <a:lnTo>
                    <a:pt x="518" y="17"/>
                  </a:lnTo>
                  <a:cubicBezTo>
                    <a:pt x="500" y="6"/>
                    <a:pt x="481" y="1"/>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7152132" y="2352703"/>
              <a:ext cx="405559" cy="259711"/>
            </a:xfrm>
            <a:custGeom>
              <a:avLst/>
              <a:gdLst/>
              <a:ahLst/>
              <a:cxnLst/>
              <a:rect l="l" t="t" r="r" b="b"/>
              <a:pathLst>
                <a:path w="2967" h="1900" extrusionOk="0">
                  <a:moveTo>
                    <a:pt x="541" y="116"/>
                  </a:moveTo>
                  <a:lnTo>
                    <a:pt x="559" y="135"/>
                  </a:lnTo>
                  <a:lnTo>
                    <a:pt x="2698" y="541"/>
                  </a:lnTo>
                  <a:cubicBezTo>
                    <a:pt x="2698" y="541"/>
                    <a:pt x="2832" y="578"/>
                    <a:pt x="2851" y="749"/>
                  </a:cubicBezTo>
                  <a:cubicBezTo>
                    <a:pt x="2869" y="846"/>
                    <a:pt x="2851" y="1096"/>
                    <a:pt x="2796" y="1327"/>
                  </a:cubicBezTo>
                  <a:cubicBezTo>
                    <a:pt x="2772" y="1442"/>
                    <a:pt x="2754" y="1558"/>
                    <a:pt x="2717" y="1636"/>
                  </a:cubicBezTo>
                  <a:cubicBezTo>
                    <a:pt x="2680" y="1733"/>
                    <a:pt x="2638" y="1770"/>
                    <a:pt x="2601" y="1789"/>
                  </a:cubicBezTo>
                  <a:cubicBezTo>
                    <a:pt x="2577" y="1789"/>
                    <a:pt x="2517" y="1799"/>
                    <a:pt x="2434" y="1799"/>
                  </a:cubicBezTo>
                  <a:cubicBezTo>
                    <a:pt x="2392" y="1799"/>
                    <a:pt x="2344" y="1797"/>
                    <a:pt x="2292" y="1789"/>
                  </a:cubicBezTo>
                  <a:cubicBezTo>
                    <a:pt x="2121" y="1770"/>
                    <a:pt x="1927" y="1752"/>
                    <a:pt x="1714" y="1715"/>
                  </a:cubicBezTo>
                  <a:cubicBezTo>
                    <a:pt x="1294" y="1636"/>
                    <a:pt x="850" y="1502"/>
                    <a:pt x="601" y="1387"/>
                  </a:cubicBezTo>
                  <a:cubicBezTo>
                    <a:pt x="347" y="1271"/>
                    <a:pt x="231" y="1156"/>
                    <a:pt x="176" y="1040"/>
                  </a:cubicBezTo>
                  <a:cubicBezTo>
                    <a:pt x="116" y="943"/>
                    <a:pt x="116" y="846"/>
                    <a:pt x="157" y="731"/>
                  </a:cubicBezTo>
                  <a:cubicBezTo>
                    <a:pt x="213" y="615"/>
                    <a:pt x="273" y="444"/>
                    <a:pt x="347" y="287"/>
                  </a:cubicBezTo>
                  <a:cubicBezTo>
                    <a:pt x="370" y="232"/>
                    <a:pt x="425" y="172"/>
                    <a:pt x="444" y="135"/>
                  </a:cubicBezTo>
                  <a:cubicBezTo>
                    <a:pt x="462" y="116"/>
                    <a:pt x="485" y="116"/>
                    <a:pt x="504" y="116"/>
                  </a:cubicBezTo>
                  <a:close/>
                  <a:moveTo>
                    <a:pt x="485" y="1"/>
                  </a:moveTo>
                  <a:cubicBezTo>
                    <a:pt x="444" y="19"/>
                    <a:pt x="407" y="38"/>
                    <a:pt x="388" y="56"/>
                  </a:cubicBezTo>
                  <a:cubicBezTo>
                    <a:pt x="328" y="98"/>
                    <a:pt x="291" y="172"/>
                    <a:pt x="254" y="250"/>
                  </a:cubicBezTo>
                  <a:cubicBezTo>
                    <a:pt x="176" y="403"/>
                    <a:pt x="97" y="597"/>
                    <a:pt x="60" y="694"/>
                  </a:cubicBezTo>
                  <a:cubicBezTo>
                    <a:pt x="23" y="828"/>
                    <a:pt x="0" y="962"/>
                    <a:pt x="79" y="1096"/>
                  </a:cubicBezTo>
                  <a:cubicBezTo>
                    <a:pt x="157" y="1234"/>
                    <a:pt x="291" y="1350"/>
                    <a:pt x="559" y="1484"/>
                  </a:cubicBezTo>
                  <a:cubicBezTo>
                    <a:pt x="809" y="1618"/>
                    <a:pt x="1271" y="1733"/>
                    <a:pt x="1696" y="1812"/>
                  </a:cubicBezTo>
                  <a:cubicBezTo>
                    <a:pt x="1908" y="1849"/>
                    <a:pt x="2102" y="1886"/>
                    <a:pt x="2273" y="1886"/>
                  </a:cubicBezTo>
                  <a:cubicBezTo>
                    <a:pt x="2361" y="1895"/>
                    <a:pt x="2434" y="1900"/>
                    <a:pt x="2494" y="1900"/>
                  </a:cubicBezTo>
                  <a:cubicBezTo>
                    <a:pt x="2554" y="1900"/>
                    <a:pt x="2601" y="1895"/>
                    <a:pt x="2638" y="1886"/>
                  </a:cubicBezTo>
                  <a:cubicBezTo>
                    <a:pt x="2717" y="1849"/>
                    <a:pt x="2772" y="1770"/>
                    <a:pt x="2814" y="1696"/>
                  </a:cubicBezTo>
                  <a:cubicBezTo>
                    <a:pt x="2851" y="1599"/>
                    <a:pt x="2888" y="1484"/>
                    <a:pt x="2911" y="1350"/>
                  </a:cubicBezTo>
                  <a:cubicBezTo>
                    <a:pt x="2948" y="1119"/>
                    <a:pt x="2966" y="865"/>
                    <a:pt x="2948" y="749"/>
                  </a:cubicBezTo>
                  <a:cubicBezTo>
                    <a:pt x="2930" y="518"/>
                    <a:pt x="2735" y="444"/>
                    <a:pt x="2735" y="444"/>
                  </a:cubicBezTo>
                  <a:lnTo>
                    <a:pt x="578" y="19"/>
                  </a:lnTo>
                  <a:cubicBezTo>
                    <a:pt x="559" y="19"/>
                    <a:pt x="522" y="1"/>
                    <a:pt x="48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7886569" y="1908048"/>
              <a:ext cx="81604" cy="30208"/>
            </a:xfrm>
            <a:custGeom>
              <a:avLst/>
              <a:gdLst/>
              <a:ahLst/>
              <a:cxnLst/>
              <a:rect l="l" t="t" r="r" b="b"/>
              <a:pathLst>
                <a:path w="597" h="221" extrusionOk="0">
                  <a:moveTo>
                    <a:pt x="366" y="1"/>
                  </a:moveTo>
                  <a:cubicBezTo>
                    <a:pt x="250" y="1"/>
                    <a:pt x="172" y="56"/>
                    <a:pt x="98" y="98"/>
                  </a:cubicBezTo>
                  <a:cubicBezTo>
                    <a:pt x="79" y="98"/>
                    <a:pt x="56" y="116"/>
                    <a:pt x="38" y="116"/>
                  </a:cubicBezTo>
                  <a:cubicBezTo>
                    <a:pt x="19" y="135"/>
                    <a:pt x="1" y="172"/>
                    <a:pt x="19" y="190"/>
                  </a:cubicBezTo>
                  <a:cubicBezTo>
                    <a:pt x="32" y="207"/>
                    <a:pt x="46" y="221"/>
                    <a:pt x="61" y="221"/>
                  </a:cubicBezTo>
                  <a:cubicBezTo>
                    <a:pt x="67" y="221"/>
                    <a:pt x="73" y="219"/>
                    <a:pt x="79" y="213"/>
                  </a:cubicBezTo>
                  <a:cubicBezTo>
                    <a:pt x="98" y="190"/>
                    <a:pt x="116" y="190"/>
                    <a:pt x="135" y="172"/>
                  </a:cubicBezTo>
                  <a:cubicBezTo>
                    <a:pt x="213" y="135"/>
                    <a:pt x="287" y="116"/>
                    <a:pt x="366" y="98"/>
                  </a:cubicBezTo>
                  <a:cubicBezTo>
                    <a:pt x="426" y="98"/>
                    <a:pt x="481" y="135"/>
                    <a:pt x="518" y="172"/>
                  </a:cubicBezTo>
                  <a:cubicBezTo>
                    <a:pt x="541" y="172"/>
                    <a:pt x="578" y="172"/>
                    <a:pt x="578" y="153"/>
                  </a:cubicBezTo>
                  <a:cubicBezTo>
                    <a:pt x="597" y="135"/>
                    <a:pt x="597" y="116"/>
                    <a:pt x="578" y="98"/>
                  </a:cubicBezTo>
                  <a:cubicBezTo>
                    <a:pt x="518" y="38"/>
                    <a:pt x="444" y="1"/>
                    <a:pt x="3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7812756" y="1942221"/>
              <a:ext cx="63287" cy="30208"/>
            </a:xfrm>
            <a:custGeom>
              <a:avLst/>
              <a:gdLst/>
              <a:ahLst/>
              <a:cxnLst/>
              <a:rect l="l" t="t" r="r" b="b"/>
              <a:pathLst>
                <a:path w="463" h="221" extrusionOk="0">
                  <a:moveTo>
                    <a:pt x="388" y="0"/>
                  </a:moveTo>
                  <a:cubicBezTo>
                    <a:pt x="291" y="56"/>
                    <a:pt x="176" y="79"/>
                    <a:pt x="42" y="116"/>
                  </a:cubicBezTo>
                  <a:cubicBezTo>
                    <a:pt x="19" y="134"/>
                    <a:pt x="0" y="153"/>
                    <a:pt x="19" y="171"/>
                  </a:cubicBezTo>
                  <a:cubicBezTo>
                    <a:pt x="19" y="202"/>
                    <a:pt x="31" y="220"/>
                    <a:pt x="53" y="220"/>
                  </a:cubicBezTo>
                  <a:cubicBezTo>
                    <a:pt x="60" y="220"/>
                    <a:pt x="69" y="218"/>
                    <a:pt x="79" y="213"/>
                  </a:cubicBezTo>
                  <a:cubicBezTo>
                    <a:pt x="194" y="171"/>
                    <a:pt x="310" y="153"/>
                    <a:pt x="425" y="97"/>
                  </a:cubicBezTo>
                  <a:cubicBezTo>
                    <a:pt x="462" y="79"/>
                    <a:pt x="462" y="56"/>
                    <a:pt x="462" y="37"/>
                  </a:cubicBezTo>
                  <a:cubicBezTo>
                    <a:pt x="444" y="0"/>
                    <a:pt x="407" y="0"/>
                    <a:pt x="38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7918145" y="1948782"/>
              <a:ext cx="108122" cy="51669"/>
            </a:xfrm>
            <a:custGeom>
              <a:avLst/>
              <a:gdLst/>
              <a:ahLst/>
              <a:cxnLst/>
              <a:rect l="l" t="t" r="r" b="b"/>
              <a:pathLst>
                <a:path w="791" h="378" extrusionOk="0">
                  <a:moveTo>
                    <a:pt x="588" y="1"/>
                  </a:moveTo>
                  <a:cubicBezTo>
                    <a:pt x="510" y="1"/>
                    <a:pt x="442" y="19"/>
                    <a:pt x="384" y="49"/>
                  </a:cubicBezTo>
                  <a:cubicBezTo>
                    <a:pt x="250" y="123"/>
                    <a:pt x="153" y="220"/>
                    <a:pt x="38" y="280"/>
                  </a:cubicBezTo>
                  <a:cubicBezTo>
                    <a:pt x="19" y="299"/>
                    <a:pt x="1" y="336"/>
                    <a:pt x="19" y="354"/>
                  </a:cubicBezTo>
                  <a:cubicBezTo>
                    <a:pt x="38" y="377"/>
                    <a:pt x="56" y="377"/>
                    <a:pt x="98" y="377"/>
                  </a:cubicBezTo>
                  <a:cubicBezTo>
                    <a:pt x="213" y="299"/>
                    <a:pt x="310" y="202"/>
                    <a:pt x="426" y="146"/>
                  </a:cubicBezTo>
                  <a:cubicBezTo>
                    <a:pt x="480" y="116"/>
                    <a:pt x="537" y="98"/>
                    <a:pt x="586" y="98"/>
                  </a:cubicBezTo>
                  <a:cubicBezTo>
                    <a:pt x="603" y="98"/>
                    <a:pt x="619" y="100"/>
                    <a:pt x="634" y="105"/>
                  </a:cubicBezTo>
                  <a:cubicBezTo>
                    <a:pt x="675" y="105"/>
                    <a:pt x="694" y="123"/>
                    <a:pt x="712" y="123"/>
                  </a:cubicBezTo>
                  <a:cubicBezTo>
                    <a:pt x="720" y="133"/>
                    <a:pt x="732" y="139"/>
                    <a:pt x="744" y="139"/>
                  </a:cubicBezTo>
                  <a:cubicBezTo>
                    <a:pt x="759" y="139"/>
                    <a:pt x="772" y="129"/>
                    <a:pt x="772" y="105"/>
                  </a:cubicBezTo>
                  <a:cubicBezTo>
                    <a:pt x="791" y="86"/>
                    <a:pt x="772" y="49"/>
                    <a:pt x="749" y="49"/>
                  </a:cubicBezTo>
                  <a:cubicBezTo>
                    <a:pt x="731" y="31"/>
                    <a:pt x="694" y="31"/>
                    <a:pt x="675" y="8"/>
                  </a:cubicBezTo>
                  <a:cubicBezTo>
                    <a:pt x="645" y="3"/>
                    <a:pt x="616" y="1"/>
                    <a:pt x="58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8020526" y="1977897"/>
              <a:ext cx="21597" cy="43331"/>
            </a:xfrm>
            <a:custGeom>
              <a:avLst/>
              <a:gdLst/>
              <a:ahLst/>
              <a:cxnLst/>
              <a:rect l="l" t="t" r="r" b="b"/>
              <a:pathLst>
                <a:path w="158" h="317" extrusionOk="0">
                  <a:moveTo>
                    <a:pt x="59" y="0"/>
                  </a:moveTo>
                  <a:cubicBezTo>
                    <a:pt x="53" y="0"/>
                    <a:pt x="47" y="2"/>
                    <a:pt x="42" y="7"/>
                  </a:cubicBezTo>
                  <a:cubicBezTo>
                    <a:pt x="23" y="7"/>
                    <a:pt x="0" y="49"/>
                    <a:pt x="0" y="67"/>
                  </a:cubicBezTo>
                  <a:cubicBezTo>
                    <a:pt x="23" y="123"/>
                    <a:pt x="42" y="183"/>
                    <a:pt x="60" y="220"/>
                  </a:cubicBezTo>
                  <a:lnTo>
                    <a:pt x="60" y="280"/>
                  </a:lnTo>
                  <a:cubicBezTo>
                    <a:pt x="60" y="298"/>
                    <a:pt x="97" y="317"/>
                    <a:pt x="116" y="317"/>
                  </a:cubicBezTo>
                  <a:cubicBezTo>
                    <a:pt x="157" y="298"/>
                    <a:pt x="157" y="280"/>
                    <a:pt x="157" y="257"/>
                  </a:cubicBezTo>
                  <a:lnTo>
                    <a:pt x="157" y="201"/>
                  </a:lnTo>
                  <a:cubicBezTo>
                    <a:pt x="139" y="141"/>
                    <a:pt x="116" y="86"/>
                    <a:pt x="97" y="49"/>
                  </a:cubicBezTo>
                  <a:cubicBezTo>
                    <a:pt x="97" y="18"/>
                    <a:pt x="77" y="0"/>
                    <a:pt x="5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7999612" y="2048293"/>
              <a:ext cx="29252" cy="68755"/>
            </a:xfrm>
            <a:custGeom>
              <a:avLst/>
              <a:gdLst/>
              <a:ahLst/>
              <a:cxnLst/>
              <a:rect l="l" t="t" r="r" b="b"/>
              <a:pathLst>
                <a:path w="214" h="503" extrusionOk="0">
                  <a:moveTo>
                    <a:pt x="59" y="1"/>
                  </a:moveTo>
                  <a:cubicBezTo>
                    <a:pt x="44" y="1"/>
                    <a:pt x="29" y="5"/>
                    <a:pt x="19" y="14"/>
                  </a:cubicBezTo>
                  <a:cubicBezTo>
                    <a:pt x="1" y="14"/>
                    <a:pt x="1" y="51"/>
                    <a:pt x="19" y="70"/>
                  </a:cubicBezTo>
                  <a:cubicBezTo>
                    <a:pt x="38" y="130"/>
                    <a:pt x="79" y="167"/>
                    <a:pt x="79" y="227"/>
                  </a:cubicBezTo>
                  <a:cubicBezTo>
                    <a:pt x="98" y="282"/>
                    <a:pt x="79" y="361"/>
                    <a:pt x="61" y="435"/>
                  </a:cubicBezTo>
                  <a:cubicBezTo>
                    <a:pt x="61" y="458"/>
                    <a:pt x="61" y="477"/>
                    <a:pt x="98" y="495"/>
                  </a:cubicBezTo>
                  <a:cubicBezTo>
                    <a:pt x="103" y="500"/>
                    <a:pt x="109" y="503"/>
                    <a:pt x="114" y="503"/>
                  </a:cubicBezTo>
                  <a:cubicBezTo>
                    <a:pt x="127" y="503"/>
                    <a:pt x="140" y="490"/>
                    <a:pt x="153" y="477"/>
                  </a:cubicBezTo>
                  <a:cubicBezTo>
                    <a:pt x="195" y="379"/>
                    <a:pt x="213" y="301"/>
                    <a:pt x="195" y="204"/>
                  </a:cubicBezTo>
                  <a:cubicBezTo>
                    <a:pt x="176" y="130"/>
                    <a:pt x="135" y="70"/>
                    <a:pt x="98" y="14"/>
                  </a:cubicBezTo>
                  <a:cubicBezTo>
                    <a:pt x="89" y="5"/>
                    <a:pt x="74" y="1"/>
                    <a:pt x="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7881512" y="2052667"/>
              <a:ext cx="97460" cy="47568"/>
            </a:xfrm>
            <a:custGeom>
              <a:avLst/>
              <a:gdLst/>
              <a:ahLst/>
              <a:cxnLst/>
              <a:rect l="l" t="t" r="r" b="b"/>
              <a:pathLst>
                <a:path w="713" h="348" extrusionOk="0">
                  <a:moveTo>
                    <a:pt x="634" y="1"/>
                  </a:moveTo>
                  <a:cubicBezTo>
                    <a:pt x="440" y="98"/>
                    <a:pt x="250" y="213"/>
                    <a:pt x="56" y="250"/>
                  </a:cubicBezTo>
                  <a:cubicBezTo>
                    <a:pt x="19" y="250"/>
                    <a:pt x="1" y="287"/>
                    <a:pt x="19" y="311"/>
                  </a:cubicBezTo>
                  <a:cubicBezTo>
                    <a:pt x="19" y="329"/>
                    <a:pt x="38" y="347"/>
                    <a:pt x="75" y="347"/>
                  </a:cubicBezTo>
                  <a:cubicBezTo>
                    <a:pt x="306" y="311"/>
                    <a:pt x="500" y="195"/>
                    <a:pt x="694" y="98"/>
                  </a:cubicBezTo>
                  <a:cubicBezTo>
                    <a:pt x="712" y="79"/>
                    <a:pt x="712" y="56"/>
                    <a:pt x="712" y="19"/>
                  </a:cubicBezTo>
                  <a:cubicBezTo>
                    <a:pt x="694" y="1"/>
                    <a:pt x="671" y="1"/>
                    <a:pt x="6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7854994" y="2186624"/>
              <a:ext cx="89805" cy="24741"/>
            </a:xfrm>
            <a:custGeom>
              <a:avLst/>
              <a:gdLst/>
              <a:ahLst/>
              <a:cxnLst/>
              <a:rect l="l" t="t" r="r" b="b"/>
              <a:pathLst>
                <a:path w="657" h="181" extrusionOk="0">
                  <a:moveTo>
                    <a:pt x="597" y="1"/>
                  </a:moveTo>
                  <a:cubicBezTo>
                    <a:pt x="449" y="36"/>
                    <a:pt x="284" y="83"/>
                    <a:pt x="129" y="83"/>
                  </a:cubicBezTo>
                  <a:cubicBezTo>
                    <a:pt x="104" y="83"/>
                    <a:pt x="80" y="82"/>
                    <a:pt x="56" y="79"/>
                  </a:cubicBezTo>
                  <a:cubicBezTo>
                    <a:pt x="19" y="79"/>
                    <a:pt x="1" y="98"/>
                    <a:pt x="1" y="139"/>
                  </a:cubicBezTo>
                  <a:cubicBezTo>
                    <a:pt x="1" y="158"/>
                    <a:pt x="19" y="176"/>
                    <a:pt x="56" y="176"/>
                  </a:cubicBezTo>
                  <a:cubicBezTo>
                    <a:pt x="90" y="179"/>
                    <a:pt x="124" y="181"/>
                    <a:pt x="158" y="181"/>
                  </a:cubicBezTo>
                  <a:cubicBezTo>
                    <a:pt x="318" y="181"/>
                    <a:pt x="474" y="147"/>
                    <a:pt x="615" y="98"/>
                  </a:cubicBezTo>
                  <a:cubicBezTo>
                    <a:pt x="657" y="98"/>
                    <a:pt x="657" y="79"/>
                    <a:pt x="657" y="42"/>
                  </a:cubicBezTo>
                  <a:cubicBezTo>
                    <a:pt x="657" y="24"/>
                    <a:pt x="615" y="1"/>
                    <a:pt x="5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7962979" y="2160789"/>
              <a:ext cx="63287" cy="40187"/>
            </a:xfrm>
            <a:custGeom>
              <a:avLst/>
              <a:gdLst/>
              <a:ahLst/>
              <a:cxnLst/>
              <a:rect l="l" t="t" r="r" b="b"/>
              <a:pathLst>
                <a:path w="463" h="294" extrusionOk="0">
                  <a:moveTo>
                    <a:pt x="213" y="0"/>
                  </a:moveTo>
                  <a:cubicBezTo>
                    <a:pt x="135" y="0"/>
                    <a:pt x="75" y="37"/>
                    <a:pt x="19" y="56"/>
                  </a:cubicBezTo>
                  <a:cubicBezTo>
                    <a:pt x="1" y="74"/>
                    <a:pt x="1" y="116"/>
                    <a:pt x="19" y="134"/>
                  </a:cubicBezTo>
                  <a:cubicBezTo>
                    <a:pt x="19" y="147"/>
                    <a:pt x="38" y="160"/>
                    <a:pt x="55" y="160"/>
                  </a:cubicBezTo>
                  <a:cubicBezTo>
                    <a:pt x="62" y="160"/>
                    <a:pt x="69" y="158"/>
                    <a:pt x="75" y="153"/>
                  </a:cubicBezTo>
                  <a:cubicBezTo>
                    <a:pt x="135" y="116"/>
                    <a:pt x="172" y="97"/>
                    <a:pt x="213" y="97"/>
                  </a:cubicBezTo>
                  <a:cubicBezTo>
                    <a:pt x="250" y="97"/>
                    <a:pt x="269" y="116"/>
                    <a:pt x="287" y="134"/>
                  </a:cubicBezTo>
                  <a:cubicBezTo>
                    <a:pt x="306" y="153"/>
                    <a:pt x="329" y="213"/>
                    <a:pt x="347" y="250"/>
                  </a:cubicBezTo>
                  <a:cubicBezTo>
                    <a:pt x="361" y="277"/>
                    <a:pt x="374" y="294"/>
                    <a:pt x="395" y="294"/>
                  </a:cubicBezTo>
                  <a:cubicBezTo>
                    <a:pt x="403" y="294"/>
                    <a:pt x="411" y="291"/>
                    <a:pt x="421" y="287"/>
                  </a:cubicBezTo>
                  <a:cubicBezTo>
                    <a:pt x="444" y="287"/>
                    <a:pt x="463" y="250"/>
                    <a:pt x="444" y="231"/>
                  </a:cubicBezTo>
                  <a:cubicBezTo>
                    <a:pt x="421" y="171"/>
                    <a:pt x="403" y="116"/>
                    <a:pt x="366" y="56"/>
                  </a:cubicBezTo>
                  <a:cubicBezTo>
                    <a:pt x="329" y="19"/>
                    <a:pt x="269" y="0"/>
                    <a:pt x="21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7657339" y="1889868"/>
              <a:ext cx="347466" cy="239344"/>
            </a:xfrm>
            <a:custGeom>
              <a:avLst/>
              <a:gdLst/>
              <a:ahLst/>
              <a:cxnLst/>
              <a:rect l="l" t="t" r="r" b="b"/>
              <a:pathLst>
                <a:path w="2542" h="1751" extrusionOk="0">
                  <a:moveTo>
                    <a:pt x="2106" y="1"/>
                  </a:moveTo>
                  <a:cubicBezTo>
                    <a:pt x="1984" y="1"/>
                    <a:pt x="1816" y="91"/>
                    <a:pt x="1484" y="249"/>
                  </a:cubicBezTo>
                  <a:cubicBezTo>
                    <a:pt x="985" y="499"/>
                    <a:pt x="463" y="748"/>
                    <a:pt x="42" y="864"/>
                  </a:cubicBezTo>
                  <a:cubicBezTo>
                    <a:pt x="42" y="864"/>
                    <a:pt x="1" y="1363"/>
                    <a:pt x="176" y="1617"/>
                  </a:cubicBezTo>
                  <a:cubicBezTo>
                    <a:pt x="248" y="1715"/>
                    <a:pt x="304" y="1750"/>
                    <a:pt x="372" y="1750"/>
                  </a:cubicBezTo>
                  <a:cubicBezTo>
                    <a:pt x="465" y="1750"/>
                    <a:pt x="580" y="1684"/>
                    <a:pt x="791" y="1617"/>
                  </a:cubicBezTo>
                  <a:cubicBezTo>
                    <a:pt x="1156" y="1502"/>
                    <a:pt x="2426" y="924"/>
                    <a:pt x="2486" y="693"/>
                  </a:cubicBezTo>
                  <a:cubicBezTo>
                    <a:pt x="2542" y="462"/>
                    <a:pt x="2468" y="249"/>
                    <a:pt x="2292" y="92"/>
                  </a:cubicBezTo>
                  <a:cubicBezTo>
                    <a:pt x="2230" y="30"/>
                    <a:pt x="2175" y="1"/>
                    <a:pt x="2106"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7657339" y="1883034"/>
              <a:ext cx="355667" cy="240574"/>
            </a:xfrm>
            <a:custGeom>
              <a:avLst/>
              <a:gdLst/>
              <a:ahLst/>
              <a:cxnLst/>
              <a:rect l="l" t="t" r="r" b="b"/>
              <a:pathLst>
                <a:path w="2602" h="1760" extrusionOk="0">
                  <a:moveTo>
                    <a:pt x="2067" y="0"/>
                  </a:moveTo>
                  <a:cubicBezTo>
                    <a:pt x="2047" y="0"/>
                    <a:pt x="2030" y="8"/>
                    <a:pt x="2006" y="8"/>
                  </a:cubicBezTo>
                  <a:cubicBezTo>
                    <a:pt x="1890" y="50"/>
                    <a:pt x="1715" y="124"/>
                    <a:pt x="1465" y="239"/>
                  </a:cubicBezTo>
                  <a:cubicBezTo>
                    <a:pt x="966" y="489"/>
                    <a:pt x="444" y="743"/>
                    <a:pt x="42" y="858"/>
                  </a:cubicBezTo>
                  <a:lnTo>
                    <a:pt x="98" y="914"/>
                  </a:lnTo>
                  <a:lnTo>
                    <a:pt x="1" y="914"/>
                  </a:lnTo>
                  <a:lnTo>
                    <a:pt x="1" y="932"/>
                  </a:lnTo>
                  <a:lnTo>
                    <a:pt x="116" y="932"/>
                  </a:lnTo>
                  <a:cubicBezTo>
                    <a:pt x="541" y="817"/>
                    <a:pt x="1022" y="586"/>
                    <a:pt x="1502" y="336"/>
                  </a:cubicBezTo>
                  <a:cubicBezTo>
                    <a:pt x="1775" y="221"/>
                    <a:pt x="1927" y="142"/>
                    <a:pt x="2024" y="105"/>
                  </a:cubicBezTo>
                  <a:cubicBezTo>
                    <a:pt x="2051" y="101"/>
                    <a:pt x="2074" y="99"/>
                    <a:pt x="2094" y="99"/>
                  </a:cubicBezTo>
                  <a:cubicBezTo>
                    <a:pt x="2159" y="99"/>
                    <a:pt x="2195" y="124"/>
                    <a:pt x="2255" y="184"/>
                  </a:cubicBezTo>
                  <a:cubicBezTo>
                    <a:pt x="2426" y="336"/>
                    <a:pt x="2486" y="512"/>
                    <a:pt x="2449" y="720"/>
                  </a:cubicBezTo>
                  <a:cubicBezTo>
                    <a:pt x="2426" y="743"/>
                    <a:pt x="2426" y="780"/>
                    <a:pt x="2389" y="798"/>
                  </a:cubicBezTo>
                  <a:cubicBezTo>
                    <a:pt x="2352" y="835"/>
                    <a:pt x="2292" y="877"/>
                    <a:pt x="2218" y="932"/>
                  </a:cubicBezTo>
                  <a:cubicBezTo>
                    <a:pt x="2103" y="1011"/>
                    <a:pt x="1909" y="1108"/>
                    <a:pt x="1733" y="1205"/>
                  </a:cubicBezTo>
                  <a:cubicBezTo>
                    <a:pt x="1350" y="1394"/>
                    <a:pt x="948" y="1570"/>
                    <a:pt x="772" y="1625"/>
                  </a:cubicBezTo>
                  <a:cubicBezTo>
                    <a:pt x="735" y="1625"/>
                    <a:pt x="694" y="1644"/>
                    <a:pt x="657" y="1667"/>
                  </a:cubicBezTo>
                  <a:cubicBezTo>
                    <a:pt x="657" y="1686"/>
                    <a:pt x="675" y="1722"/>
                    <a:pt x="675" y="1759"/>
                  </a:cubicBezTo>
                  <a:cubicBezTo>
                    <a:pt x="717" y="1741"/>
                    <a:pt x="754" y="1722"/>
                    <a:pt x="809" y="1722"/>
                  </a:cubicBezTo>
                  <a:cubicBezTo>
                    <a:pt x="985" y="1644"/>
                    <a:pt x="1410" y="1491"/>
                    <a:pt x="1775" y="1297"/>
                  </a:cubicBezTo>
                  <a:cubicBezTo>
                    <a:pt x="1964" y="1205"/>
                    <a:pt x="2140" y="1108"/>
                    <a:pt x="2274" y="1011"/>
                  </a:cubicBezTo>
                  <a:cubicBezTo>
                    <a:pt x="2352" y="974"/>
                    <a:pt x="2408" y="932"/>
                    <a:pt x="2449" y="877"/>
                  </a:cubicBezTo>
                  <a:cubicBezTo>
                    <a:pt x="2505" y="835"/>
                    <a:pt x="2523" y="798"/>
                    <a:pt x="2542" y="761"/>
                  </a:cubicBezTo>
                  <a:cubicBezTo>
                    <a:pt x="2602" y="512"/>
                    <a:pt x="2505" y="281"/>
                    <a:pt x="2334" y="105"/>
                  </a:cubicBezTo>
                  <a:cubicBezTo>
                    <a:pt x="2255" y="50"/>
                    <a:pt x="2177" y="8"/>
                    <a:pt x="2103" y="8"/>
                  </a:cubicBezTo>
                  <a:cubicBezTo>
                    <a:pt x="2089" y="2"/>
                    <a:pt x="2078" y="0"/>
                    <a:pt x="206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7699713" y="1925134"/>
              <a:ext cx="368243" cy="255747"/>
            </a:xfrm>
            <a:custGeom>
              <a:avLst/>
              <a:gdLst/>
              <a:ahLst/>
              <a:cxnLst/>
              <a:rect l="l" t="t" r="r" b="b"/>
              <a:pathLst>
                <a:path w="2694" h="1871" extrusionOk="0">
                  <a:moveTo>
                    <a:pt x="2298" y="0"/>
                  </a:moveTo>
                  <a:cubicBezTo>
                    <a:pt x="2159" y="0"/>
                    <a:pt x="1959" y="117"/>
                    <a:pt x="1636" y="338"/>
                  </a:cubicBezTo>
                  <a:cubicBezTo>
                    <a:pt x="1040" y="758"/>
                    <a:pt x="116" y="837"/>
                    <a:pt x="116" y="837"/>
                  </a:cubicBezTo>
                  <a:cubicBezTo>
                    <a:pt x="116" y="837"/>
                    <a:pt x="0" y="1146"/>
                    <a:pt x="19" y="1567"/>
                  </a:cubicBezTo>
                  <a:cubicBezTo>
                    <a:pt x="41" y="1800"/>
                    <a:pt x="68" y="1871"/>
                    <a:pt x="168" y="1871"/>
                  </a:cubicBezTo>
                  <a:cubicBezTo>
                    <a:pt x="249" y="1871"/>
                    <a:pt x="379" y="1823"/>
                    <a:pt x="596" y="1780"/>
                  </a:cubicBezTo>
                  <a:cubicBezTo>
                    <a:pt x="1100" y="1682"/>
                    <a:pt x="2389" y="1165"/>
                    <a:pt x="2541" y="989"/>
                  </a:cubicBezTo>
                  <a:cubicBezTo>
                    <a:pt x="2675" y="800"/>
                    <a:pt x="2694" y="643"/>
                    <a:pt x="2560" y="259"/>
                  </a:cubicBezTo>
                  <a:cubicBezTo>
                    <a:pt x="2490" y="84"/>
                    <a:pt x="2415" y="0"/>
                    <a:pt x="2298"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7731289" y="1917616"/>
              <a:ext cx="339811" cy="264085"/>
            </a:xfrm>
            <a:custGeom>
              <a:avLst/>
              <a:gdLst/>
              <a:ahLst/>
              <a:cxnLst/>
              <a:rect l="l" t="t" r="r" b="b"/>
              <a:pathLst>
                <a:path w="2486" h="1932" extrusionOk="0">
                  <a:moveTo>
                    <a:pt x="2091" y="0"/>
                  </a:moveTo>
                  <a:cubicBezTo>
                    <a:pt x="2080" y="0"/>
                    <a:pt x="2070" y="2"/>
                    <a:pt x="2061" y="5"/>
                  </a:cubicBezTo>
                  <a:lnTo>
                    <a:pt x="2024" y="5"/>
                  </a:lnTo>
                  <a:cubicBezTo>
                    <a:pt x="1867" y="28"/>
                    <a:pt x="1677" y="143"/>
                    <a:pt x="1368" y="351"/>
                  </a:cubicBezTo>
                  <a:cubicBezTo>
                    <a:pt x="924" y="661"/>
                    <a:pt x="250" y="795"/>
                    <a:pt x="0" y="836"/>
                  </a:cubicBezTo>
                  <a:cubicBezTo>
                    <a:pt x="0" y="855"/>
                    <a:pt x="19" y="892"/>
                    <a:pt x="37" y="929"/>
                  </a:cubicBezTo>
                  <a:cubicBezTo>
                    <a:pt x="310" y="892"/>
                    <a:pt x="961" y="776"/>
                    <a:pt x="1423" y="430"/>
                  </a:cubicBezTo>
                  <a:cubicBezTo>
                    <a:pt x="1733" y="236"/>
                    <a:pt x="1927" y="120"/>
                    <a:pt x="2042" y="102"/>
                  </a:cubicBezTo>
                  <a:cubicBezTo>
                    <a:pt x="2098" y="102"/>
                    <a:pt x="2139" y="102"/>
                    <a:pt x="2176" y="143"/>
                  </a:cubicBezTo>
                  <a:cubicBezTo>
                    <a:pt x="2213" y="180"/>
                    <a:pt x="2232" y="236"/>
                    <a:pt x="2273" y="333"/>
                  </a:cubicBezTo>
                  <a:cubicBezTo>
                    <a:pt x="2347" y="527"/>
                    <a:pt x="2370" y="661"/>
                    <a:pt x="2370" y="758"/>
                  </a:cubicBezTo>
                  <a:cubicBezTo>
                    <a:pt x="2370" y="855"/>
                    <a:pt x="2329" y="929"/>
                    <a:pt x="2255" y="1007"/>
                  </a:cubicBezTo>
                  <a:cubicBezTo>
                    <a:pt x="2255" y="1026"/>
                    <a:pt x="2213" y="1044"/>
                    <a:pt x="2176" y="1086"/>
                  </a:cubicBezTo>
                  <a:cubicBezTo>
                    <a:pt x="2116" y="1104"/>
                    <a:pt x="2061" y="1141"/>
                    <a:pt x="1982" y="1183"/>
                  </a:cubicBezTo>
                  <a:cubicBezTo>
                    <a:pt x="1848" y="1257"/>
                    <a:pt x="1654" y="1335"/>
                    <a:pt x="1446" y="1414"/>
                  </a:cubicBezTo>
                  <a:cubicBezTo>
                    <a:pt x="1058" y="1585"/>
                    <a:pt x="596" y="1737"/>
                    <a:pt x="365" y="1779"/>
                  </a:cubicBezTo>
                  <a:cubicBezTo>
                    <a:pt x="291" y="1798"/>
                    <a:pt x="231" y="1816"/>
                    <a:pt x="176" y="1816"/>
                  </a:cubicBezTo>
                  <a:lnTo>
                    <a:pt x="176" y="1835"/>
                  </a:lnTo>
                  <a:cubicBezTo>
                    <a:pt x="176" y="1853"/>
                    <a:pt x="176" y="1895"/>
                    <a:pt x="194" y="1932"/>
                  </a:cubicBezTo>
                  <a:cubicBezTo>
                    <a:pt x="250" y="1913"/>
                    <a:pt x="310" y="1895"/>
                    <a:pt x="384" y="1876"/>
                  </a:cubicBezTo>
                  <a:cubicBezTo>
                    <a:pt x="638" y="1835"/>
                    <a:pt x="1077" y="1682"/>
                    <a:pt x="1483" y="1530"/>
                  </a:cubicBezTo>
                  <a:cubicBezTo>
                    <a:pt x="1696" y="1433"/>
                    <a:pt x="1885" y="1354"/>
                    <a:pt x="2042" y="1275"/>
                  </a:cubicBezTo>
                  <a:cubicBezTo>
                    <a:pt x="2116" y="1238"/>
                    <a:pt x="2176" y="1201"/>
                    <a:pt x="2232" y="1183"/>
                  </a:cubicBezTo>
                  <a:cubicBezTo>
                    <a:pt x="2273" y="1141"/>
                    <a:pt x="2310" y="1104"/>
                    <a:pt x="2347" y="1086"/>
                  </a:cubicBezTo>
                  <a:cubicBezTo>
                    <a:pt x="2426" y="989"/>
                    <a:pt x="2463" y="892"/>
                    <a:pt x="2463" y="758"/>
                  </a:cubicBezTo>
                  <a:cubicBezTo>
                    <a:pt x="2486" y="642"/>
                    <a:pt x="2444" y="490"/>
                    <a:pt x="2370" y="296"/>
                  </a:cubicBezTo>
                  <a:cubicBezTo>
                    <a:pt x="2329" y="199"/>
                    <a:pt x="2292" y="120"/>
                    <a:pt x="2232" y="65"/>
                  </a:cubicBezTo>
                  <a:cubicBezTo>
                    <a:pt x="2201" y="34"/>
                    <a:pt x="2142" y="0"/>
                    <a:pt x="209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7715433" y="2016854"/>
              <a:ext cx="352524" cy="241668"/>
            </a:xfrm>
            <a:custGeom>
              <a:avLst/>
              <a:gdLst/>
              <a:ahLst/>
              <a:cxnLst/>
              <a:rect l="l" t="t" r="r" b="b"/>
              <a:pathLst>
                <a:path w="2579" h="1768" extrusionOk="0">
                  <a:moveTo>
                    <a:pt x="2230" y="0"/>
                  </a:moveTo>
                  <a:cubicBezTo>
                    <a:pt x="2113" y="0"/>
                    <a:pt x="1929" y="92"/>
                    <a:pt x="1599" y="263"/>
                  </a:cubicBezTo>
                  <a:cubicBezTo>
                    <a:pt x="985" y="573"/>
                    <a:pt x="1" y="804"/>
                    <a:pt x="1" y="804"/>
                  </a:cubicBezTo>
                  <a:cubicBezTo>
                    <a:pt x="1" y="804"/>
                    <a:pt x="38" y="1109"/>
                    <a:pt x="38" y="1303"/>
                  </a:cubicBezTo>
                  <a:cubicBezTo>
                    <a:pt x="38" y="1486"/>
                    <a:pt x="91" y="1768"/>
                    <a:pt x="322" y="1768"/>
                  </a:cubicBezTo>
                  <a:cubicBezTo>
                    <a:pt x="336" y="1768"/>
                    <a:pt x="351" y="1767"/>
                    <a:pt x="366" y="1765"/>
                  </a:cubicBezTo>
                  <a:cubicBezTo>
                    <a:pt x="615" y="1728"/>
                    <a:pt x="1964" y="1266"/>
                    <a:pt x="2214" y="1072"/>
                  </a:cubicBezTo>
                  <a:cubicBezTo>
                    <a:pt x="2486" y="859"/>
                    <a:pt x="2579" y="591"/>
                    <a:pt x="2445" y="244"/>
                  </a:cubicBezTo>
                  <a:cubicBezTo>
                    <a:pt x="2390" y="78"/>
                    <a:pt x="2338" y="0"/>
                    <a:pt x="223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7747008" y="2010429"/>
              <a:ext cx="320948" cy="252740"/>
            </a:xfrm>
            <a:custGeom>
              <a:avLst/>
              <a:gdLst/>
              <a:ahLst/>
              <a:cxnLst/>
              <a:rect l="l" t="t" r="r" b="b"/>
              <a:pathLst>
                <a:path w="2348" h="1849" extrusionOk="0">
                  <a:moveTo>
                    <a:pt x="1983" y="0"/>
                  </a:moveTo>
                  <a:cubicBezTo>
                    <a:pt x="1849" y="0"/>
                    <a:pt x="1655" y="97"/>
                    <a:pt x="1350" y="273"/>
                  </a:cubicBezTo>
                  <a:cubicBezTo>
                    <a:pt x="925" y="481"/>
                    <a:pt x="347" y="656"/>
                    <a:pt x="1" y="735"/>
                  </a:cubicBezTo>
                  <a:cubicBezTo>
                    <a:pt x="19" y="772"/>
                    <a:pt x="19" y="809"/>
                    <a:pt x="19" y="851"/>
                  </a:cubicBezTo>
                  <a:cubicBezTo>
                    <a:pt x="329" y="754"/>
                    <a:pt x="943" y="578"/>
                    <a:pt x="1405" y="347"/>
                  </a:cubicBezTo>
                  <a:cubicBezTo>
                    <a:pt x="1715" y="194"/>
                    <a:pt x="1886" y="116"/>
                    <a:pt x="1983" y="97"/>
                  </a:cubicBezTo>
                  <a:cubicBezTo>
                    <a:pt x="2043" y="97"/>
                    <a:pt x="2061" y="116"/>
                    <a:pt x="2080" y="134"/>
                  </a:cubicBezTo>
                  <a:cubicBezTo>
                    <a:pt x="2117" y="176"/>
                    <a:pt x="2140" y="231"/>
                    <a:pt x="2177" y="310"/>
                  </a:cubicBezTo>
                  <a:cubicBezTo>
                    <a:pt x="2232" y="481"/>
                    <a:pt x="2232" y="620"/>
                    <a:pt x="2195" y="735"/>
                  </a:cubicBezTo>
                  <a:cubicBezTo>
                    <a:pt x="2158" y="869"/>
                    <a:pt x="2080" y="966"/>
                    <a:pt x="1964" y="1058"/>
                  </a:cubicBezTo>
                  <a:cubicBezTo>
                    <a:pt x="1909" y="1119"/>
                    <a:pt x="1770" y="1174"/>
                    <a:pt x="1599" y="1253"/>
                  </a:cubicBezTo>
                  <a:cubicBezTo>
                    <a:pt x="1447" y="1331"/>
                    <a:pt x="1234" y="1405"/>
                    <a:pt x="1040" y="1484"/>
                  </a:cubicBezTo>
                  <a:cubicBezTo>
                    <a:pt x="846" y="1544"/>
                    <a:pt x="638" y="1618"/>
                    <a:pt x="481" y="1678"/>
                  </a:cubicBezTo>
                  <a:cubicBezTo>
                    <a:pt x="366" y="1715"/>
                    <a:pt x="269" y="1733"/>
                    <a:pt x="195" y="1752"/>
                  </a:cubicBezTo>
                  <a:cubicBezTo>
                    <a:pt x="213" y="1793"/>
                    <a:pt x="213" y="1812"/>
                    <a:pt x="213" y="1849"/>
                  </a:cubicBezTo>
                  <a:cubicBezTo>
                    <a:pt x="292" y="1830"/>
                    <a:pt x="384" y="1812"/>
                    <a:pt x="500" y="1775"/>
                  </a:cubicBezTo>
                  <a:cubicBezTo>
                    <a:pt x="675" y="1715"/>
                    <a:pt x="869" y="1659"/>
                    <a:pt x="1077" y="1581"/>
                  </a:cubicBezTo>
                  <a:cubicBezTo>
                    <a:pt x="1271" y="1502"/>
                    <a:pt x="1484" y="1428"/>
                    <a:pt x="1636" y="1350"/>
                  </a:cubicBezTo>
                  <a:cubicBezTo>
                    <a:pt x="1812" y="1271"/>
                    <a:pt x="1946" y="1216"/>
                    <a:pt x="2024" y="1156"/>
                  </a:cubicBezTo>
                  <a:cubicBezTo>
                    <a:pt x="2158" y="1040"/>
                    <a:pt x="2255" y="924"/>
                    <a:pt x="2311" y="772"/>
                  </a:cubicBezTo>
                  <a:cubicBezTo>
                    <a:pt x="2348" y="620"/>
                    <a:pt x="2329" y="462"/>
                    <a:pt x="2274" y="273"/>
                  </a:cubicBezTo>
                  <a:cubicBezTo>
                    <a:pt x="2232" y="194"/>
                    <a:pt x="2214" y="116"/>
                    <a:pt x="2158" y="60"/>
                  </a:cubicBezTo>
                  <a:cubicBezTo>
                    <a:pt x="2117" y="19"/>
                    <a:pt x="2061" y="0"/>
                    <a:pt x="200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7741951" y="2127027"/>
              <a:ext cx="334207" cy="207495"/>
            </a:xfrm>
            <a:custGeom>
              <a:avLst/>
              <a:gdLst/>
              <a:ahLst/>
              <a:cxnLst/>
              <a:rect l="l" t="t" r="r" b="b"/>
              <a:pathLst>
                <a:path w="2445" h="1518" extrusionOk="0">
                  <a:moveTo>
                    <a:pt x="1883" y="0"/>
                  </a:moveTo>
                  <a:cubicBezTo>
                    <a:pt x="1663" y="0"/>
                    <a:pt x="1437" y="317"/>
                    <a:pt x="906" y="437"/>
                  </a:cubicBezTo>
                  <a:cubicBezTo>
                    <a:pt x="329" y="552"/>
                    <a:pt x="1" y="552"/>
                    <a:pt x="1" y="552"/>
                  </a:cubicBezTo>
                  <a:lnTo>
                    <a:pt x="19" y="1458"/>
                  </a:lnTo>
                  <a:lnTo>
                    <a:pt x="56" y="1518"/>
                  </a:lnTo>
                  <a:cubicBezTo>
                    <a:pt x="56" y="1518"/>
                    <a:pt x="865" y="1499"/>
                    <a:pt x="1655" y="1111"/>
                  </a:cubicBezTo>
                  <a:cubicBezTo>
                    <a:pt x="2445" y="728"/>
                    <a:pt x="2214" y="132"/>
                    <a:pt x="1964" y="16"/>
                  </a:cubicBezTo>
                  <a:cubicBezTo>
                    <a:pt x="1937" y="5"/>
                    <a:pt x="1910" y="0"/>
                    <a:pt x="188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7739490" y="2120876"/>
              <a:ext cx="344322" cy="221301"/>
            </a:xfrm>
            <a:custGeom>
              <a:avLst/>
              <a:gdLst/>
              <a:ahLst/>
              <a:cxnLst/>
              <a:rect l="l" t="t" r="r" b="b"/>
              <a:pathLst>
                <a:path w="2519" h="1619" extrusionOk="0">
                  <a:moveTo>
                    <a:pt x="1904" y="1"/>
                  </a:moveTo>
                  <a:cubicBezTo>
                    <a:pt x="1867" y="1"/>
                    <a:pt x="1825" y="1"/>
                    <a:pt x="1788" y="19"/>
                  </a:cubicBezTo>
                  <a:cubicBezTo>
                    <a:pt x="1710" y="43"/>
                    <a:pt x="1636" y="98"/>
                    <a:pt x="1557" y="135"/>
                  </a:cubicBezTo>
                  <a:cubicBezTo>
                    <a:pt x="1405" y="232"/>
                    <a:pt x="1211" y="366"/>
                    <a:pt x="924" y="426"/>
                  </a:cubicBezTo>
                  <a:cubicBezTo>
                    <a:pt x="555" y="505"/>
                    <a:pt x="287" y="523"/>
                    <a:pt x="153" y="542"/>
                  </a:cubicBezTo>
                  <a:cubicBezTo>
                    <a:pt x="153" y="579"/>
                    <a:pt x="171" y="597"/>
                    <a:pt x="171" y="639"/>
                  </a:cubicBezTo>
                  <a:cubicBezTo>
                    <a:pt x="305" y="639"/>
                    <a:pt x="555" y="597"/>
                    <a:pt x="943" y="523"/>
                  </a:cubicBezTo>
                  <a:cubicBezTo>
                    <a:pt x="1248" y="463"/>
                    <a:pt x="1460" y="329"/>
                    <a:pt x="1617" y="232"/>
                  </a:cubicBezTo>
                  <a:cubicBezTo>
                    <a:pt x="1691" y="177"/>
                    <a:pt x="1770" y="135"/>
                    <a:pt x="1807" y="116"/>
                  </a:cubicBezTo>
                  <a:cubicBezTo>
                    <a:pt x="1837" y="107"/>
                    <a:pt x="1866" y="103"/>
                    <a:pt x="1892" y="103"/>
                  </a:cubicBezTo>
                  <a:cubicBezTo>
                    <a:pt x="1919" y="103"/>
                    <a:pt x="1943" y="107"/>
                    <a:pt x="1964" y="116"/>
                  </a:cubicBezTo>
                  <a:cubicBezTo>
                    <a:pt x="2153" y="195"/>
                    <a:pt x="2426" y="754"/>
                    <a:pt x="1654" y="1119"/>
                  </a:cubicBezTo>
                  <a:cubicBezTo>
                    <a:pt x="998" y="1429"/>
                    <a:pt x="365" y="1484"/>
                    <a:pt x="171" y="1503"/>
                  </a:cubicBezTo>
                  <a:cubicBezTo>
                    <a:pt x="116" y="1503"/>
                    <a:pt x="56" y="1521"/>
                    <a:pt x="0" y="1521"/>
                  </a:cubicBezTo>
                  <a:lnTo>
                    <a:pt x="56" y="1618"/>
                  </a:lnTo>
                  <a:lnTo>
                    <a:pt x="74" y="1618"/>
                  </a:lnTo>
                  <a:cubicBezTo>
                    <a:pt x="74" y="1618"/>
                    <a:pt x="901" y="1581"/>
                    <a:pt x="1691" y="1198"/>
                  </a:cubicBezTo>
                  <a:cubicBezTo>
                    <a:pt x="2518" y="810"/>
                    <a:pt x="2310" y="135"/>
                    <a:pt x="2001" y="19"/>
                  </a:cubicBezTo>
                  <a:cubicBezTo>
                    <a:pt x="1982" y="1"/>
                    <a:pt x="1941" y="1"/>
                    <a:pt x="190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6607694" y="3218092"/>
              <a:ext cx="752889" cy="1662150"/>
            </a:xfrm>
            <a:custGeom>
              <a:avLst/>
              <a:gdLst/>
              <a:ahLst/>
              <a:cxnLst/>
              <a:rect l="l" t="t" r="r" b="b"/>
              <a:pathLst>
                <a:path w="5508" h="12160" extrusionOk="0">
                  <a:moveTo>
                    <a:pt x="3757" y="0"/>
                  </a:moveTo>
                  <a:cubicBezTo>
                    <a:pt x="3730" y="0"/>
                    <a:pt x="3715" y="5"/>
                    <a:pt x="3715" y="5"/>
                  </a:cubicBezTo>
                  <a:lnTo>
                    <a:pt x="633" y="448"/>
                  </a:lnTo>
                  <a:lnTo>
                    <a:pt x="0" y="4431"/>
                  </a:lnTo>
                  <a:lnTo>
                    <a:pt x="97" y="11630"/>
                  </a:lnTo>
                  <a:cubicBezTo>
                    <a:pt x="97" y="11630"/>
                    <a:pt x="1538" y="12159"/>
                    <a:pt x="2605" y="12159"/>
                  </a:cubicBezTo>
                  <a:cubicBezTo>
                    <a:pt x="2675" y="12159"/>
                    <a:pt x="2743" y="12157"/>
                    <a:pt x="2809" y="12152"/>
                  </a:cubicBezTo>
                  <a:cubicBezTo>
                    <a:pt x="3891" y="12092"/>
                    <a:pt x="5411" y="11611"/>
                    <a:pt x="5411" y="11611"/>
                  </a:cubicBezTo>
                  <a:cubicBezTo>
                    <a:pt x="5411" y="11611"/>
                    <a:pt x="5508" y="7610"/>
                    <a:pt x="5101" y="3659"/>
                  </a:cubicBezTo>
                  <a:cubicBezTo>
                    <a:pt x="4764" y="211"/>
                    <a:pt x="3950" y="0"/>
                    <a:pt x="37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6602636" y="3210437"/>
              <a:ext cx="765601" cy="1677460"/>
            </a:xfrm>
            <a:custGeom>
              <a:avLst/>
              <a:gdLst/>
              <a:ahLst/>
              <a:cxnLst/>
              <a:rect l="l" t="t" r="r" b="b"/>
              <a:pathLst>
                <a:path w="5601" h="12272" extrusionOk="0">
                  <a:moveTo>
                    <a:pt x="3789" y="97"/>
                  </a:moveTo>
                  <a:cubicBezTo>
                    <a:pt x="3831" y="97"/>
                    <a:pt x="3849" y="116"/>
                    <a:pt x="3905" y="116"/>
                  </a:cubicBezTo>
                  <a:cubicBezTo>
                    <a:pt x="3983" y="158"/>
                    <a:pt x="4117" y="231"/>
                    <a:pt x="4251" y="444"/>
                  </a:cubicBezTo>
                  <a:cubicBezTo>
                    <a:pt x="4542" y="869"/>
                    <a:pt x="4907" y="1775"/>
                    <a:pt x="5101" y="3738"/>
                  </a:cubicBezTo>
                  <a:cubicBezTo>
                    <a:pt x="5485" y="7624"/>
                    <a:pt x="5388" y="11552"/>
                    <a:pt x="5388" y="11630"/>
                  </a:cubicBezTo>
                  <a:cubicBezTo>
                    <a:pt x="5332" y="11649"/>
                    <a:pt x="3886" y="12092"/>
                    <a:pt x="2846" y="12171"/>
                  </a:cubicBezTo>
                  <a:cubicBezTo>
                    <a:pt x="2809" y="12172"/>
                    <a:pt x="2770" y="12173"/>
                    <a:pt x="2731" y="12173"/>
                  </a:cubicBezTo>
                  <a:cubicBezTo>
                    <a:pt x="2216" y="12173"/>
                    <a:pt x="1598" y="12063"/>
                    <a:pt x="1095" y="11917"/>
                  </a:cubicBezTo>
                  <a:cubicBezTo>
                    <a:pt x="578" y="11783"/>
                    <a:pt x="231" y="11649"/>
                    <a:pt x="190" y="11649"/>
                  </a:cubicBezTo>
                  <a:lnTo>
                    <a:pt x="93" y="4487"/>
                  </a:lnTo>
                  <a:lnTo>
                    <a:pt x="730" y="560"/>
                  </a:lnTo>
                  <a:lnTo>
                    <a:pt x="3771" y="97"/>
                  </a:lnTo>
                  <a:close/>
                  <a:moveTo>
                    <a:pt x="3734" y="0"/>
                  </a:moveTo>
                  <a:lnTo>
                    <a:pt x="633" y="463"/>
                  </a:lnTo>
                  <a:lnTo>
                    <a:pt x="0" y="4487"/>
                  </a:lnTo>
                  <a:lnTo>
                    <a:pt x="93" y="11727"/>
                  </a:lnTo>
                  <a:lnTo>
                    <a:pt x="134" y="11727"/>
                  </a:lnTo>
                  <a:cubicBezTo>
                    <a:pt x="134" y="11727"/>
                    <a:pt x="536" y="11880"/>
                    <a:pt x="1077" y="12032"/>
                  </a:cubicBezTo>
                  <a:cubicBezTo>
                    <a:pt x="1549" y="12154"/>
                    <a:pt x="2120" y="12271"/>
                    <a:pt x="2630" y="12271"/>
                  </a:cubicBezTo>
                  <a:cubicBezTo>
                    <a:pt x="2704" y="12271"/>
                    <a:pt x="2776" y="12269"/>
                    <a:pt x="2846" y="12263"/>
                  </a:cubicBezTo>
                  <a:cubicBezTo>
                    <a:pt x="3928" y="12208"/>
                    <a:pt x="5466" y="11709"/>
                    <a:pt x="5466" y="11709"/>
                  </a:cubicBezTo>
                  <a:lnTo>
                    <a:pt x="5503" y="11709"/>
                  </a:lnTo>
                  <a:lnTo>
                    <a:pt x="5503" y="11667"/>
                  </a:lnTo>
                  <a:cubicBezTo>
                    <a:pt x="5503" y="11667"/>
                    <a:pt x="5600" y="7643"/>
                    <a:pt x="5198" y="3715"/>
                  </a:cubicBezTo>
                  <a:cubicBezTo>
                    <a:pt x="5004" y="1752"/>
                    <a:pt x="4658" y="828"/>
                    <a:pt x="4348" y="389"/>
                  </a:cubicBezTo>
                  <a:cubicBezTo>
                    <a:pt x="4196" y="176"/>
                    <a:pt x="4043" y="79"/>
                    <a:pt x="3946" y="19"/>
                  </a:cubicBezTo>
                  <a:cubicBezTo>
                    <a:pt x="3886" y="0"/>
                    <a:pt x="3831" y="0"/>
                    <a:pt x="37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6007623" y="3286847"/>
              <a:ext cx="910902" cy="1547741"/>
            </a:xfrm>
            <a:custGeom>
              <a:avLst/>
              <a:gdLst/>
              <a:ahLst/>
              <a:cxnLst/>
              <a:rect l="l" t="t" r="r" b="b"/>
              <a:pathLst>
                <a:path w="6664" h="11323" extrusionOk="0">
                  <a:moveTo>
                    <a:pt x="925" y="1"/>
                  </a:moveTo>
                  <a:cubicBezTo>
                    <a:pt x="925" y="1"/>
                    <a:pt x="597" y="712"/>
                    <a:pt x="597" y="1271"/>
                  </a:cubicBezTo>
                  <a:cubicBezTo>
                    <a:pt x="578" y="1812"/>
                    <a:pt x="634" y="2292"/>
                    <a:pt x="634" y="2292"/>
                  </a:cubicBezTo>
                  <a:lnTo>
                    <a:pt x="1" y="10609"/>
                  </a:lnTo>
                  <a:cubicBezTo>
                    <a:pt x="1" y="10609"/>
                    <a:pt x="1234" y="11302"/>
                    <a:pt x="2791" y="11321"/>
                  </a:cubicBezTo>
                  <a:cubicBezTo>
                    <a:pt x="2856" y="11322"/>
                    <a:pt x="2921" y="11322"/>
                    <a:pt x="2985" y="11322"/>
                  </a:cubicBezTo>
                  <a:cubicBezTo>
                    <a:pt x="4452" y="11322"/>
                    <a:pt x="5564" y="11127"/>
                    <a:pt x="5564" y="11127"/>
                  </a:cubicBezTo>
                  <a:lnTo>
                    <a:pt x="5947" y="4353"/>
                  </a:lnTo>
                  <a:lnTo>
                    <a:pt x="6663" y="3928"/>
                  </a:lnTo>
                  <a:cubicBezTo>
                    <a:pt x="6663" y="3928"/>
                    <a:pt x="6525" y="2195"/>
                    <a:pt x="6525" y="1387"/>
                  </a:cubicBezTo>
                  <a:cubicBezTo>
                    <a:pt x="6525" y="560"/>
                    <a:pt x="6391" y="37"/>
                    <a:pt x="6391" y="37"/>
                  </a:cubicBezTo>
                  <a:cubicBezTo>
                    <a:pt x="6391" y="37"/>
                    <a:pt x="4973" y="525"/>
                    <a:pt x="3627" y="525"/>
                  </a:cubicBezTo>
                  <a:cubicBezTo>
                    <a:pt x="3579" y="525"/>
                    <a:pt x="3532" y="524"/>
                    <a:pt x="3484" y="523"/>
                  </a:cubicBezTo>
                  <a:cubicBezTo>
                    <a:pt x="2098" y="481"/>
                    <a:pt x="925"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999422" y="3276049"/>
              <a:ext cx="926622" cy="1566741"/>
            </a:xfrm>
            <a:custGeom>
              <a:avLst/>
              <a:gdLst/>
              <a:ahLst/>
              <a:cxnLst/>
              <a:rect l="l" t="t" r="r" b="b"/>
              <a:pathLst>
                <a:path w="6779" h="11462" extrusionOk="0">
                  <a:moveTo>
                    <a:pt x="1003" y="140"/>
                  </a:moveTo>
                  <a:cubicBezTo>
                    <a:pt x="1082" y="177"/>
                    <a:pt x="2177" y="620"/>
                    <a:pt x="3544" y="639"/>
                  </a:cubicBezTo>
                  <a:cubicBezTo>
                    <a:pt x="3596" y="640"/>
                    <a:pt x="3648" y="641"/>
                    <a:pt x="3700" y="641"/>
                  </a:cubicBezTo>
                  <a:cubicBezTo>
                    <a:pt x="5001" y="641"/>
                    <a:pt x="6321" y="213"/>
                    <a:pt x="6414" y="195"/>
                  </a:cubicBezTo>
                  <a:cubicBezTo>
                    <a:pt x="6414" y="232"/>
                    <a:pt x="6548" y="676"/>
                    <a:pt x="6529" y="1466"/>
                  </a:cubicBezTo>
                  <a:cubicBezTo>
                    <a:pt x="6529" y="2274"/>
                    <a:pt x="6663" y="3952"/>
                    <a:pt x="6663" y="3989"/>
                  </a:cubicBezTo>
                  <a:lnTo>
                    <a:pt x="5952" y="4414"/>
                  </a:lnTo>
                  <a:lnTo>
                    <a:pt x="5587" y="11150"/>
                  </a:lnTo>
                  <a:cubicBezTo>
                    <a:pt x="5529" y="11168"/>
                    <a:pt x="4474" y="11346"/>
                    <a:pt x="3056" y="11346"/>
                  </a:cubicBezTo>
                  <a:cubicBezTo>
                    <a:pt x="2989" y="11346"/>
                    <a:pt x="2920" y="11345"/>
                    <a:pt x="2851" y="11344"/>
                  </a:cubicBezTo>
                  <a:cubicBezTo>
                    <a:pt x="1331" y="11321"/>
                    <a:pt x="158" y="10688"/>
                    <a:pt x="116" y="10651"/>
                  </a:cubicBezTo>
                  <a:lnTo>
                    <a:pt x="735" y="2371"/>
                  </a:lnTo>
                  <a:cubicBezTo>
                    <a:pt x="735" y="2371"/>
                    <a:pt x="675" y="1891"/>
                    <a:pt x="694" y="1350"/>
                  </a:cubicBezTo>
                  <a:cubicBezTo>
                    <a:pt x="717" y="851"/>
                    <a:pt x="985" y="214"/>
                    <a:pt x="1003" y="140"/>
                  </a:cubicBezTo>
                  <a:close/>
                  <a:moveTo>
                    <a:pt x="948" y="1"/>
                  </a:moveTo>
                  <a:lnTo>
                    <a:pt x="925" y="61"/>
                  </a:lnTo>
                  <a:cubicBezTo>
                    <a:pt x="925" y="61"/>
                    <a:pt x="620" y="773"/>
                    <a:pt x="601" y="1332"/>
                  </a:cubicBezTo>
                  <a:cubicBezTo>
                    <a:pt x="578" y="1891"/>
                    <a:pt x="638" y="2353"/>
                    <a:pt x="638" y="2371"/>
                  </a:cubicBezTo>
                  <a:lnTo>
                    <a:pt x="1" y="10707"/>
                  </a:lnTo>
                  <a:lnTo>
                    <a:pt x="42" y="10725"/>
                  </a:lnTo>
                  <a:cubicBezTo>
                    <a:pt x="42" y="10725"/>
                    <a:pt x="1271" y="11437"/>
                    <a:pt x="2851" y="11460"/>
                  </a:cubicBezTo>
                  <a:cubicBezTo>
                    <a:pt x="2911" y="11461"/>
                    <a:pt x="2971" y="11461"/>
                    <a:pt x="3030" y="11461"/>
                  </a:cubicBezTo>
                  <a:cubicBezTo>
                    <a:pt x="4506" y="11461"/>
                    <a:pt x="5642" y="11247"/>
                    <a:pt x="5642" y="11247"/>
                  </a:cubicBezTo>
                  <a:lnTo>
                    <a:pt x="5684" y="11247"/>
                  </a:lnTo>
                  <a:lnTo>
                    <a:pt x="6049" y="4469"/>
                  </a:lnTo>
                  <a:lnTo>
                    <a:pt x="6779" y="4044"/>
                  </a:lnTo>
                  <a:lnTo>
                    <a:pt x="6779" y="4007"/>
                  </a:lnTo>
                  <a:cubicBezTo>
                    <a:pt x="6779" y="4007"/>
                    <a:pt x="6645" y="2274"/>
                    <a:pt x="6645" y="1466"/>
                  </a:cubicBezTo>
                  <a:cubicBezTo>
                    <a:pt x="6645" y="639"/>
                    <a:pt x="6511" y="116"/>
                    <a:pt x="6511" y="116"/>
                  </a:cubicBezTo>
                  <a:lnTo>
                    <a:pt x="6492" y="61"/>
                  </a:lnTo>
                  <a:lnTo>
                    <a:pt x="6432" y="80"/>
                  </a:lnTo>
                  <a:cubicBezTo>
                    <a:pt x="6432" y="80"/>
                    <a:pt x="5036" y="544"/>
                    <a:pt x="3693" y="544"/>
                  </a:cubicBezTo>
                  <a:cubicBezTo>
                    <a:pt x="3644" y="544"/>
                    <a:pt x="3594" y="543"/>
                    <a:pt x="3544" y="542"/>
                  </a:cubicBezTo>
                  <a:cubicBezTo>
                    <a:pt x="2158" y="505"/>
                    <a:pt x="1003" y="24"/>
                    <a:pt x="1003" y="24"/>
                  </a:cubicBezTo>
                  <a:lnTo>
                    <a:pt x="94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6110004" y="2110897"/>
              <a:ext cx="1005628" cy="1175671"/>
            </a:xfrm>
            <a:custGeom>
              <a:avLst/>
              <a:gdLst/>
              <a:ahLst/>
              <a:cxnLst/>
              <a:rect l="l" t="t" r="r" b="b"/>
              <a:pathLst>
                <a:path w="7357" h="8601" extrusionOk="0">
                  <a:moveTo>
                    <a:pt x="5124" y="0"/>
                  </a:moveTo>
                  <a:cubicBezTo>
                    <a:pt x="5124" y="0"/>
                    <a:pt x="1331" y="323"/>
                    <a:pt x="1021" y="439"/>
                  </a:cubicBezTo>
                  <a:cubicBezTo>
                    <a:pt x="1021" y="439"/>
                    <a:pt x="619" y="536"/>
                    <a:pt x="328" y="615"/>
                  </a:cubicBezTo>
                  <a:cubicBezTo>
                    <a:pt x="42" y="712"/>
                    <a:pt x="0" y="827"/>
                    <a:pt x="0" y="827"/>
                  </a:cubicBezTo>
                  <a:cubicBezTo>
                    <a:pt x="0" y="827"/>
                    <a:pt x="1063" y="4177"/>
                    <a:pt x="1081" y="5217"/>
                  </a:cubicBezTo>
                  <a:cubicBezTo>
                    <a:pt x="1081" y="6238"/>
                    <a:pt x="869" y="8239"/>
                    <a:pt x="869" y="8239"/>
                  </a:cubicBezTo>
                  <a:cubicBezTo>
                    <a:pt x="869" y="8239"/>
                    <a:pt x="1459" y="8600"/>
                    <a:pt x="2729" y="8600"/>
                  </a:cubicBezTo>
                  <a:cubicBezTo>
                    <a:pt x="3263" y="8600"/>
                    <a:pt x="3918" y="8536"/>
                    <a:pt x="4699" y="8354"/>
                  </a:cubicBezTo>
                  <a:cubicBezTo>
                    <a:pt x="7356" y="7739"/>
                    <a:pt x="7259" y="7351"/>
                    <a:pt x="7259" y="7351"/>
                  </a:cubicBezTo>
                  <a:cubicBezTo>
                    <a:pt x="7259" y="7351"/>
                    <a:pt x="6778" y="6159"/>
                    <a:pt x="6681" y="5332"/>
                  </a:cubicBezTo>
                  <a:cubicBezTo>
                    <a:pt x="6608" y="4524"/>
                    <a:pt x="6608" y="3599"/>
                    <a:pt x="6529" y="2809"/>
                  </a:cubicBezTo>
                  <a:cubicBezTo>
                    <a:pt x="6432" y="2019"/>
                    <a:pt x="5757" y="555"/>
                    <a:pt x="5642" y="347"/>
                  </a:cubicBezTo>
                  <a:cubicBezTo>
                    <a:pt x="5545" y="134"/>
                    <a:pt x="5124" y="0"/>
                    <a:pt x="5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6102350" y="2105156"/>
              <a:ext cx="1005628" cy="1188793"/>
            </a:xfrm>
            <a:custGeom>
              <a:avLst/>
              <a:gdLst/>
              <a:ahLst/>
              <a:cxnLst/>
              <a:rect l="l" t="t" r="r" b="b"/>
              <a:pathLst>
                <a:path w="7357" h="8697" extrusionOk="0">
                  <a:moveTo>
                    <a:pt x="5180" y="97"/>
                  </a:moveTo>
                  <a:cubicBezTo>
                    <a:pt x="5180" y="97"/>
                    <a:pt x="5277" y="134"/>
                    <a:pt x="5370" y="176"/>
                  </a:cubicBezTo>
                  <a:cubicBezTo>
                    <a:pt x="5485" y="231"/>
                    <a:pt x="5624" y="329"/>
                    <a:pt x="5661" y="407"/>
                  </a:cubicBezTo>
                  <a:cubicBezTo>
                    <a:pt x="5776" y="620"/>
                    <a:pt x="6433" y="2080"/>
                    <a:pt x="6525" y="2851"/>
                  </a:cubicBezTo>
                  <a:cubicBezTo>
                    <a:pt x="6622" y="3641"/>
                    <a:pt x="6603" y="4566"/>
                    <a:pt x="6700" y="5393"/>
                  </a:cubicBezTo>
                  <a:cubicBezTo>
                    <a:pt x="6779" y="6220"/>
                    <a:pt x="7260" y="7375"/>
                    <a:pt x="7260" y="7393"/>
                  </a:cubicBezTo>
                  <a:cubicBezTo>
                    <a:pt x="7260" y="7393"/>
                    <a:pt x="7260" y="7412"/>
                    <a:pt x="7241" y="7435"/>
                  </a:cubicBezTo>
                  <a:cubicBezTo>
                    <a:pt x="7218" y="7472"/>
                    <a:pt x="7144" y="7527"/>
                    <a:pt x="7010" y="7624"/>
                  </a:cubicBezTo>
                  <a:cubicBezTo>
                    <a:pt x="6700" y="7781"/>
                    <a:pt x="6063" y="8049"/>
                    <a:pt x="4755" y="8359"/>
                  </a:cubicBezTo>
                  <a:cubicBezTo>
                    <a:pt x="3997" y="8533"/>
                    <a:pt x="3362" y="8596"/>
                    <a:pt x="2843" y="8596"/>
                  </a:cubicBezTo>
                  <a:cubicBezTo>
                    <a:pt x="2454" y="8596"/>
                    <a:pt x="2130" y="8561"/>
                    <a:pt x="1867" y="8512"/>
                  </a:cubicBezTo>
                  <a:cubicBezTo>
                    <a:pt x="1253" y="8415"/>
                    <a:pt x="1003" y="8244"/>
                    <a:pt x="980" y="8244"/>
                  </a:cubicBezTo>
                  <a:cubicBezTo>
                    <a:pt x="980" y="8183"/>
                    <a:pt x="1193" y="6280"/>
                    <a:pt x="1174" y="5259"/>
                  </a:cubicBezTo>
                  <a:cubicBezTo>
                    <a:pt x="1174" y="4718"/>
                    <a:pt x="906" y="3623"/>
                    <a:pt x="634" y="2657"/>
                  </a:cubicBezTo>
                  <a:cubicBezTo>
                    <a:pt x="384" y="1696"/>
                    <a:pt x="116" y="888"/>
                    <a:pt x="116" y="869"/>
                  </a:cubicBezTo>
                  <a:lnTo>
                    <a:pt x="153" y="828"/>
                  </a:lnTo>
                  <a:cubicBezTo>
                    <a:pt x="195" y="791"/>
                    <a:pt x="269" y="754"/>
                    <a:pt x="403" y="712"/>
                  </a:cubicBezTo>
                  <a:cubicBezTo>
                    <a:pt x="675" y="620"/>
                    <a:pt x="1077" y="523"/>
                    <a:pt x="1077" y="523"/>
                  </a:cubicBezTo>
                  <a:lnTo>
                    <a:pt x="1096" y="523"/>
                  </a:lnTo>
                  <a:cubicBezTo>
                    <a:pt x="1119" y="523"/>
                    <a:pt x="1211" y="504"/>
                    <a:pt x="1350" y="481"/>
                  </a:cubicBezTo>
                  <a:cubicBezTo>
                    <a:pt x="1484" y="463"/>
                    <a:pt x="1655" y="444"/>
                    <a:pt x="1849" y="407"/>
                  </a:cubicBezTo>
                  <a:cubicBezTo>
                    <a:pt x="2251" y="365"/>
                    <a:pt x="2755" y="310"/>
                    <a:pt x="3254" y="273"/>
                  </a:cubicBezTo>
                  <a:cubicBezTo>
                    <a:pt x="4238" y="176"/>
                    <a:pt x="5162" y="97"/>
                    <a:pt x="5180" y="97"/>
                  </a:cubicBezTo>
                  <a:close/>
                  <a:moveTo>
                    <a:pt x="5180" y="0"/>
                  </a:moveTo>
                  <a:cubicBezTo>
                    <a:pt x="5180" y="0"/>
                    <a:pt x="4238" y="79"/>
                    <a:pt x="3254" y="176"/>
                  </a:cubicBezTo>
                  <a:cubicBezTo>
                    <a:pt x="2755" y="213"/>
                    <a:pt x="2251" y="273"/>
                    <a:pt x="1849" y="310"/>
                  </a:cubicBezTo>
                  <a:cubicBezTo>
                    <a:pt x="1636" y="329"/>
                    <a:pt x="1465" y="347"/>
                    <a:pt x="1327" y="365"/>
                  </a:cubicBezTo>
                  <a:cubicBezTo>
                    <a:pt x="1211" y="389"/>
                    <a:pt x="1119" y="407"/>
                    <a:pt x="1059" y="426"/>
                  </a:cubicBezTo>
                  <a:cubicBezTo>
                    <a:pt x="1059" y="426"/>
                    <a:pt x="657" y="523"/>
                    <a:pt x="366" y="597"/>
                  </a:cubicBezTo>
                  <a:cubicBezTo>
                    <a:pt x="213" y="657"/>
                    <a:pt x="135" y="712"/>
                    <a:pt x="79" y="754"/>
                  </a:cubicBezTo>
                  <a:cubicBezTo>
                    <a:pt x="56" y="791"/>
                    <a:pt x="38" y="809"/>
                    <a:pt x="19" y="828"/>
                  </a:cubicBezTo>
                  <a:lnTo>
                    <a:pt x="19" y="851"/>
                  </a:lnTo>
                  <a:lnTo>
                    <a:pt x="1" y="869"/>
                  </a:lnTo>
                  <a:lnTo>
                    <a:pt x="19" y="888"/>
                  </a:lnTo>
                  <a:cubicBezTo>
                    <a:pt x="19" y="888"/>
                    <a:pt x="269" y="1715"/>
                    <a:pt x="541" y="2699"/>
                  </a:cubicBezTo>
                  <a:cubicBezTo>
                    <a:pt x="809" y="3660"/>
                    <a:pt x="1059" y="4755"/>
                    <a:pt x="1077" y="5259"/>
                  </a:cubicBezTo>
                  <a:cubicBezTo>
                    <a:pt x="1096" y="6280"/>
                    <a:pt x="865" y="8262"/>
                    <a:pt x="865" y="8262"/>
                  </a:cubicBezTo>
                  <a:lnTo>
                    <a:pt x="865" y="8299"/>
                  </a:lnTo>
                  <a:lnTo>
                    <a:pt x="906" y="8317"/>
                  </a:lnTo>
                  <a:cubicBezTo>
                    <a:pt x="906" y="8317"/>
                    <a:pt x="1211" y="8512"/>
                    <a:pt x="1849" y="8627"/>
                  </a:cubicBezTo>
                  <a:cubicBezTo>
                    <a:pt x="2108" y="8667"/>
                    <a:pt x="2422" y="8696"/>
                    <a:pt x="2794" y="8696"/>
                  </a:cubicBezTo>
                  <a:cubicBezTo>
                    <a:pt x="3332" y="8696"/>
                    <a:pt x="3990" y="8634"/>
                    <a:pt x="4774" y="8451"/>
                  </a:cubicBezTo>
                  <a:cubicBezTo>
                    <a:pt x="6104" y="8147"/>
                    <a:pt x="6737" y="7897"/>
                    <a:pt x="7047" y="7703"/>
                  </a:cubicBezTo>
                  <a:cubicBezTo>
                    <a:pt x="7218" y="7624"/>
                    <a:pt x="7297" y="7550"/>
                    <a:pt x="7334" y="7490"/>
                  </a:cubicBezTo>
                  <a:cubicBezTo>
                    <a:pt x="7357" y="7453"/>
                    <a:pt x="7357" y="7435"/>
                    <a:pt x="7357" y="7412"/>
                  </a:cubicBezTo>
                  <a:lnTo>
                    <a:pt x="7357" y="7393"/>
                  </a:lnTo>
                  <a:lnTo>
                    <a:pt x="7357" y="7375"/>
                  </a:lnTo>
                  <a:cubicBezTo>
                    <a:pt x="7357" y="7375"/>
                    <a:pt x="6895" y="6183"/>
                    <a:pt x="6798" y="5374"/>
                  </a:cubicBezTo>
                  <a:cubicBezTo>
                    <a:pt x="6700" y="4566"/>
                    <a:pt x="6719" y="3641"/>
                    <a:pt x="6622" y="2851"/>
                  </a:cubicBezTo>
                  <a:cubicBezTo>
                    <a:pt x="6525" y="2043"/>
                    <a:pt x="5873" y="578"/>
                    <a:pt x="5758" y="365"/>
                  </a:cubicBezTo>
                  <a:cubicBezTo>
                    <a:pt x="5679" y="231"/>
                    <a:pt x="5545" y="158"/>
                    <a:pt x="5430" y="97"/>
                  </a:cubicBezTo>
                  <a:cubicBezTo>
                    <a:pt x="5314" y="19"/>
                    <a:pt x="5199" y="0"/>
                    <a:pt x="519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6260227" y="1815919"/>
              <a:ext cx="510537" cy="446566"/>
            </a:xfrm>
            <a:custGeom>
              <a:avLst/>
              <a:gdLst/>
              <a:ahLst/>
              <a:cxnLst/>
              <a:rect l="l" t="t" r="r" b="b"/>
              <a:pathLst>
                <a:path w="3735" h="3267" extrusionOk="0">
                  <a:moveTo>
                    <a:pt x="1022" y="0"/>
                  </a:moveTo>
                  <a:cubicBezTo>
                    <a:pt x="1022" y="0"/>
                    <a:pt x="943" y="1539"/>
                    <a:pt x="749" y="1927"/>
                  </a:cubicBezTo>
                  <a:cubicBezTo>
                    <a:pt x="634" y="2177"/>
                    <a:pt x="250" y="2366"/>
                    <a:pt x="1" y="2463"/>
                  </a:cubicBezTo>
                  <a:cubicBezTo>
                    <a:pt x="331" y="2865"/>
                    <a:pt x="852" y="3267"/>
                    <a:pt x="1592" y="3267"/>
                  </a:cubicBezTo>
                  <a:cubicBezTo>
                    <a:pt x="1669" y="3267"/>
                    <a:pt x="1749" y="3262"/>
                    <a:pt x="1831" y="3253"/>
                  </a:cubicBezTo>
                  <a:cubicBezTo>
                    <a:pt x="2810" y="3138"/>
                    <a:pt x="3406" y="2579"/>
                    <a:pt x="3734" y="2158"/>
                  </a:cubicBezTo>
                  <a:cubicBezTo>
                    <a:pt x="3697" y="2116"/>
                    <a:pt x="3637" y="2098"/>
                    <a:pt x="3582" y="2061"/>
                  </a:cubicBezTo>
                  <a:cubicBezTo>
                    <a:pt x="3235" y="1867"/>
                    <a:pt x="2907" y="1617"/>
                    <a:pt x="2810" y="1386"/>
                  </a:cubicBezTo>
                  <a:cubicBezTo>
                    <a:pt x="2736" y="1137"/>
                    <a:pt x="2773" y="0"/>
                    <a:pt x="277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6246968" y="1807717"/>
              <a:ext cx="534458" cy="462832"/>
            </a:xfrm>
            <a:custGeom>
              <a:avLst/>
              <a:gdLst/>
              <a:ahLst/>
              <a:cxnLst/>
              <a:rect l="l" t="t" r="r" b="b"/>
              <a:pathLst>
                <a:path w="3910" h="3386" extrusionOk="0">
                  <a:moveTo>
                    <a:pt x="1174" y="97"/>
                  </a:moveTo>
                  <a:lnTo>
                    <a:pt x="2810" y="116"/>
                  </a:lnTo>
                  <a:lnTo>
                    <a:pt x="2810" y="656"/>
                  </a:lnTo>
                  <a:lnTo>
                    <a:pt x="2810" y="1118"/>
                  </a:lnTo>
                  <a:cubicBezTo>
                    <a:pt x="2833" y="1271"/>
                    <a:pt x="2833" y="1386"/>
                    <a:pt x="2870" y="1446"/>
                  </a:cubicBezTo>
                  <a:cubicBezTo>
                    <a:pt x="2949" y="1714"/>
                    <a:pt x="3295" y="1987"/>
                    <a:pt x="3642" y="2158"/>
                  </a:cubicBezTo>
                  <a:cubicBezTo>
                    <a:pt x="3679" y="2176"/>
                    <a:pt x="3716" y="2195"/>
                    <a:pt x="3757" y="2218"/>
                  </a:cubicBezTo>
                  <a:cubicBezTo>
                    <a:pt x="3429" y="2639"/>
                    <a:pt x="2852" y="3161"/>
                    <a:pt x="1928" y="3258"/>
                  </a:cubicBezTo>
                  <a:cubicBezTo>
                    <a:pt x="1848" y="3267"/>
                    <a:pt x="1771" y="3271"/>
                    <a:pt x="1696" y="3271"/>
                  </a:cubicBezTo>
                  <a:cubicBezTo>
                    <a:pt x="1008" y="3271"/>
                    <a:pt x="506" y="2908"/>
                    <a:pt x="176" y="2541"/>
                  </a:cubicBezTo>
                  <a:cubicBezTo>
                    <a:pt x="292" y="2486"/>
                    <a:pt x="426" y="2426"/>
                    <a:pt x="560" y="2352"/>
                  </a:cubicBezTo>
                  <a:cubicBezTo>
                    <a:pt x="694" y="2255"/>
                    <a:pt x="828" y="2139"/>
                    <a:pt x="906" y="2005"/>
                  </a:cubicBezTo>
                  <a:cubicBezTo>
                    <a:pt x="943" y="1908"/>
                    <a:pt x="985" y="1733"/>
                    <a:pt x="1022" y="1525"/>
                  </a:cubicBezTo>
                  <a:cubicBezTo>
                    <a:pt x="1059" y="1331"/>
                    <a:pt x="1077" y="1100"/>
                    <a:pt x="1100" y="887"/>
                  </a:cubicBezTo>
                  <a:cubicBezTo>
                    <a:pt x="1156" y="462"/>
                    <a:pt x="1174" y="157"/>
                    <a:pt x="1174" y="97"/>
                  </a:cubicBezTo>
                  <a:close/>
                  <a:moveTo>
                    <a:pt x="1077" y="0"/>
                  </a:moveTo>
                  <a:lnTo>
                    <a:pt x="1077" y="60"/>
                  </a:lnTo>
                  <a:cubicBezTo>
                    <a:pt x="1077" y="60"/>
                    <a:pt x="1040" y="444"/>
                    <a:pt x="1003" y="869"/>
                  </a:cubicBezTo>
                  <a:cubicBezTo>
                    <a:pt x="985" y="1081"/>
                    <a:pt x="943" y="1312"/>
                    <a:pt x="925" y="1525"/>
                  </a:cubicBezTo>
                  <a:cubicBezTo>
                    <a:pt x="888" y="1714"/>
                    <a:pt x="846" y="1871"/>
                    <a:pt x="809" y="1964"/>
                  </a:cubicBezTo>
                  <a:cubicBezTo>
                    <a:pt x="754" y="2061"/>
                    <a:pt x="638" y="2176"/>
                    <a:pt x="500" y="2255"/>
                  </a:cubicBezTo>
                  <a:cubicBezTo>
                    <a:pt x="366" y="2352"/>
                    <a:pt x="195" y="2426"/>
                    <a:pt x="79" y="2486"/>
                  </a:cubicBezTo>
                  <a:lnTo>
                    <a:pt x="1" y="2505"/>
                  </a:lnTo>
                  <a:lnTo>
                    <a:pt x="61" y="2565"/>
                  </a:lnTo>
                  <a:cubicBezTo>
                    <a:pt x="394" y="2965"/>
                    <a:pt x="950" y="3385"/>
                    <a:pt x="1720" y="3385"/>
                  </a:cubicBezTo>
                  <a:cubicBezTo>
                    <a:pt x="1793" y="3385"/>
                    <a:pt x="1869" y="3381"/>
                    <a:pt x="1946" y="3373"/>
                  </a:cubicBezTo>
                  <a:cubicBezTo>
                    <a:pt x="2949" y="3258"/>
                    <a:pt x="3545" y="2680"/>
                    <a:pt x="3891" y="2237"/>
                  </a:cubicBezTo>
                  <a:lnTo>
                    <a:pt x="3910" y="2195"/>
                  </a:lnTo>
                  <a:lnTo>
                    <a:pt x="3873" y="2158"/>
                  </a:lnTo>
                  <a:cubicBezTo>
                    <a:pt x="3813" y="2139"/>
                    <a:pt x="3757" y="2103"/>
                    <a:pt x="3697" y="2079"/>
                  </a:cubicBezTo>
                  <a:cubicBezTo>
                    <a:pt x="3351" y="1890"/>
                    <a:pt x="3041" y="1640"/>
                    <a:pt x="2967" y="1428"/>
                  </a:cubicBezTo>
                  <a:cubicBezTo>
                    <a:pt x="2949" y="1368"/>
                    <a:pt x="2926" y="1252"/>
                    <a:pt x="2926" y="1118"/>
                  </a:cubicBezTo>
                  <a:cubicBezTo>
                    <a:pt x="2907" y="984"/>
                    <a:pt x="2907" y="809"/>
                    <a:pt x="2907" y="656"/>
                  </a:cubicBezTo>
                  <a:cubicBezTo>
                    <a:pt x="2907" y="347"/>
                    <a:pt x="2926" y="60"/>
                    <a:pt x="2926" y="60"/>
                  </a:cubicBezTo>
                  <a:lnTo>
                    <a:pt x="292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6183817" y="2042005"/>
              <a:ext cx="681673" cy="307963"/>
            </a:xfrm>
            <a:custGeom>
              <a:avLst/>
              <a:gdLst/>
              <a:ahLst/>
              <a:cxnLst/>
              <a:rect l="l" t="t" r="r" b="b"/>
              <a:pathLst>
                <a:path w="4987" h="2253" extrusionOk="0">
                  <a:moveTo>
                    <a:pt x="3776" y="0"/>
                  </a:moveTo>
                  <a:cubicBezTo>
                    <a:pt x="3697" y="0"/>
                    <a:pt x="3776" y="925"/>
                    <a:pt x="2755" y="1082"/>
                  </a:cubicBezTo>
                  <a:cubicBezTo>
                    <a:pt x="2685" y="1092"/>
                    <a:pt x="2617" y="1097"/>
                    <a:pt x="2553" y="1097"/>
                  </a:cubicBezTo>
                  <a:cubicBezTo>
                    <a:pt x="1668" y="1097"/>
                    <a:pt x="1234" y="194"/>
                    <a:pt x="1234" y="194"/>
                  </a:cubicBezTo>
                  <a:cubicBezTo>
                    <a:pt x="1234" y="194"/>
                    <a:pt x="1191" y="151"/>
                    <a:pt x="1111" y="151"/>
                  </a:cubicBezTo>
                  <a:cubicBezTo>
                    <a:pt x="1070" y="151"/>
                    <a:pt x="1020" y="162"/>
                    <a:pt x="962" y="194"/>
                  </a:cubicBezTo>
                  <a:cubicBezTo>
                    <a:pt x="791" y="291"/>
                    <a:pt x="694" y="462"/>
                    <a:pt x="347" y="559"/>
                  </a:cubicBezTo>
                  <a:cubicBezTo>
                    <a:pt x="1" y="657"/>
                    <a:pt x="79" y="675"/>
                    <a:pt x="310" y="906"/>
                  </a:cubicBezTo>
                  <a:cubicBezTo>
                    <a:pt x="496" y="1092"/>
                    <a:pt x="1434" y="2253"/>
                    <a:pt x="2763" y="2253"/>
                  </a:cubicBezTo>
                  <a:cubicBezTo>
                    <a:pt x="2951" y="2253"/>
                    <a:pt x="3147" y="2229"/>
                    <a:pt x="3351" y="2177"/>
                  </a:cubicBezTo>
                  <a:cubicBezTo>
                    <a:pt x="4986" y="1775"/>
                    <a:pt x="4797" y="523"/>
                    <a:pt x="4737" y="444"/>
                  </a:cubicBezTo>
                  <a:cubicBezTo>
                    <a:pt x="4700" y="389"/>
                    <a:pt x="3873" y="0"/>
                    <a:pt x="3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6192018" y="2034350"/>
              <a:ext cx="652558" cy="323409"/>
            </a:xfrm>
            <a:custGeom>
              <a:avLst/>
              <a:gdLst/>
              <a:ahLst/>
              <a:cxnLst/>
              <a:rect l="l" t="t" r="r" b="b"/>
              <a:pathLst>
                <a:path w="4774" h="2366" extrusionOk="0">
                  <a:moveTo>
                    <a:pt x="3771" y="116"/>
                  </a:moveTo>
                  <a:cubicBezTo>
                    <a:pt x="3790" y="135"/>
                    <a:pt x="3831" y="153"/>
                    <a:pt x="3868" y="153"/>
                  </a:cubicBezTo>
                  <a:cubicBezTo>
                    <a:pt x="3965" y="190"/>
                    <a:pt x="4081" y="250"/>
                    <a:pt x="4196" y="306"/>
                  </a:cubicBezTo>
                  <a:cubicBezTo>
                    <a:pt x="4293" y="347"/>
                    <a:pt x="4409" y="403"/>
                    <a:pt x="4506" y="445"/>
                  </a:cubicBezTo>
                  <a:cubicBezTo>
                    <a:pt x="4543" y="481"/>
                    <a:pt x="4580" y="500"/>
                    <a:pt x="4598" y="500"/>
                  </a:cubicBezTo>
                  <a:cubicBezTo>
                    <a:pt x="4621" y="518"/>
                    <a:pt x="4640" y="537"/>
                    <a:pt x="4640" y="537"/>
                  </a:cubicBezTo>
                  <a:cubicBezTo>
                    <a:pt x="4640" y="560"/>
                    <a:pt x="4658" y="579"/>
                    <a:pt x="4658" y="597"/>
                  </a:cubicBezTo>
                  <a:lnTo>
                    <a:pt x="4658" y="749"/>
                  </a:lnTo>
                  <a:cubicBezTo>
                    <a:pt x="4658" y="865"/>
                    <a:pt x="4640" y="1041"/>
                    <a:pt x="4580" y="1230"/>
                  </a:cubicBezTo>
                  <a:cubicBezTo>
                    <a:pt x="4427" y="1577"/>
                    <a:pt x="4081" y="1983"/>
                    <a:pt x="3291" y="2196"/>
                  </a:cubicBezTo>
                  <a:cubicBezTo>
                    <a:pt x="3098" y="2241"/>
                    <a:pt x="2913" y="2261"/>
                    <a:pt x="2734" y="2261"/>
                  </a:cubicBezTo>
                  <a:cubicBezTo>
                    <a:pt x="2162" y="2261"/>
                    <a:pt x="1666" y="2053"/>
                    <a:pt x="1271" y="1789"/>
                  </a:cubicBezTo>
                  <a:cubicBezTo>
                    <a:pt x="999" y="1618"/>
                    <a:pt x="786" y="1424"/>
                    <a:pt x="615" y="1272"/>
                  </a:cubicBezTo>
                  <a:cubicBezTo>
                    <a:pt x="463" y="1096"/>
                    <a:pt x="347" y="981"/>
                    <a:pt x="287" y="925"/>
                  </a:cubicBezTo>
                  <a:cubicBezTo>
                    <a:pt x="232" y="865"/>
                    <a:pt x="172" y="828"/>
                    <a:pt x="153" y="791"/>
                  </a:cubicBezTo>
                  <a:lnTo>
                    <a:pt x="116" y="749"/>
                  </a:lnTo>
                  <a:cubicBezTo>
                    <a:pt x="116" y="731"/>
                    <a:pt x="116" y="731"/>
                    <a:pt x="135" y="731"/>
                  </a:cubicBezTo>
                  <a:cubicBezTo>
                    <a:pt x="153" y="713"/>
                    <a:pt x="209" y="694"/>
                    <a:pt x="306" y="676"/>
                  </a:cubicBezTo>
                  <a:cubicBezTo>
                    <a:pt x="671" y="579"/>
                    <a:pt x="786" y="384"/>
                    <a:pt x="943" y="287"/>
                  </a:cubicBezTo>
                  <a:cubicBezTo>
                    <a:pt x="976" y="266"/>
                    <a:pt x="1010" y="257"/>
                    <a:pt x="1040" y="257"/>
                  </a:cubicBezTo>
                  <a:cubicBezTo>
                    <a:pt x="1061" y="257"/>
                    <a:pt x="1081" y="261"/>
                    <a:pt x="1096" y="269"/>
                  </a:cubicBezTo>
                  <a:cubicBezTo>
                    <a:pt x="1133" y="269"/>
                    <a:pt x="1133" y="287"/>
                    <a:pt x="1133" y="287"/>
                  </a:cubicBezTo>
                  <a:cubicBezTo>
                    <a:pt x="1156" y="306"/>
                    <a:pt x="1271" y="537"/>
                    <a:pt x="1521" y="791"/>
                  </a:cubicBezTo>
                  <a:cubicBezTo>
                    <a:pt x="1731" y="1001"/>
                    <a:pt x="2048" y="1197"/>
                    <a:pt x="2453" y="1197"/>
                  </a:cubicBezTo>
                  <a:cubicBezTo>
                    <a:pt x="2531" y="1197"/>
                    <a:pt x="2611" y="1190"/>
                    <a:pt x="2695" y="1175"/>
                  </a:cubicBezTo>
                  <a:cubicBezTo>
                    <a:pt x="3235" y="1096"/>
                    <a:pt x="3485" y="828"/>
                    <a:pt x="3600" y="560"/>
                  </a:cubicBezTo>
                  <a:cubicBezTo>
                    <a:pt x="3656" y="421"/>
                    <a:pt x="3697" y="306"/>
                    <a:pt x="3716" y="213"/>
                  </a:cubicBezTo>
                  <a:cubicBezTo>
                    <a:pt x="3734" y="172"/>
                    <a:pt x="3734" y="135"/>
                    <a:pt x="3734" y="116"/>
                  </a:cubicBezTo>
                  <a:close/>
                  <a:moveTo>
                    <a:pt x="3716" y="1"/>
                  </a:moveTo>
                  <a:cubicBezTo>
                    <a:pt x="3697" y="1"/>
                    <a:pt x="3674" y="19"/>
                    <a:pt x="3656" y="38"/>
                  </a:cubicBezTo>
                  <a:cubicBezTo>
                    <a:pt x="3656" y="56"/>
                    <a:pt x="3637" y="56"/>
                    <a:pt x="3637" y="75"/>
                  </a:cubicBezTo>
                  <a:cubicBezTo>
                    <a:pt x="3637" y="116"/>
                    <a:pt x="3619" y="135"/>
                    <a:pt x="3619" y="190"/>
                  </a:cubicBezTo>
                  <a:cubicBezTo>
                    <a:pt x="3600" y="269"/>
                    <a:pt x="3559" y="384"/>
                    <a:pt x="3503" y="518"/>
                  </a:cubicBezTo>
                  <a:cubicBezTo>
                    <a:pt x="3406" y="749"/>
                    <a:pt x="3175" y="999"/>
                    <a:pt x="2695" y="1078"/>
                  </a:cubicBezTo>
                  <a:cubicBezTo>
                    <a:pt x="2622" y="1089"/>
                    <a:pt x="2553" y="1094"/>
                    <a:pt x="2486" y="1094"/>
                  </a:cubicBezTo>
                  <a:cubicBezTo>
                    <a:pt x="2091" y="1094"/>
                    <a:pt x="1792" y="910"/>
                    <a:pt x="1595" y="713"/>
                  </a:cubicBezTo>
                  <a:cubicBezTo>
                    <a:pt x="1345" y="481"/>
                    <a:pt x="1230" y="232"/>
                    <a:pt x="1230" y="232"/>
                  </a:cubicBezTo>
                  <a:lnTo>
                    <a:pt x="1211" y="213"/>
                  </a:lnTo>
                  <a:cubicBezTo>
                    <a:pt x="1211" y="213"/>
                    <a:pt x="1174" y="172"/>
                    <a:pt x="1114" y="153"/>
                  </a:cubicBezTo>
                  <a:cubicBezTo>
                    <a:pt x="1059" y="153"/>
                    <a:pt x="980" y="153"/>
                    <a:pt x="883" y="213"/>
                  </a:cubicBezTo>
                  <a:cubicBezTo>
                    <a:pt x="694" y="306"/>
                    <a:pt x="615" y="481"/>
                    <a:pt x="269" y="579"/>
                  </a:cubicBezTo>
                  <a:cubicBezTo>
                    <a:pt x="190" y="597"/>
                    <a:pt x="135" y="615"/>
                    <a:pt x="75" y="634"/>
                  </a:cubicBezTo>
                  <a:cubicBezTo>
                    <a:pt x="56" y="652"/>
                    <a:pt x="38" y="652"/>
                    <a:pt x="19" y="676"/>
                  </a:cubicBezTo>
                  <a:cubicBezTo>
                    <a:pt x="1" y="694"/>
                    <a:pt x="1" y="731"/>
                    <a:pt x="1" y="749"/>
                  </a:cubicBezTo>
                  <a:cubicBezTo>
                    <a:pt x="1" y="791"/>
                    <a:pt x="38" y="828"/>
                    <a:pt x="75" y="865"/>
                  </a:cubicBezTo>
                  <a:lnTo>
                    <a:pt x="209" y="999"/>
                  </a:lnTo>
                  <a:cubicBezTo>
                    <a:pt x="269" y="1041"/>
                    <a:pt x="384" y="1175"/>
                    <a:pt x="555" y="1346"/>
                  </a:cubicBezTo>
                  <a:cubicBezTo>
                    <a:pt x="712" y="1503"/>
                    <a:pt x="943" y="1692"/>
                    <a:pt x="1211" y="1886"/>
                  </a:cubicBezTo>
                  <a:cubicBezTo>
                    <a:pt x="1621" y="2148"/>
                    <a:pt x="2138" y="2366"/>
                    <a:pt x="2724" y="2366"/>
                  </a:cubicBezTo>
                  <a:cubicBezTo>
                    <a:pt x="2913" y="2366"/>
                    <a:pt x="3108" y="2343"/>
                    <a:pt x="3309" y="2293"/>
                  </a:cubicBezTo>
                  <a:cubicBezTo>
                    <a:pt x="4136" y="2080"/>
                    <a:pt x="4524" y="1655"/>
                    <a:pt x="4677" y="1272"/>
                  </a:cubicBezTo>
                  <a:cubicBezTo>
                    <a:pt x="4755" y="1078"/>
                    <a:pt x="4774" y="883"/>
                    <a:pt x="4774" y="749"/>
                  </a:cubicBezTo>
                  <a:cubicBezTo>
                    <a:pt x="4774" y="676"/>
                    <a:pt x="4755" y="615"/>
                    <a:pt x="4755" y="579"/>
                  </a:cubicBezTo>
                  <a:cubicBezTo>
                    <a:pt x="4755" y="560"/>
                    <a:pt x="4755" y="537"/>
                    <a:pt x="4737" y="518"/>
                  </a:cubicBezTo>
                  <a:cubicBezTo>
                    <a:pt x="4737" y="500"/>
                    <a:pt x="4737" y="481"/>
                    <a:pt x="4714" y="481"/>
                  </a:cubicBezTo>
                  <a:cubicBezTo>
                    <a:pt x="4695" y="445"/>
                    <a:pt x="4677" y="445"/>
                    <a:pt x="4658" y="421"/>
                  </a:cubicBezTo>
                  <a:cubicBezTo>
                    <a:pt x="4621" y="403"/>
                    <a:pt x="4580" y="384"/>
                    <a:pt x="4543" y="366"/>
                  </a:cubicBezTo>
                  <a:cubicBezTo>
                    <a:pt x="4464" y="306"/>
                    <a:pt x="4349" y="250"/>
                    <a:pt x="4233" y="213"/>
                  </a:cubicBezTo>
                  <a:cubicBezTo>
                    <a:pt x="4118" y="153"/>
                    <a:pt x="4002" y="98"/>
                    <a:pt x="3905" y="56"/>
                  </a:cubicBezTo>
                  <a:cubicBezTo>
                    <a:pt x="3868" y="38"/>
                    <a:pt x="3831" y="38"/>
                    <a:pt x="3790" y="19"/>
                  </a:cubicBezTo>
                  <a:cubicBezTo>
                    <a:pt x="3771" y="19"/>
                    <a:pt x="3753" y="1"/>
                    <a:pt x="37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6797147" y="3315963"/>
              <a:ext cx="121381" cy="510400"/>
            </a:xfrm>
            <a:custGeom>
              <a:avLst/>
              <a:gdLst/>
              <a:ahLst/>
              <a:cxnLst/>
              <a:rect l="l" t="t" r="r" b="b"/>
              <a:pathLst>
                <a:path w="888" h="3734" extrusionOk="0">
                  <a:moveTo>
                    <a:pt x="656" y="0"/>
                  </a:moveTo>
                  <a:lnTo>
                    <a:pt x="0" y="268"/>
                  </a:lnTo>
                  <a:cubicBezTo>
                    <a:pt x="0" y="268"/>
                    <a:pt x="402" y="3429"/>
                    <a:pt x="425" y="3618"/>
                  </a:cubicBezTo>
                  <a:cubicBezTo>
                    <a:pt x="444" y="3715"/>
                    <a:pt x="656" y="3733"/>
                    <a:pt x="864" y="3733"/>
                  </a:cubicBezTo>
                  <a:lnTo>
                    <a:pt x="887" y="3715"/>
                  </a:lnTo>
                  <a:cubicBezTo>
                    <a:pt x="887" y="3715"/>
                    <a:pt x="749" y="1982"/>
                    <a:pt x="749" y="1174"/>
                  </a:cubicBezTo>
                  <a:cubicBezTo>
                    <a:pt x="749" y="615"/>
                    <a:pt x="693" y="213"/>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6788945" y="3305164"/>
              <a:ext cx="137100" cy="529400"/>
            </a:xfrm>
            <a:custGeom>
              <a:avLst/>
              <a:gdLst/>
              <a:ahLst/>
              <a:cxnLst/>
              <a:rect l="l" t="t" r="r" b="b"/>
              <a:pathLst>
                <a:path w="1003" h="3873" extrusionOk="0">
                  <a:moveTo>
                    <a:pt x="675" y="158"/>
                  </a:moveTo>
                  <a:cubicBezTo>
                    <a:pt x="716" y="366"/>
                    <a:pt x="772" y="754"/>
                    <a:pt x="753" y="1253"/>
                  </a:cubicBezTo>
                  <a:cubicBezTo>
                    <a:pt x="753" y="2043"/>
                    <a:pt x="887" y="3679"/>
                    <a:pt x="887" y="3757"/>
                  </a:cubicBezTo>
                  <a:lnTo>
                    <a:pt x="638" y="3757"/>
                  </a:lnTo>
                  <a:cubicBezTo>
                    <a:pt x="601" y="3739"/>
                    <a:pt x="578" y="3739"/>
                    <a:pt x="559" y="3715"/>
                  </a:cubicBezTo>
                  <a:cubicBezTo>
                    <a:pt x="541" y="3715"/>
                    <a:pt x="541" y="3697"/>
                    <a:pt x="541" y="3697"/>
                  </a:cubicBezTo>
                  <a:cubicBezTo>
                    <a:pt x="522" y="3508"/>
                    <a:pt x="116" y="444"/>
                    <a:pt x="116" y="389"/>
                  </a:cubicBezTo>
                  <a:lnTo>
                    <a:pt x="675" y="158"/>
                  </a:lnTo>
                  <a:close/>
                  <a:moveTo>
                    <a:pt x="753" y="1"/>
                  </a:moveTo>
                  <a:lnTo>
                    <a:pt x="693" y="42"/>
                  </a:lnTo>
                  <a:lnTo>
                    <a:pt x="0" y="310"/>
                  </a:lnTo>
                  <a:lnTo>
                    <a:pt x="0" y="347"/>
                  </a:lnTo>
                  <a:cubicBezTo>
                    <a:pt x="0" y="347"/>
                    <a:pt x="407" y="3508"/>
                    <a:pt x="444" y="3715"/>
                  </a:cubicBezTo>
                  <a:cubicBezTo>
                    <a:pt x="444" y="3757"/>
                    <a:pt x="462" y="3794"/>
                    <a:pt x="504" y="3812"/>
                  </a:cubicBezTo>
                  <a:cubicBezTo>
                    <a:pt x="541" y="3831"/>
                    <a:pt x="578" y="3831"/>
                    <a:pt x="619" y="3854"/>
                  </a:cubicBezTo>
                  <a:cubicBezTo>
                    <a:pt x="716" y="3873"/>
                    <a:pt x="832" y="3873"/>
                    <a:pt x="924" y="3873"/>
                  </a:cubicBezTo>
                  <a:lnTo>
                    <a:pt x="947" y="3873"/>
                  </a:lnTo>
                  <a:lnTo>
                    <a:pt x="1003" y="3831"/>
                  </a:lnTo>
                  <a:lnTo>
                    <a:pt x="1003" y="3794"/>
                  </a:lnTo>
                  <a:cubicBezTo>
                    <a:pt x="1003" y="3794"/>
                    <a:pt x="869" y="2061"/>
                    <a:pt x="869" y="1253"/>
                  </a:cubicBezTo>
                  <a:cubicBezTo>
                    <a:pt x="869" y="694"/>
                    <a:pt x="809" y="292"/>
                    <a:pt x="772" y="79"/>
                  </a:cubicBezTo>
                  <a:lnTo>
                    <a:pt x="75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6226191" y="2448387"/>
              <a:ext cx="889442" cy="852399"/>
            </a:xfrm>
            <a:custGeom>
              <a:avLst/>
              <a:gdLst/>
              <a:ahLst/>
              <a:cxnLst/>
              <a:rect l="l" t="t" r="r" b="b"/>
              <a:pathLst>
                <a:path w="6507" h="6236" extrusionOk="0">
                  <a:moveTo>
                    <a:pt x="5024" y="1"/>
                  </a:moveTo>
                  <a:cubicBezTo>
                    <a:pt x="4709" y="1"/>
                    <a:pt x="4135" y="31"/>
                    <a:pt x="3290" y="188"/>
                  </a:cubicBezTo>
                  <a:cubicBezTo>
                    <a:pt x="1904" y="456"/>
                    <a:pt x="924" y="802"/>
                    <a:pt x="924" y="802"/>
                  </a:cubicBezTo>
                  <a:cubicBezTo>
                    <a:pt x="924" y="802"/>
                    <a:pt x="1308" y="2997"/>
                    <a:pt x="1345" y="3515"/>
                  </a:cubicBezTo>
                  <a:cubicBezTo>
                    <a:pt x="1405" y="4018"/>
                    <a:pt x="1271" y="4827"/>
                    <a:pt x="980" y="4924"/>
                  </a:cubicBezTo>
                  <a:cubicBezTo>
                    <a:pt x="712" y="5039"/>
                    <a:pt x="231" y="5039"/>
                    <a:pt x="213" y="5095"/>
                  </a:cubicBezTo>
                  <a:cubicBezTo>
                    <a:pt x="171" y="5173"/>
                    <a:pt x="56" y="5617"/>
                    <a:pt x="37" y="5709"/>
                  </a:cubicBezTo>
                  <a:cubicBezTo>
                    <a:pt x="0" y="5806"/>
                    <a:pt x="97" y="5825"/>
                    <a:pt x="712" y="6056"/>
                  </a:cubicBezTo>
                  <a:cubicBezTo>
                    <a:pt x="1021" y="6172"/>
                    <a:pt x="1354" y="6236"/>
                    <a:pt x="1821" y="6236"/>
                  </a:cubicBezTo>
                  <a:cubicBezTo>
                    <a:pt x="2285" y="6236"/>
                    <a:pt x="2880" y="6173"/>
                    <a:pt x="3715" y="6038"/>
                  </a:cubicBezTo>
                  <a:cubicBezTo>
                    <a:pt x="5388" y="5788"/>
                    <a:pt x="6488" y="5095"/>
                    <a:pt x="6506" y="4882"/>
                  </a:cubicBezTo>
                  <a:cubicBezTo>
                    <a:pt x="6506" y="4670"/>
                    <a:pt x="6257" y="3940"/>
                    <a:pt x="6141" y="3824"/>
                  </a:cubicBezTo>
                  <a:cubicBezTo>
                    <a:pt x="6044" y="3709"/>
                    <a:pt x="5850" y="3824"/>
                    <a:pt x="5716" y="3478"/>
                  </a:cubicBezTo>
                  <a:cubicBezTo>
                    <a:pt x="5582" y="3131"/>
                    <a:pt x="5314" y="12"/>
                    <a:pt x="5314" y="12"/>
                  </a:cubicBezTo>
                  <a:cubicBezTo>
                    <a:pt x="5314" y="12"/>
                    <a:pt x="5218" y="1"/>
                    <a:pt x="5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6223594" y="2442372"/>
              <a:ext cx="900240" cy="866341"/>
            </a:xfrm>
            <a:custGeom>
              <a:avLst/>
              <a:gdLst/>
              <a:ahLst/>
              <a:cxnLst/>
              <a:rect l="l" t="t" r="r" b="b"/>
              <a:pathLst>
                <a:path w="6586" h="6338" extrusionOk="0">
                  <a:moveTo>
                    <a:pt x="4829" y="93"/>
                  </a:moveTo>
                  <a:cubicBezTo>
                    <a:pt x="5139" y="93"/>
                    <a:pt x="5254" y="116"/>
                    <a:pt x="5291" y="116"/>
                  </a:cubicBezTo>
                  <a:cubicBezTo>
                    <a:pt x="5291" y="153"/>
                    <a:pt x="5351" y="865"/>
                    <a:pt x="5430" y="1673"/>
                  </a:cubicBezTo>
                  <a:cubicBezTo>
                    <a:pt x="5467" y="2080"/>
                    <a:pt x="5522" y="2501"/>
                    <a:pt x="5564" y="2847"/>
                  </a:cubicBezTo>
                  <a:cubicBezTo>
                    <a:pt x="5582" y="3023"/>
                    <a:pt x="5601" y="3175"/>
                    <a:pt x="5619" y="3291"/>
                  </a:cubicBezTo>
                  <a:cubicBezTo>
                    <a:pt x="5638" y="3406"/>
                    <a:pt x="5661" y="3485"/>
                    <a:pt x="5680" y="3540"/>
                  </a:cubicBezTo>
                  <a:cubicBezTo>
                    <a:pt x="5753" y="3734"/>
                    <a:pt x="5850" y="3813"/>
                    <a:pt x="5947" y="3831"/>
                  </a:cubicBezTo>
                  <a:cubicBezTo>
                    <a:pt x="5984" y="3850"/>
                    <a:pt x="6026" y="3850"/>
                    <a:pt x="6063" y="3868"/>
                  </a:cubicBezTo>
                  <a:cubicBezTo>
                    <a:pt x="6081" y="3868"/>
                    <a:pt x="6100" y="3887"/>
                    <a:pt x="6123" y="3905"/>
                  </a:cubicBezTo>
                  <a:cubicBezTo>
                    <a:pt x="6142" y="3928"/>
                    <a:pt x="6179" y="3984"/>
                    <a:pt x="6215" y="4081"/>
                  </a:cubicBezTo>
                  <a:cubicBezTo>
                    <a:pt x="6257" y="4159"/>
                    <a:pt x="6294" y="4275"/>
                    <a:pt x="6331" y="4390"/>
                  </a:cubicBezTo>
                  <a:cubicBezTo>
                    <a:pt x="6373" y="4483"/>
                    <a:pt x="6410" y="4598"/>
                    <a:pt x="6428" y="4695"/>
                  </a:cubicBezTo>
                  <a:cubicBezTo>
                    <a:pt x="6447" y="4792"/>
                    <a:pt x="6470" y="4889"/>
                    <a:pt x="6470" y="4926"/>
                  </a:cubicBezTo>
                  <a:cubicBezTo>
                    <a:pt x="6470" y="4926"/>
                    <a:pt x="6447" y="4968"/>
                    <a:pt x="6428" y="5005"/>
                  </a:cubicBezTo>
                  <a:cubicBezTo>
                    <a:pt x="6391" y="5023"/>
                    <a:pt x="6354" y="5083"/>
                    <a:pt x="6276" y="5120"/>
                  </a:cubicBezTo>
                  <a:cubicBezTo>
                    <a:pt x="6160" y="5217"/>
                    <a:pt x="5966" y="5333"/>
                    <a:pt x="5716" y="5448"/>
                  </a:cubicBezTo>
                  <a:cubicBezTo>
                    <a:pt x="5236" y="5680"/>
                    <a:pt x="4561" y="5911"/>
                    <a:pt x="3734" y="6045"/>
                  </a:cubicBezTo>
                  <a:cubicBezTo>
                    <a:pt x="2879" y="6172"/>
                    <a:pt x="2276" y="6234"/>
                    <a:pt x="1810" y="6234"/>
                  </a:cubicBezTo>
                  <a:cubicBezTo>
                    <a:pt x="1362" y="6234"/>
                    <a:pt x="1042" y="6176"/>
                    <a:pt x="749" y="6063"/>
                  </a:cubicBezTo>
                  <a:cubicBezTo>
                    <a:pt x="440" y="5948"/>
                    <a:pt x="269" y="5869"/>
                    <a:pt x="172" y="5832"/>
                  </a:cubicBezTo>
                  <a:cubicBezTo>
                    <a:pt x="135" y="5814"/>
                    <a:pt x="116" y="5795"/>
                    <a:pt x="93" y="5795"/>
                  </a:cubicBezTo>
                  <a:lnTo>
                    <a:pt x="93" y="5777"/>
                  </a:lnTo>
                  <a:cubicBezTo>
                    <a:pt x="116" y="5716"/>
                    <a:pt x="153" y="5582"/>
                    <a:pt x="190" y="5448"/>
                  </a:cubicBezTo>
                  <a:cubicBezTo>
                    <a:pt x="232" y="5314"/>
                    <a:pt x="269" y="5176"/>
                    <a:pt x="269" y="5157"/>
                  </a:cubicBezTo>
                  <a:lnTo>
                    <a:pt x="324" y="5157"/>
                  </a:lnTo>
                  <a:cubicBezTo>
                    <a:pt x="384" y="5139"/>
                    <a:pt x="440" y="5139"/>
                    <a:pt x="518" y="5120"/>
                  </a:cubicBezTo>
                  <a:cubicBezTo>
                    <a:pt x="694" y="5102"/>
                    <a:pt x="883" y="5083"/>
                    <a:pt x="1017" y="5023"/>
                  </a:cubicBezTo>
                  <a:cubicBezTo>
                    <a:pt x="1114" y="4986"/>
                    <a:pt x="1174" y="4908"/>
                    <a:pt x="1230" y="4792"/>
                  </a:cubicBezTo>
                  <a:cubicBezTo>
                    <a:pt x="1290" y="4695"/>
                    <a:pt x="1327" y="4561"/>
                    <a:pt x="1364" y="4427"/>
                  </a:cubicBezTo>
                  <a:cubicBezTo>
                    <a:pt x="1424" y="4136"/>
                    <a:pt x="1442" y="3813"/>
                    <a:pt x="1424" y="3540"/>
                  </a:cubicBezTo>
                  <a:cubicBezTo>
                    <a:pt x="1405" y="3291"/>
                    <a:pt x="1290" y="2616"/>
                    <a:pt x="1193" y="2002"/>
                  </a:cubicBezTo>
                  <a:cubicBezTo>
                    <a:pt x="1096" y="1405"/>
                    <a:pt x="999" y="925"/>
                    <a:pt x="999" y="883"/>
                  </a:cubicBezTo>
                  <a:cubicBezTo>
                    <a:pt x="1040" y="865"/>
                    <a:pt x="1965" y="537"/>
                    <a:pt x="3309" y="287"/>
                  </a:cubicBezTo>
                  <a:cubicBezTo>
                    <a:pt x="4002" y="153"/>
                    <a:pt x="4506" y="116"/>
                    <a:pt x="4829" y="93"/>
                  </a:cubicBezTo>
                  <a:close/>
                  <a:moveTo>
                    <a:pt x="4829" y="1"/>
                  </a:moveTo>
                  <a:cubicBezTo>
                    <a:pt x="4506" y="19"/>
                    <a:pt x="3984" y="56"/>
                    <a:pt x="3291" y="190"/>
                  </a:cubicBezTo>
                  <a:cubicBezTo>
                    <a:pt x="1904" y="440"/>
                    <a:pt x="925" y="786"/>
                    <a:pt x="925" y="786"/>
                  </a:cubicBezTo>
                  <a:lnTo>
                    <a:pt x="883" y="809"/>
                  </a:lnTo>
                  <a:lnTo>
                    <a:pt x="883" y="846"/>
                  </a:lnTo>
                  <a:cubicBezTo>
                    <a:pt x="883" y="846"/>
                    <a:pt x="980" y="1405"/>
                    <a:pt x="1077" y="2020"/>
                  </a:cubicBezTo>
                  <a:cubicBezTo>
                    <a:pt x="1193" y="2635"/>
                    <a:pt x="1290" y="3309"/>
                    <a:pt x="1327" y="3559"/>
                  </a:cubicBezTo>
                  <a:cubicBezTo>
                    <a:pt x="1345" y="3813"/>
                    <a:pt x="1327" y="4136"/>
                    <a:pt x="1271" y="4409"/>
                  </a:cubicBezTo>
                  <a:cubicBezTo>
                    <a:pt x="1230" y="4543"/>
                    <a:pt x="1193" y="4658"/>
                    <a:pt x="1133" y="4755"/>
                  </a:cubicBezTo>
                  <a:cubicBezTo>
                    <a:pt x="1096" y="4852"/>
                    <a:pt x="1040" y="4908"/>
                    <a:pt x="980" y="4926"/>
                  </a:cubicBezTo>
                  <a:cubicBezTo>
                    <a:pt x="865" y="4968"/>
                    <a:pt x="671" y="5005"/>
                    <a:pt x="518" y="5023"/>
                  </a:cubicBezTo>
                  <a:cubicBezTo>
                    <a:pt x="440" y="5023"/>
                    <a:pt x="366" y="5042"/>
                    <a:pt x="306" y="5042"/>
                  </a:cubicBezTo>
                  <a:cubicBezTo>
                    <a:pt x="287" y="5060"/>
                    <a:pt x="250" y="5060"/>
                    <a:pt x="232" y="5060"/>
                  </a:cubicBezTo>
                  <a:cubicBezTo>
                    <a:pt x="209" y="5083"/>
                    <a:pt x="190" y="5102"/>
                    <a:pt x="172" y="5120"/>
                  </a:cubicBezTo>
                  <a:cubicBezTo>
                    <a:pt x="153" y="5176"/>
                    <a:pt x="135" y="5291"/>
                    <a:pt x="93" y="5430"/>
                  </a:cubicBezTo>
                  <a:cubicBezTo>
                    <a:pt x="56" y="5564"/>
                    <a:pt x="19" y="5698"/>
                    <a:pt x="1" y="5735"/>
                  </a:cubicBezTo>
                  <a:cubicBezTo>
                    <a:pt x="1" y="5777"/>
                    <a:pt x="1" y="5814"/>
                    <a:pt x="19" y="5850"/>
                  </a:cubicBezTo>
                  <a:cubicBezTo>
                    <a:pt x="38" y="5892"/>
                    <a:pt x="75" y="5911"/>
                    <a:pt x="135" y="5929"/>
                  </a:cubicBezTo>
                  <a:cubicBezTo>
                    <a:pt x="232" y="5984"/>
                    <a:pt x="403" y="6045"/>
                    <a:pt x="712" y="6160"/>
                  </a:cubicBezTo>
                  <a:cubicBezTo>
                    <a:pt x="1020" y="6276"/>
                    <a:pt x="1356" y="6338"/>
                    <a:pt x="1825" y="6338"/>
                  </a:cubicBezTo>
                  <a:cubicBezTo>
                    <a:pt x="2294" y="6338"/>
                    <a:pt x="2896" y="6276"/>
                    <a:pt x="3734" y="6142"/>
                  </a:cubicBezTo>
                  <a:cubicBezTo>
                    <a:pt x="4580" y="6008"/>
                    <a:pt x="5273" y="5777"/>
                    <a:pt x="5777" y="5546"/>
                  </a:cubicBezTo>
                  <a:cubicBezTo>
                    <a:pt x="6026" y="5430"/>
                    <a:pt x="6215" y="5314"/>
                    <a:pt x="6354" y="5199"/>
                  </a:cubicBezTo>
                  <a:cubicBezTo>
                    <a:pt x="6410" y="5157"/>
                    <a:pt x="6470" y="5102"/>
                    <a:pt x="6507" y="5060"/>
                  </a:cubicBezTo>
                  <a:cubicBezTo>
                    <a:pt x="6544" y="5023"/>
                    <a:pt x="6562" y="4986"/>
                    <a:pt x="6562" y="4926"/>
                  </a:cubicBezTo>
                  <a:cubicBezTo>
                    <a:pt x="6585" y="4871"/>
                    <a:pt x="6562" y="4774"/>
                    <a:pt x="6525" y="4677"/>
                  </a:cubicBezTo>
                  <a:cubicBezTo>
                    <a:pt x="6507" y="4580"/>
                    <a:pt x="6470" y="4464"/>
                    <a:pt x="6428" y="4349"/>
                  </a:cubicBezTo>
                  <a:cubicBezTo>
                    <a:pt x="6391" y="4233"/>
                    <a:pt x="6354" y="4118"/>
                    <a:pt x="6313" y="4021"/>
                  </a:cubicBezTo>
                  <a:cubicBezTo>
                    <a:pt x="6276" y="3947"/>
                    <a:pt x="6239" y="3868"/>
                    <a:pt x="6197" y="3831"/>
                  </a:cubicBezTo>
                  <a:cubicBezTo>
                    <a:pt x="6160" y="3790"/>
                    <a:pt x="6123" y="3771"/>
                    <a:pt x="6081" y="3753"/>
                  </a:cubicBezTo>
                  <a:cubicBezTo>
                    <a:pt x="6045" y="3753"/>
                    <a:pt x="6008" y="3753"/>
                    <a:pt x="5966" y="3734"/>
                  </a:cubicBezTo>
                  <a:cubicBezTo>
                    <a:pt x="5911" y="3716"/>
                    <a:pt x="5850" y="3674"/>
                    <a:pt x="5777" y="3503"/>
                  </a:cubicBezTo>
                  <a:cubicBezTo>
                    <a:pt x="5777" y="3485"/>
                    <a:pt x="5753" y="3388"/>
                    <a:pt x="5735" y="3272"/>
                  </a:cubicBezTo>
                  <a:cubicBezTo>
                    <a:pt x="5716" y="3157"/>
                    <a:pt x="5698" y="3004"/>
                    <a:pt x="5680" y="2829"/>
                  </a:cubicBezTo>
                  <a:cubicBezTo>
                    <a:pt x="5619" y="2482"/>
                    <a:pt x="5582" y="2080"/>
                    <a:pt x="5546" y="1655"/>
                  </a:cubicBezTo>
                  <a:cubicBezTo>
                    <a:pt x="5448" y="846"/>
                    <a:pt x="5388" y="56"/>
                    <a:pt x="5388" y="56"/>
                  </a:cubicBezTo>
                  <a:lnTo>
                    <a:pt x="5388" y="19"/>
                  </a:lnTo>
                  <a:lnTo>
                    <a:pt x="5333" y="19"/>
                  </a:lnTo>
                  <a:cubicBezTo>
                    <a:pt x="5333" y="19"/>
                    <a:pt x="5176" y="1"/>
                    <a:pt x="482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6352493" y="2450027"/>
              <a:ext cx="607724" cy="210366"/>
            </a:xfrm>
            <a:custGeom>
              <a:avLst/>
              <a:gdLst/>
              <a:ahLst/>
              <a:cxnLst/>
              <a:rect l="l" t="t" r="r" b="b"/>
              <a:pathLst>
                <a:path w="4446" h="1539" extrusionOk="0">
                  <a:moveTo>
                    <a:pt x="4002" y="0"/>
                  </a:moveTo>
                  <a:cubicBezTo>
                    <a:pt x="3678" y="0"/>
                    <a:pt x="3138" y="37"/>
                    <a:pt x="2366" y="176"/>
                  </a:cubicBezTo>
                  <a:cubicBezTo>
                    <a:pt x="980" y="444"/>
                    <a:pt x="0" y="790"/>
                    <a:pt x="0" y="790"/>
                  </a:cubicBezTo>
                  <a:cubicBezTo>
                    <a:pt x="0" y="790"/>
                    <a:pt x="56" y="1118"/>
                    <a:pt x="134" y="1539"/>
                  </a:cubicBezTo>
                  <a:cubicBezTo>
                    <a:pt x="481" y="1423"/>
                    <a:pt x="1271" y="1174"/>
                    <a:pt x="2445" y="1003"/>
                  </a:cubicBezTo>
                  <a:cubicBezTo>
                    <a:pt x="3618" y="827"/>
                    <a:pt x="4196" y="753"/>
                    <a:pt x="4445" y="712"/>
                  </a:cubicBezTo>
                  <a:cubicBezTo>
                    <a:pt x="4408" y="310"/>
                    <a:pt x="4390" y="0"/>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6344292" y="2442372"/>
              <a:ext cx="624127" cy="228819"/>
            </a:xfrm>
            <a:custGeom>
              <a:avLst/>
              <a:gdLst/>
              <a:ahLst/>
              <a:cxnLst/>
              <a:rect l="l" t="t" r="r" b="b"/>
              <a:pathLst>
                <a:path w="4566" h="1674" extrusionOk="0">
                  <a:moveTo>
                    <a:pt x="4062" y="93"/>
                  </a:moveTo>
                  <a:cubicBezTo>
                    <a:pt x="4293" y="93"/>
                    <a:pt x="4371" y="116"/>
                    <a:pt x="4408" y="116"/>
                  </a:cubicBezTo>
                  <a:cubicBezTo>
                    <a:pt x="4408" y="153"/>
                    <a:pt x="4431" y="384"/>
                    <a:pt x="4468" y="731"/>
                  </a:cubicBezTo>
                  <a:cubicBezTo>
                    <a:pt x="4200" y="768"/>
                    <a:pt x="3641" y="828"/>
                    <a:pt x="2505" y="999"/>
                  </a:cubicBezTo>
                  <a:cubicBezTo>
                    <a:pt x="1350" y="1174"/>
                    <a:pt x="596" y="1405"/>
                    <a:pt x="231" y="1539"/>
                  </a:cubicBezTo>
                  <a:cubicBezTo>
                    <a:pt x="176" y="1174"/>
                    <a:pt x="116" y="902"/>
                    <a:pt x="116" y="883"/>
                  </a:cubicBezTo>
                  <a:cubicBezTo>
                    <a:pt x="176" y="865"/>
                    <a:pt x="1100" y="537"/>
                    <a:pt x="2426" y="287"/>
                  </a:cubicBezTo>
                  <a:cubicBezTo>
                    <a:pt x="3198" y="135"/>
                    <a:pt x="3738" y="116"/>
                    <a:pt x="4062" y="93"/>
                  </a:cubicBezTo>
                  <a:close/>
                  <a:moveTo>
                    <a:pt x="4062" y="1"/>
                  </a:moveTo>
                  <a:cubicBezTo>
                    <a:pt x="3738" y="1"/>
                    <a:pt x="3179" y="38"/>
                    <a:pt x="2408" y="190"/>
                  </a:cubicBezTo>
                  <a:cubicBezTo>
                    <a:pt x="1021" y="440"/>
                    <a:pt x="42" y="786"/>
                    <a:pt x="42" y="786"/>
                  </a:cubicBezTo>
                  <a:lnTo>
                    <a:pt x="0" y="809"/>
                  </a:lnTo>
                  <a:lnTo>
                    <a:pt x="0" y="846"/>
                  </a:lnTo>
                  <a:cubicBezTo>
                    <a:pt x="0" y="846"/>
                    <a:pt x="60" y="1174"/>
                    <a:pt x="134" y="1618"/>
                  </a:cubicBezTo>
                  <a:lnTo>
                    <a:pt x="134" y="1673"/>
                  </a:lnTo>
                  <a:lnTo>
                    <a:pt x="194" y="1655"/>
                  </a:lnTo>
                  <a:cubicBezTo>
                    <a:pt x="559" y="1521"/>
                    <a:pt x="1350" y="1290"/>
                    <a:pt x="2523" y="1114"/>
                  </a:cubicBezTo>
                  <a:cubicBezTo>
                    <a:pt x="3678" y="925"/>
                    <a:pt x="4274" y="846"/>
                    <a:pt x="4524" y="828"/>
                  </a:cubicBezTo>
                  <a:lnTo>
                    <a:pt x="4565" y="828"/>
                  </a:lnTo>
                  <a:lnTo>
                    <a:pt x="4565" y="768"/>
                  </a:lnTo>
                  <a:cubicBezTo>
                    <a:pt x="4524" y="366"/>
                    <a:pt x="4505" y="56"/>
                    <a:pt x="4505" y="56"/>
                  </a:cubicBezTo>
                  <a:lnTo>
                    <a:pt x="4505" y="19"/>
                  </a:lnTo>
                  <a:lnTo>
                    <a:pt x="4450" y="19"/>
                  </a:lnTo>
                  <a:cubicBezTo>
                    <a:pt x="4450" y="19"/>
                    <a:pt x="4334" y="1"/>
                    <a:pt x="40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6163040" y="2146710"/>
              <a:ext cx="294430" cy="460372"/>
            </a:xfrm>
            <a:custGeom>
              <a:avLst/>
              <a:gdLst/>
              <a:ahLst/>
              <a:cxnLst/>
              <a:rect l="l" t="t" r="r" b="b"/>
              <a:pathLst>
                <a:path w="2154" h="3368" extrusionOk="0">
                  <a:moveTo>
                    <a:pt x="429" y="0"/>
                  </a:moveTo>
                  <a:cubicBezTo>
                    <a:pt x="342" y="0"/>
                    <a:pt x="250" y="18"/>
                    <a:pt x="171" y="61"/>
                  </a:cubicBezTo>
                  <a:cubicBezTo>
                    <a:pt x="0" y="159"/>
                    <a:pt x="19" y="353"/>
                    <a:pt x="19" y="353"/>
                  </a:cubicBezTo>
                  <a:cubicBezTo>
                    <a:pt x="19" y="353"/>
                    <a:pt x="42" y="344"/>
                    <a:pt x="83" y="344"/>
                  </a:cubicBezTo>
                  <a:cubicBezTo>
                    <a:pt x="234" y="344"/>
                    <a:pt x="633" y="464"/>
                    <a:pt x="1058" y="1586"/>
                  </a:cubicBezTo>
                  <a:cubicBezTo>
                    <a:pt x="1405" y="2469"/>
                    <a:pt x="1460" y="3240"/>
                    <a:pt x="1576" y="3319"/>
                  </a:cubicBezTo>
                  <a:cubicBezTo>
                    <a:pt x="1619" y="3353"/>
                    <a:pt x="1691" y="3367"/>
                    <a:pt x="1767" y="3367"/>
                  </a:cubicBezTo>
                  <a:cubicBezTo>
                    <a:pt x="1898" y="3367"/>
                    <a:pt x="2042" y="3327"/>
                    <a:pt x="2080" y="3277"/>
                  </a:cubicBezTo>
                  <a:cubicBezTo>
                    <a:pt x="2153" y="3222"/>
                    <a:pt x="1904" y="1794"/>
                    <a:pt x="1460" y="967"/>
                  </a:cubicBezTo>
                  <a:cubicBezTo>
                    <a:pt x="1040" y="140"/>
                    <a:pt x="712" y="43"/>
                    <a:pt x="596" y="25"/>
                  </a:cubicBezTo>
                  <a:cubicBezTo>
                    <a:pt x="548" y="9"/>
                    <a:pt x="490"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6165500" y="2192365"/>
              <a:ext cx="137" cy="2597"/>
            </a:xfrm>
            <a:custGeom>
              <a:avLst/>
              <a:gdLst/>
              <a:ahLst/>
              <a:cxnLst/>
              <a:rect l="l" t="t" r="r" b="b"/>
              <a:pathLst>
                <a:path w="1" h="19" extrusionOk="0">
                  <a:moveTo>
                    <a:pt x="1" y="0"/>
                  </a:moveTo>
                  <a:lnTo>
                    <a:pt x="1" y="19"/>
                  </a:lnTo>
                  <a:lnTo>
                    <a:pt x="1" y="19"/>
                  </a:ln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6183817" y="2194825"/>
              <a:ext cx="118920" cy="152956"/>
            </a:xfrm>
            <a:custGeom>
              <a:avLst/>
              <a:gdLst/>
              <a:ahLst/>
              <a:cxnLst/>
              <a:rect l="l" t="t" r="r" b="b"/>
              <a:pathLst>
                <a:path w="870" h="1119" extrusionOk="0">
                  <a:moveTo>
                    <a:pt x="1" y="1"/>
                  </a:moveTo>
                  <a:lnTo>
                    <a:pt x="1" y="1"/>
                  </a:lnTo>
                  <a:cubicBezTo>
                    <a:pt x="195" y="38"/>
                    <a:pt x="523" y="250"/>
                    <a:pt x="869" y="1119"/>
                  </a:cubicBezTo>
                  <a:cubicBezTo>
                    <a:pt x="523" y="250"/>
                    <a:pt x="195" y="38"/>
                    <a:pt x="1" y="1"/>
                  </a:cubicBezTo>
                  <a:close/>
                </a:path>
              </a:pathLst>
            </a:custGeom>
            <a:solidFill>
              <a:srgbClr val="95A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6173155" y="2192365"/>
              <a:ext cx="10799" cy="2597"/>
            </a:xfrm>
            <a:custGeom>
              <a:avLst/>
              <a:gdLst/>
              <a:ahLst/>
              <a:cxnLst/>
              <a:rect l="l" t="t" r="r" b="b"/>
              <a:pathLst>
                <a:path w="79" h="19" extrusionOk="0">
                  <a:moveTo>
                    <a:pt x="0" y="0"/>
                  </a:moveTo>
                  <a:lnTo>
                    <a:pt x="0" y="0"/>
                  </a:lnTo>
                  <a:cubicBezTo>
                    <a:pt x="23" y="0"/>
                    <a:pt x="42" y="0"/>
                    <a:pt x="79" y="19"/>
                  </a:cubicBezTo>
                  <a:lnTo>
                    <a:pt x="79" y="19"/>
                  </a:lnTo>
                  <a:cubicBezTo>
                    <a:pt x="42" y="0"/>
                    <a:pt x="23" y="0"/>
                    <a:pt x="0" y="0"/>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6352493" y="2508120"/>
              <a:ext cx="7655" cy="39230"/>
            </a:xfrm>
            <a:custGeom>
              <a:avLst/>
              <a:gdLst/>
              <a:ahLst/>
              <a:cxnLst/>
              <a:rect l="l" t="t" r="r" b="b"/>
              <a:pathLst>
                <a:path w="56" h="287" extrusionOk="0">
                  <a:moveTo>
                    <a:pt x="0" y="0"/>
                  </a:moveTo>
                  <a:cubicBezTo>
                    <a:pt x="19" y="97"/>
                    <a:pt x="37" y="190"/>
                    <a:pt x="56" y="287"/>
                  </a:cubicBezTo>
                  <a:lnTo>
                    <a:pt x="56" y="287"/>
                  </a:lnTo>
                  <a:cubicBezTo>
                    <a:pt x="37" y="190"/>
                    <a:pt x="19" y="97"/>
                    <a:pt x="0" y="0"/>
                  </a:cubicBezTo>
                  <a:close/>
                </a:path>
              </a:pathLst>
            </a:custGeom>
            <a:solidFill>
              <a:srgbClr val="95A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6360011" y="2547214"/>
              <a:ext cx="137" cy="137"/>
            </a:xfrm>
            <a:custGeom>
              <a:avLst/>
              <a:gdLst/>
              <a:ahLst/>
              <a:cxnLst/>
              <a:rect l="l" t="t" r="r" b="b"/>
              <a:pathLst>
                <a:path w="1" h="1" extrusionOk="0">
                  <a:moveTo>
                    <a:pt x="1" y="1"/>
                  </a:moveTo>
                  <a:lnTo>
                    <a:pt x="1" y="1"/>
                  </a:lnTo>
                  <a:lnTo>
                    <a:pt x="1" y="1"/>
                  </a:lnTo>
                  <a:lnTo>
                    <a:pt x="1" y="1"/>
                  </a:ln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6362608" y="2560473"/>
              <a:ext cx="87208" cy="47568"/>
            </a:xfrm>
            <a:custGeom>
              <a:avLst/>
              <a:gdLst/>
              <a:ahLst/>
              <a:cxnLst/>
              <a:rect l="l" t="t" r="r" b="b"/>
              <a:pathLst>
                <a:path w="638" h="348" extrusionOk="0">
                  <a:moveTo>
                    <a:pt x="638" y="232"/>
                  </a:moveTo>
                  <a:lnTo>
                    <a:pt x="638" y="232"/>
                  </a:lnTo>
                  <a:lnTo>
                    <a:pt x="638" y="232"/>
                  </a:lnTo>
                  <a:close/>
                  <a:moveTo>
                    <a:pt x="0" y="1"/>
                  </a:moveTo>
                  <a:lnTo>
                    <a:pt x="0" y="1"/>
                  </a:lnTo>
                  <a:cubicBezTo>
                    <a:pt x="42" y="176"/>
                    <a:pt x="79" y="269"/>
                    <a:pt x="116" y="292"/>
                  </a:cubicBezTo>
                  <a:cubicBezTo>
                    <a:pt x="157" y="329"/>
                    <a:pt x="213" y="347"/>
                    <a:pt x="291" y="347"/>
                  </a:cubicBezTo>
                  <a:cubicBezTo>
                    <a:pt x="425" y="347"/>
                    <a:pt x="578" y="310"/>
                    <a:pt x="620" y="250"/>
                  </a:cubicBezTo>
                  <a:cubicBezTo>
                    <a:pt x="638" y="250"/>
                    <a:pt x="638" y="250"/>
                    <a:pt x="638" y="232"/>
                  </a:cubicBezTo>
                  <a:cubicBezTo>
                    <a:pt x="638" y="250"/>
                    <a:pt x="638" y="250"/>
                    <a:pt x="620" y="250"/>
                  </a:cubicBezTo>
                  <a:cubicBezTo>
                    <a:pt x="578" y="310"/>
                    <a:pt x="425" y="347"/>
                    <a:pt x="291" y="347"/>
                  </a:cubicBezTo>
                  <a:cubicBezTo>
                    <a:pt x="213" y="347"/>
                    <a:pt x="157" y="329"/>
                    <a:pt x="116" y="292"/>
                  </a:cubicBezTo>
                  <a:cubicBezTo>
                    <a:pt x="79" y="269"/>
                    <a:pt x="42" y="176"/>
                    <a:pt x="0" y="1"/>
                  </a:cubicBezTo>
                  <a:close/>
                </a:path>
              </a:pathLst>
            </a:custGeom>
            <a:solidFill>
              <a:srgbClr val="276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6360011" y="2547214"/>
              <a:ext cx="2734" cy="13396"/>
            </a:xfrm>
            <a:custGeom>
              <a:avLst/>
              <a:gdLst/>
              <a:ahLst/>
              <a:cxnLst/>
              <a:rect l="l" t="t" r="r" b="b"/>
              <a:pathLst>
                <a:path w="20" h="98" extrusionOk="0">
                  <a:moveTo>
                    <a:pt x="1" y="1"/>
                  </a:moveTo>
                  <a:lnTo>
                    <a:pt x="1" y="1"/>
                  </a:lnTo>
                  <a:cubicBezTo>
                    <a:pt x="1" y="42"/>
                    <a:pt x="19" y="79"/>
                    <a:pt x="19" y="98"/>
                  </a:cubicBezTo>
                  <a:lnTo>
                    <a:pt x="19" y="98"/>
                  </a:lnTo>
                  <a:cubicBezTo>
                    <a:pt x="19" y="79"/>
                    <a:pt x="1" y="42"/>
                    <a:pt x="1" y="1"/>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6157299" y="2138645"/>
              <a:ext cx="300171" cy="476365"/>
            </a:xfrm>
            <a:custGeom>
              <a:avLst/>
              <a:gdLst/>
              <a:ahLst/>
              <a:cxnLst/>
              <a:rect l="l" t="t" r="r" b="b"/>
              <a:pathLst>
                <a:path w="2196" h="3485" extrusionOk="0">
                  <a:moveTo>
                    <a:pt x="2103" y="3299"/>
                  </a:moveTo>
                  <a:cubicBezTo>
                    <a:pt x="2096" y="3305"/>
                    <a:pt x="2090" y="3311"/>
                    <a:pt x="2083" y="3316"/>
                  </a:cubicBezTo>
                  <a:lnTo>
                    <a:pt x="2083" y="3316"/>
                  </a:lnTo>
                  <a:lnTo>
                    <a:pt x="2103" y="3299"/>
                  </a:lnTo>
                  <a:close/>
                  <a:moveTo>
                    <a:pt x="498" y="110"/>
                  </a:moveTo>
                  <a:cubicBezTo>
                    <a:pt x="548" y="110"/>
                    <a:pt x="597" y="114"/>
                    <a:pt x="638" y="120"/>
                  </a:cubicBezTo>
                  <a:cubicBezTo>
                    <a:pt x="694" y="144"/>
                    <a:pt x="772" y="162"/>
                    <a:pt x="925" y="296"/>
                  </a:cubicBezTo>
                  <a:cubicBezTo>
                    <a:pt x="1063" y="412"/>
                    <a:pt x="1253" y="643"/>
                    <a:pt x="1465" y="1045"/>
                  </a:cubicBezTo>
                  <a:cubicBezTo>
                    <a:pt x="1678" y="1451"/>
                    <a:pt x="1849" y="2010"/>
                    <a:pt x="1964" y="2472"/>
                  </a:cubicBezTo>
                  <a:cubicBezTo>
                    <a:pt x="2006" y="2722"/>
                    <a:pt x="2043" y="2916"/>
                    <a:pt x="2061" y="3068"/>
                  </a:cubicBezTo>
                  <a:cubicBezTo>
                    <a:pt x="2080" y="3147"/>
                    <a:pt x="2080" y="3221"/>
                    <a:pt x="2080" y="3262"/>
                  </a:cubicBezTo>
                  <a:lnTo>
                    <a:pt x="2080" y="3318"/>
                  </a:lnTo>
                  <a:lnTo>
                    <a:pt x="2080" y="3318"/>
                  </a:lnTo>
                  <a:cubicBezTo>
                    <a:pt x="2065" y="3328"/>
                    <a:pt x="2049" y="3336"/>
                    <a:pt x="2024" y="3336"/>
                  </a:cubicBezTo>
                  <a:cubicBezTo>
                    <a:pt x="1988" y="3355"/>
                    <a:pt x="1927" y="3355"/>
                    <a:pt x="1890" y="3378"/>
                  </a:cubicBezTo>
                  <a:cubicBezTo>
                    <a:pt x="1775" y="3378"/>
                    <a:pt x="1678" y="3355"/>
                    <a:pt x="1641" y="3336"/>
                  </a:cubicBezTo>
                  <a:cubicBezTo>
                    <a:pt x="1641" y="3336"/>
                    <a:pt x="1641" y="3318"/>
                    <a:pt x="1618" y="3299"/>
                  </a:cubicBezTo>
                  <a:cubicBezTo>
                    <a:pt x="1599" y="3281"/>
                    <a:pt x="1599" y="3239"/>
                    <a:pt x="1581" y="3184"/>
                  </a:cubicBezTo>
                  <a:cubicBezTo>
                    <a:pt x="1562" y="3087"/>
                    <a:pt x="1525" y="2953"/>
                    <a:pt x="1502" y="2800"/>
                  </a:cubicBezTo>
                  <a:cubicBezTo>
                    <a:pt x="1428" y="2491"/>
                    <a:pt x="1331" y="2066"/>
                    <a:pt x="1156" y="1622"/>
                  </a:cubicBezTo>
                  <a:cubicBezTo>
                    <a:pt x="888" y="911"/>
                    <a:pt x="620" y="583"/>
                    <a:pt x="407" y="449"/>
                  </a:cubicBezTo>
                  <a:cubicBezTo>
                    <a:pt x="292" y="375"/>
                    <a:pt x="213" y="352"/>
                    <a:pt x="139" y="352"/>
                  </a:cubicBezTo>
                  <a:cubicBezTo>
                    <a:pt x="139" y="296"/>
                    <a:pt x="139" y="218"/>
                    <a:pt x="255" y="162"/>
                  </a:cubicBezTo>
                  <a:cubicBezTo>
                    <a:pt x="314" y="123"/>
                    <a:pt x="408" y="110"/>
                    <a:pt x="498" y="110"/>
                  </a:cubicBezTo>
                  <a:close/>
                  <a:moveTo>
                    <a:pt x="464" y="0"/>
                  </a:moveTo>
                  <a:cubicBezTo>
                    <a:pt x="370" y="0"/>
                    <a:pt x="272" y="20"/>
                    <a:pt x="195" y="65"/>
                  </a:cubicBezTo>
                  <a:cubicBezTo>
                    <a:pt x="1" y="181"/>
                    <a:pt x="1" y="412"/>
                    <a:pt x="1" y="412"/>
                  </a:cubicBezTo>
                  <a:lnTo>
                    <a:pt x="1" y="467"/>
                  </a:lnTo>
                  <a:lnTo>
                    <a:pt x="61" y="449"/>
                  </a:lnTo>
                  <a:lnTo>
                    <a:pt x="139" y="449"/>
                  </a:lnTo>
                  <a:cubicBezTo>
                    <a:pt x="176" y="449"/>
                    <a:pt x="255" y="467"/>
                    <a:pt x="347" y="527"/>
                  </a:cubicBezTo>
                  <a:cubicBezTo>
                    <a:pt x="523" y="661"/>
                    <a:pt x="791" y="952"/>
                    <a:pt x="1063" y="1664"/>
                  </a:cubicBezTo>
                  <a:cubicBezTo>
                    <a:pt x="1216" y="2107"/>
                    <a:pt x="1331" y="2509"/>
                    <a:pt x="1387" y="2819"/>
                  </a:cubicBezTo>
                  <a:cubicBezTo>
                    <a:pt x="1428" y="2990"/>
                    <a:pt x="1447" y="3105"/>
                    <a:pt x="1484" y="3221"/>
                  </a:cubicBezTo>
                  <a:cubicBezTo>
                    <a:pt x="1502" y="3262"/>
                    <a:pt x="1502" y="3299"/>
                    <a:pt x="1525" y="3336"/>
                  </a:cubicBezTo>
                  <a:cubicBezTo>
                    <a:pt x="1544" y="3378"/>
                    <a:pt x="1562" y="3396"/>
                    <a:pt x="1581" y="3433"/>
                  </a:cubicBezTo>
                  <a:cubicBezTo>
                    <a:pt x="1629" y="3471"/>
                    <a:pt x="1692" y="3485"/>
                    <a:pt x="1760" y="3485"/>
                  </a:cubicBezTo>
                  <a:cubicBezTo>
                    <a:pt x="1802" y="3485"/>
                    <a:pt x="1846" y="3479"/>
                    <a:pt x="1890" y="3470"/>
                  </a:cubicBezTo>
                  <a:cubicBezTo>
                    <a:pt x="1946" y="3470"/>
                    <a:pt x="2006" y="3452"/>
                    <a:pt x="2043" y="3433"/>
                  </a:cubicBezTo>
                  <a:cubicBezTo>
                    <a:pt x="2103" y="3433"/>
                    <a:pt x="2140" y="3415"/>
                    <a:pt x="2158" y="3378"/>
                  </a:cubicBezTo>
                  <a:cubicBezTo>
                    <a:pt x="2195" y="3355"/>
                    <a:pt x="2177" y="3336"/>
                    <a:pt x="2195" y="3318"/>
                  </a:cubicBezTo>
                  <a:lnTo>
                    <a:pt x="2195" y="3262"/>
                  </a:lnTo>
                  <a:cubicBezTo>
                    <a:pt x="2195" y="3202"/>
                    <a:pt x="2177" y="3147"/>
                    <a:pt x="2177" y="3068"/>
                  </a:cubicBezTo>
                  <a:cubicBezTo>
                    <a:pt x="2158" y="2893"/>
                    <a:pt x="2122" y="2685"/>
                    <a:pt x="2061" y="2454"/>
                  </a:cubicBezTo>
                  <a:cubicBezTo>
                    <a:pt x="1946" y="1992"/>
                    <a:pt x="1775" y="1414"/>
                    <a:pt x="1562" y="1008"/>
                  </a:cubicBezTo>
                  <a:cubicBezTo>
                    <a:pt x="1331" y="583"/>
                    <a:pt x="1137" y="352"/>
                    <a:pt x="985" y="218"/>
                  </a:cubicBezTo>
                  <a:cubicBezTo>
                    <a:pt x="832" y="84"/>
                    <a:pt x="717" y="47"/>
                    <a:pt x="657" y="28"/>
                  </a:cubicBezTo>
                  <a:cubicBezTo>
                    <a:pt x="600" y="11"/>
                    <a:pt x="533" y="0"/>
                    <a:pt x="46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6776233" y="2061142"/>
              <a:ext cx="194647" cy="443149"/>
            </a:xfrm>
            <a:custGeom>
              <a:avLst/>
              <a:gdLst/>
              <a:ahLst/>
              <a:cxnLst/>
              <a:rect l="l" t="t" r="r" b="b"/>
              <a:pathLst>
                <a:path w="1424" h="3242" extrusionOk="0">
                  <a:moveTo>
                    <a:pt x="227" y="0"/>
                  </a:moveTo>
                  <a:cubicBezTo>
                    <a:pt x="111" y="0"/>
                    <a:pt x="11" y="38"/>
                    <a:pt x="1" y="133"/>
                  </a:cubicBezTo>
                  <a:cubicBezTo>
                    <a:pt x="1" y="133"/>
                    <a:pt x="366" y="766"/>
                    <a:pt x="578" y="1653"/>
                  </a:cubicBezTo>
                  <a:cubicBezTo>
                    <a:pt x="786" y="2559"/>
                    <a:pt x="768" y="3058"/>
                    <a:pt x="828" y="3192"/>
                  </a:cubicBezTo>
                  <a:cubicBezTo>
                    <a:pt x="845" y="3228"/>
                    <a:pt x="896" y="3241"/>
                    <a:pt x="960" y="3241"/>
                  </a:cubicBezTo>
                  <a:cubicBezTo>
                    <a:pt x="1102" y="3241"/>
                    <a:pt x="1307" y="3175"/>
                    <a:pt x="1345" y="3136"/>
                  </a:cubicBezTo>
                  <a:cubicBezTo>
                    <a:pt x="1424" y="3058"/>
                    <a:pt x="999" y="1265"/>
                    <a:pt x="865" y="803"/>
                  </a:cubicBezTo>
                  <a:cubicBezTo>
                    <a:pt x="731" y="341"/>
                    <a:pt x="671" y="151"/>
                    <a:pt x="518" y="73"/>
                  </a:cubicBezTo>
                  <a:cubicBezTo>
                    <a:pt x="439" y="28"/>
                    <a:pt x="327"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6770629" y="2055264"/>
              <a:ext cx="197790" cy="455451"/>
            </a:xfrm>
            <a:custGeom>
              <a:avLst/>
              <a:gdLst/>
              <a:ahLst/>
              <a:cxnLst/>
              <a:rect l="l" t="t" r="r" b="b"/>
              <a:pathLst>
                <a:path w="1447" h="3332" extrusionOk="0">
                  <a:moveTo>
                    <a:pt x="250" y="97"/>
                  </a:moveTo>
                  <a:cubicBezTo>
                    <a:pt x="347" y="97"/>
                    <a:pt x="462" y="116"/>
                    <a:pt x="522" y="153"/>
                  </a:cubicBezTo>
                  <a:cubicBezTo>
                    <a:pt x="596" y="194"/>
                    <a:pt x="638" y="250"/>
                    <a:pt x="693" y="365"/>
                  </a:cubicBezTo>
                  <a:cubicBezTo>
                    <a:pt x="735" y="481"/>
                    <a:pt x="790" y="638"/>
                    <a:pt x="850" y="869"/>
                  </a:cubicBezTo>
                  <a:cubicBezTo>
                    <a:pt x="924" y="1077"/>
                    <a:pt x="1058" y="1655"/>
                    <a:pt x="1174" y="2158"/>
                  </a:cubicBezTo>
                  <a:cubicBezTo>
                    <a:pt x="1234" y="2426"/>
                    <a:pt x="1271" y="2676"/>
                    <a:pt x="1312" y="2851"/>
                  </a:cubicBezTo>
                  <a:cubicBezTo>
                    <a:pt x="1331" y="2948"/>
                    <a:pt x="1331" y="3022"/>
                    <a:pt x="1349" y="3082"/>
                  </a:cubicBezTo>
                  <a:lnTo>
                    <a:pt x="1349" y="3138"/>
                  </a:lnTo>
                  <a:cubicBezTo>
                    <a:pt x="1331" y="3138"/>
                    <a:pt x="1312" y="3156"/>
                    <a:pt x="1271" y="3179"/>
                  </a:cubicBezTo>
                  <a:cubicBezTo>
                    <a:pt x="1234" y="3198"/>
                    <a:pt x="1174" y="3216"/>
                    <a:pt x="1118" y="3216"/>
                  </a:cubicBezTo>
                  <a:cubicBezTo>
                    <a:pt x="1058" y="3235"/>
                    <a:pt x="1003" y="3235"/>
                    <a:pt x="966" y="3235"/>
                  </a:cubicBezTo>
                  <a:cubicBezTo>
                    <a:pt x="943" y="3216"/>
                    <a:pt x="924" y="3216"/>
                    <a:pt x="924" y="3198"/>
                  </a:cubicBezTo>
                  <a:cubicBezTo>
                    <a:pt x="906" y="3198"/>
                    <a:pt x="906" y="3138"/>
                    <a:pt x="887" y="3064"/>
                  </a:cubicBezTo>
                  <a:cubicBezTo>
                    <a:pt x="887" y="2985"/>
                    <a:pt x="869" y="2870"/>
                    <a:pt x="850" y="2754"/>
                  </a:cubicBezTo>
                  <a:cubicBezTo>
                    <a:pt x="827" y="2486"/>
                    <a:pt x="772" y="2140"/>
                    <a:pt x="675" y="1696"/>
                  </a:cubicBezTo>
                  <a:cubicBezTo>
                    <a:pt x="462" y="809"/>
                    <a:pt x="116" y="194"/>
                    <a:pt x="97" y="153"/>
                  </a:cubicBezTo>
                  <a:cubicBezTo>
                    <a:pt x="97" y="153"/>
                    <a:pt x="116" y="134"/>
                    <a:pt x="134" y="116"/>
                  </a:cubicBezTo>
                  <a:cubicBezTo>
                    <a:pt x="157" y="116"/>
                    <a:pt x="194" y="97"/>
                    <a:pt x="250" y="97"/>
                  </a:cubicBezTo>
                  <a:close/>
                  <a:moveTo>
                    <a:pt x="250" y="0"/>
                  </a:moveTo>
                  <a:cubicBezTo>
                    <a:pt x="194" y="0"/>
                    <a:pt x="134" y="0"/>
                    <a:pt x="79" y="37"/>
                  </a:cubicBezTo>
                  <a:cubicBezTo>
                    <a:pt x="42" y="60"/>
                    <a:pt x="0" y="97"/>
                    <a:pt x="0" y="153"/>
                  </a:cubicBezTo>
                  <a:lnTo>
                    <a:pt x="0" y="176"/>
                  </a:lnTo>
                  <a:lnTo>
                    <a:pt x="0" y="194"/>
                  </a:lnTo>
                  <a:cubicBezTo>
                    <a:pt x="0" y="194"/>
                    <a:pt x="365" y="828"/>
                    <a:pt x="578" y="1715"/>
                  </a:cubicBezTo>
                  <a:cubicBezTo>
                    <a:pt x="675" y="2158"/>
                    <a:pt x="712" y="2505"/>
                    <a:pt x="753" y="2754"/>
                  </a:cubicBezTo>
                  <a:cubicBezTo>
                    <a:pt x="772" y="2888"/>
                    <a:pt x="772" y="2985"/>
                    <a:pt x="790" y="3064"/>
                  </a:cubicBezTo>
                  <a:cubicBezTo>
                    <a:pt x="790" y="3156"/>
                    <a:pt x="809" y="3198"/>
                    <a:pt x="827" y="3253"/>
                  </a:cubicBezTo>
                  <a:cubicBezTo>
                    <a:pt x="850" y="3313"/>
                    <a:pt x="906" y="3332"/>
                    <a:pt x="966" y="3332"/>
                  </a:cubicBezTo>
                  <a:cubicBezTo>
                    <a:pt x="1021" y="3332"/>
                    <a:pt x="1081" y="3332"/>
                    <a:pt x="1137" y="3313"/>
                  </a:cubicBezTo>
                  <a:cubicBezTo>
                    <a:pt x="1197" y="3313"/>
                    <a:pt x="1252" y="3295"/>
                    <a:pt x="1312" y="3272"/>
                  </a:cubicBezTo>
                  <a:cubicBezTo>
                    <a:pt x="1368" y="3253"/>
                    <a:pt x="1405" y="3235"/>
                    <a:pt x="1428" y="3216"/>
                  </a:cubicBezTo>
                  <a:cubicBezTo>
                    <a:pt x="1446" y="3198"/>
                    <a:pt x="1446" y="3179"/>
                    <a:pt x="1446" y="3179"/>
                  </a:cubicBezTo>
                  <a:lnTo>
                    <a:pt x="1446" y="3138"/>
                  </a:lnTo>
                  <a:lnTo>
                    <a:pt x="1446" y="3064"/>
                  </a:lnTo>
                  <a:cubicBezTo>
                    <a:pt x="1446" y="3004"/>
                    <a:pt x="1428" y="2925"/>
                    <a:pt x="1405" y="2833"/>
                  </a:cubicBezTo>
                  <a:cubicBezTo>
                    <a:pt x="1386" y="2657"/>
                    <a:pt x="1331" y="2408"/>
                    <a:pt x="1271" y="2140"/>
                  </a:cubicBezTo>
                  <a:cubicBezTo>
                    <a:pt x="1155" y="1618"/>
                    <a:pt x="1021" y="1059"/>
                    <a:pt x="966" y="828"/>
                  </a:cubicBezTo>
                  <a:cubicBezTo>
                    <a:pt x="887" y="596"/>
                    <a:pt x="850" y="444"/>
                    <a:pt x="790" y="310"/>
                  </a:cubicBezTo>
                  <a:cubicBezTo>
                    <a:pt x="735" y="194"/>
                    <a:pt x="656" y="116"/>
                    <a:pt x="578" y="60"/>
                  </a:cubicBezTo>
                  <a:cubicBezTo>
                    <a:pt x="481" y="19"/>
                    <a:pt x="36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6776233" y="2065926"/>
              <a:ext cx="186445" cy="436588"/>
            </a:xfrm>
            <a:custGeom>
              <a:avLst/>
              <a:gdLst/>
              <a:ahLst/>
              <a:cxnLst/>
              <a:rect l="l" t="t" r="r" b="b"/>
              <a:pathLst>
                <a:path w="1364" h="3194" extrusionOk="0">
                  <a:moveTo>
                    <a:pt x="93" y="1"/>
                  </a:moveTo>
                  <a:cubicBezTo>
                    <a:pt x="38" y="1"/>
                    <a:pt x="1" y="38"/>
                    <a:pt x="1" y="98"/>
                  </a:cubicBezTo>
                  <a:cubicBezTo>
                    <a:pt x="1" y="98"/>
                    <a:pt x="366" y="731"/>
                    <a:pt x="578" y="1618"/>
                  </a:cubicBezTo>
                  <a:cubicBezTo>
                    <a:pt x="786" y="2524"/>
                    <a:pt x="768" y="3023"/>
                    <a:pt x="828" y="3157"/>
                  </a:cubicBezTo>
                  <a:cubicBezTo>
                    <a:pt x="846" y="3194"/>
                    <a:pt x="902" y="3194"/>
                    <a:pt x="962" y="3194"/>
                  </a:cubicBezTo>
                  <a:cubicBezTo>
                    <a:pt x="1114" y="3194"/>
                    <a:pt x="1308" y="3138"/>
                    <a:pt x="1345" y="3101"/>
                  </a:cubicBezTo>
                  <a:cubicBezTo>
                    <a:pt x="1364" y="3060"/>
                    <a:pt x="1345" y="2829"/>
                    <a:pt x="1271" y="2501"/>
                  </a:cubicBezTo>
                  <a:cubicBezTo>
                    <a:pt x="1248" y="2501"/>
                    <a:pt x="1230" y="2501"/>
                    <a:pt x="1211" y="2482"/>
                  </a:cubicBezTo>
                  <a:lnTo>
                    <a:pt x="1211" y="2482"/>
                  </a:lnTo>
                  <a:cubicBezTo>
                    <a:pt x="1230" y="2598"/>
                    <a:pt x="1248" y="2695"/>
                    <a:pt x="1271" y="2773"/>
                  </a:cubicBezTo>
                  <a:cubicBezTo>
                    <a:pt x="1290" y="2870"/>
                    <a:pt x="1290" y="2944"/>
                    <a:pt x="1308" y="3004"/>
                  </a:cubicBezTo>
                  <a:lnTo>
                    <a:pt x="1308" y="3060"/>
                  </a:lnTo>
                  <a:cubicBezTo>
                    <a:pt x="1290" y="3060"/>
                    <a:pt x="1271" y="3078"/>
                    <a:pt x="1230" y="3101"/>
                  </a:cubicBezTo>
                  <a:cubicBezTo>
                    <a:pt x="1193" y="3120"/>
                    <a:pt x="1133" y="3138"/>
                    <a:pt x="1077" y="3138"/>
                  </a:cubicBezTo>
                  <a:cubicBezTo>
                    <a:pt x="1040" y="3138"/>
                    <a:pt x="999" y="3157"/>
                    <a:pt x="962" y="3157"/>
                  </a:cubicBezTo>
                  <a:lnTo>
                    <a:pt x="925" y="3157"/>
                  </a:lnTo>
                  <a:cubicBezTo>
                    <a:pt x="902" y="3138"/>
                    <a:pt x="883" y="3138"/>
                    <a:pt x="883" y="3120"/>
                  </a:cubicBezTo>
                  <a:cubicBezTo>
                    <a:pt x="865" y="3120"/>
                    <a:pt x="865" y="3060"/>
                    <a:pt x="846" y="2986"/>
                  </a:cubicBezTo>
                  <a:cubicBezTo>
                    <a:pt x="846" y="2907"/>
                    <a:pt x="828" y="2792"/>
                    <a:pt x="809" y="2676"/>
                  </a:cubicBezTo>
                  <a:cubicBezTo>
                    <a:pt x="786" y="2408"/>
                    <a:pt x="731" y="2062"/>
                    <a:pt x="634" y="1618"/>
                  </a:cubicBezTo>
                  <a:cubicBezTo>
                    <a:pt x="421" y="731"/>
                    <a:pt x="75" y="116"/>
                    <a:pt x="56" y="75"/>
                  </a:cubicBezTo>
                  <a:cubicBezTo>
                    <a:pt x="56" y="75"/>
                    <a:pt x="75" y="56"/>
                    <a:pt x="93" y="38"/>
                  </a:cubicBezTo>
                  <a:lnTo>
                    <a:pt x="116" y="38"/>
                  </a:lnTo>
                  <a:cubicBezTo>
                    <a:pt x="116" y="19"/>
                    <a:pt x="93" y="1"/>
                    <a:pt x="93" y="1"/>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6381471" y="2528897"/>
              <a:ext cx="57683" cy="58230"/>
            </a:xfrm>
            <a:custGeom>
              <a:avLst/>
              <a:gdLst/>
              <a:ahLst/>
              <a:cxnLst/>
              <a:rect l="l" t="t" r="r" b="b"/>
              <a:pathLst>
                <a:path w="422" h="426" extrusionOk="0">
                  <a:moveTo>
                    <a:pt x="209" y="1"/>
                  </a:moveTo>
                  <a:cubicBezTo>
                    <a:pt x="93" y="1"/>
                    <a:pt x="1" y="98"/>
                    <a:pt x="1" y="213"/>
                  </a:cubicBezTo>
                  <a:cubicBezTo>
                    <a:pt x="1" y="329"/>
                    <a:pt x="93" y="426"/>
                    <a:pt x="209" y="426"/>
                  </a:cubicBezTo>
                  <a:cubicBezTo>
                    <a:pt x="324" y="426"/>
                    <a:pt x="421" y="329"/>
                    <a:pt x="421" y="213"/>
                  </a:cubicBezTo>
                  <a:cubicBezTo>
                    <a:pt x="421" y="98"/>
                    <a:pt x="32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6373270" y="2529260"/>
              <a:ext cx="74086" cy="73403"/>
            </a:xfrm>
            <a:custGeom>
              <a:avLst/>
              <a:gdLst/>
              <a:ahLst/>
              <a:cxnLst/>
              <a:rect l="l" t="t" r="r" b="b"/>
              <a:pathLst>
                <a:path w="542" h="537" extrusionOk="0">
                  <a:moveTo>
                    <a:pt x="269" y="93"/>
                  </a:moveTo>
                  <a:cubicBezTo>
                    <a:pt x="366" y="93"/>
                    <a:pt x="426" y="171"/>
                    <a:pt x="426" y="268"/>
                  </a:cubicBezTo>
                  <a:cubicBezTo>
                    <a:pt x="426" y="347"/>
                    <a:pt x="366" y="421"/>
                    <a:pt x="269" y="421"/>
                  </a:cubicBezTo>
                  <a:cubicBezTo>
                    <a:pt x="176" y="421"/>
                    <a:pt x="116" y="347"/>
                    <a:pt x="116" y="268"/>
                  </a:cubicBezTo>
                  <a:cubicBezTo>
                    <a:pt x="116" y="171"/>
                    <a:pt x="176" y="93"/>
                    <a:pt x="269" y="93"/>
                  </a:cubicBezTo>
                  <a:close/>
                  <a:moveTo>
                    <a:pt x="269" y="0"/>
                  </a:moveTo>
                  <a:cubicBezTo>
                    <a:pt x="116" y="0"/>
                    <a:pt x="1" y="116"/>
                    <a:pt x="1" y="268"/>
                  </a:cubicBezTo>
                  <a:cubicBezTo>
                    <a:pt x="1" y="402"/>
                    <a:pt x="116" y="536"/>
                    <a:pt x="269" y="536"/>
                  </a:cubicBezTo>
                  <a:cubicBezTo>
                    <a:pt x="426" y="536"/>
                    <a:pt x="542" y="402"/>
                    <a:pt x="542" y="268"/>
                  </a:cubicBezTo>
                  <a:cubicBezTo>
                    <a:pt x="542" y="116"/>
                    <a:pt x="426" y="0"/>
                    <a:pt x="2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6891873" y="2429113"/>
              <a:ext cx="58230" cy="60827"/>
            </a:xfrm>
            <a:custGeom>
              <a:avLst/>
              <a:gdLst/>
              <a:ahLst/>
              <a:cxnLst/>
              <a:rect l="l" t="t" r="r" b="b"/>
              <a:pathLst>
                <a:path w="426" h="445" extrusionOk="0">
                  <a:moveTo>
                    <a:pt x="213" y="1"/>
                  </a:moveTo>
                  <a:cubicBezTo>
                    <a:pt x="97" y="1"/>
                    <a:pt x="0" y="98"/>
                    <a:pt x="0" y="213"/>
                  </a:cubicBezTo>
                  <a:cubicBezTo>
                    <a:pt x="0" y="347"/>
                    <a:pt x="97" y="444"/>
                    <a:pt x="213" y="444"/>
                  </a:cubicBezTo>
                  <a:cubicBezTo>
                    <a:pt x="328" y="444"/>
                    <a:pt x="425" y="347"/>
                    <a:pt x="425" y="213"/>
                  </a:cubicBezTo>
                  <a:cubicBezTo>
                    <a:pt x="425" y="98"/>
                    <a:pt x="328"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6883672" y="2431389"/>
              <a:ext cx="73949" cy="71489"/>
            </a:xfrm>
            <a:custGeom>
              <a:avLst/>
              <a:gdLst/>
              <a:ahLst/>
              <a:cxnLst/>
              <a:rect l="l" t="t" r="r" b="b"/>
              <a:pathLst>
                <a:path w="541" h="523" extrusionOk="0">
                  <a:moveTo>
                    <a:pt x="273" y="97"/>
                  </a:moveTo>
                  <a:cubicBezTo>
                    <a:pt x="370" y="97"/>
                    <a:pt x="425" y="176"/>
                    <a:pt x="425" y="254"/>
                  </a:cubicBezTo>
                  <a:cubicBezTo>
                    <a:pt x="425" y="347"/>
                    <a:pt x="370" y="425"/>
                    <a:pt x="273" y="425"/>
                  </a:cubicBezTo>
                  <a:cubicBezTo>
                    <a:pt x="176" y="425"/>
                    <a:pt x="116" y="347"/>
                    <a:pt x="116" y="254"/>
                  </a:cubicBezTo>
                  <a:cubicBezTo>
                    <a:pt x="116" y="176"/>
                    <a:pt x="176" y="97"/>
                    <a:pt x="273" y="97"/>
                  </a:cubicBezTo>
                  <a:close/>
                  <a:moveTo>
                    <a:pt x="273" y="0"/>
                  </a:moveTo>
                  <a:cubicBezTo>
                    <a:pt x="116" y="0"/>
                    <a:pt x="0" y="116"/>
                    <a:pt x="0" y="254"/>
                  </a:cubicBezTo>
                  <a:cubicBezTo>
                    <a:pt x="0" y="407"/>
                    <a:pt x="116" y="522"/>
                    <a:pt x="273" y="522"/>
                  </a:cubicBezTo>
                  <a:cubicBezTo>
                    <a:pt x="425" y="522"/>
                    <a:pt x="541" y="407"/>
                    <a:pt x="541" y="254"/>
                  </a:cubicBezTo>
                  <a:cubicBezTo>
                    <a:pt x="541" y="116"/>
                    <a:pt x="425" y="0"/>
                    <a:pt x="27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6465536" y="2618566"/>
              <a:ext cx="473768" cy="448753"/>
            </a:xfrm>
            <a:custGeom>
              <a:avLst/>
              <a:gdLst/>
              <a:ahLst/>
              <a:cxnLst/>
              <a:rect l="l" t="t" r="r" b="b"/>
              <a:pathLst>
                <a:path w="3466" h="3283" extrusionOk="0">
                  <a:moveTo>
                    <a:pt x="3151" y="0"/>
                  </a:moveTo>
                  <a:cubicBezTo>
                    <a:pt x="3007" y="0"/>
                    <a:pt x="2525" y="13"/>
                    <a:pt x="1655" y="153"/>
                  </a:cubicBezTo>
                  <a:cubicBezTo>
                    <a:pt x="578" y="306"/>
                    <a:pt x="0" y="652"/>
                    <a:pt x="0" y="652"/>
                  </a:cubicBezTo>
                  <a:cubicBezTo>
                    <a:pt x="0" y="652"/>
                    <a:pt x="250" y="2408"/>
                    <a:pt x="402" y="2676"/>
                  </a:cubicBezTo>
                  <a:cubicBezTo>
                    <a:pt x="546" y="2937"/>
                    <a:pt x="1467" y="3283"/>
                    <a:pt x="2011" y="3283"/>
                  </a:cubicBezTo>
                  <a:cubicBezTo>
                    <a:pt x="2064" y="3283"/>
                    <a:pt x="2113" y="3279"/>
                    <a:pt x="2158" y="3272"/>
                  </a:cubicBezTo>
                  <a:cubicBezTo>
                    <a:pt x="2639" y="3217"/>
                    <a:pt x="3429" y="2501"/>
                    <a:pt x="3447" y="2117"/>
                  </a:cubicBezTo>
                  <a:cubicBezTo>
                    <a:pt x="3466" y="1752"/>
                    <a:pt x="3198" y="1"/>
                    <a:pt x="3198" y="1"/>
                  </a:cubicBezTo>
                  <a:cubicBezTo>
                    <a:pt x="3198" y="1"/>
                    <a:pt x="3183" y="0"/>
                    <a:pt x="3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6457334" y="2610365"/>
              <a:ext cx="487026" cy="465019"/>
            </a:xfrm>
            <a:custGeom>
              <a:avLst/>
              <a:gdLst/>
              <a:ahLst/>
              <a:cxnLst/>
              <a:rect l="l" t="t" r="r" b="b"/>
              <a:pathLst>
                <a:path w="3563" h="3402" extrusionOk="0">
                  <a:moveTo>
                    <a:pt x="3156" y="116"/>
                  </a:moveTo>
                  <a:cubicBezTo>
                    <a:pt x="3193" y="116"/>
                    <a:pt x="3213" y="116"/>
                    <a:pt x="3216" y="116"/>
                  </a:cubicBezTo>
                  <a:cubicBezTo>
                    <a:pt x="3216" y="158"/>
                    <a:pt x="3276" y="523"/>
                    <a:pt x="3332" y="985"/>
                  </a:cubicBezTo>
                  <a:cubicBezTo>
                    <a:pt x="3373" y="1235"/>
                    <a:pt x="3410" y="1484"/>
                    <a:pt x="3429" y="1697"/>
                  </a:cubicBezTo>
                  <a:cubicBezTo>
                    <a:pt x="3447" y="1909"/>
                    <a:pt x="3466" y="2099"/>
                    <a:pt x="3466" y="2177"/>
                  </a:cubicBezTo>
                  <a:cubicBezTo>
                    <a:pt x="3447" y="2256"/>
                    <a:pt x="3410" y="2371"/>
                    <a:pt x="3332" y="2487"/>
                  </a:cubicBezTo>
                  <a:cubicBezTo>
                    <a:pt x="3235" y="2602"/>
                    <a:pt x="3142" y="2718"/>
                    <a:pt x="3004" y="2833"/>
                  </a:cubicBezTo>
                  <a:cubicBezTo>
                    <a:pt x="2754" y="3064"/>
                    <a:pt x="2426" y="3254"/>
                    <a:pt x="2195" y="3295"/>
                  </a:cubicBezTo>
                  <a:cubicBezTo>
                    <a:pt x="2173" y="3297"/>
                    <a:pt x="2148" y="3298"/>
                    <a:pt x="2123" y="3298"/>
                  </a:cubicBezTo>
                  <a:cubicBezTo>
                    <a:pt x="1889" y="3298"/>
                    <a:pt x="1545" y="3224"/>
                    <a:pt x="1216" y="3120"/>
                  </a:cubicBezTo>
                  <a:cubicBezTo>
                    <a:pt x="1040" y="3064"/>
                    <a:pt x="888" y="2986"/>
                    <a:pt x="754" y="2907"/>
                  </a:cubicBezTo>
                  <a:cubicBezTo>
                    <a:pt x="620" y="2852"/>
                    <a:pt x="541" y="2773"/>
                    <a:pt x="504" y="2718"/>
                  </a:cubicBezTo>
                  <a:cubicBezTo>
                    <a:pt x="486" y="2658"/>
                    <a:pt x="426" y="2505"/>
                    <a:pt x="389" y="2293"/>
                  </a:cubicBezTo>
                  <a:cubicBezTo>
                    <a:pt x="347" y="2099"/>
                    <a:pt x="292" y="1849"/>
                    <a:pt x="255" y="1618"/>
                  </a:cubicBezTo>
                  <a:cubicBezTo>
                    <a:pt x="176" y="1156"/>
                    <a:pt x="116" y="773"/>
                    <a:pt x="116" y="736"/>
                  </a:cubicBezTo>
                  <a:cubicBezTo>
                    <a:pt x="158" y="712"/>
                    <a:pt x="694" y="426"/>
                    <a:pt x="1715" y="250"/>
                  </a:cubicBezTo>
                  <a:cubicBezTo>
                    <a:pt x="2551" y="128"/>
                    <a:pt x="3002" y="116"/>
                    <a:pt x="3156" y="116"/>
                  </a:cubicBezTo>
                  <a:close/>
                  <a:moveTo>
                    <a:pt x="3213" y="0"/>
                  </a:moveTo>
                  <a:cubicBezTo>
                    <a:pt x="3071" y="0"/>
                    <a:pt x="2586" y="13"/>
                    <a:pt x="1696" y="158"/>
                  </a:cubicBezTo>
                  <a:cubicBezTo>
                    <a:pt x="620" y="329"/>
                    <a:pt x="42" y="657"/>
                    <a:pt x="42" y="657"/>
                  </a:cubicBezTo>
                  <a:lnTo>
                    <a:pt x="0" y="676"/>
                  </a:lnTo>
                  <a:lnTo>
                    <a:pt x="0" y="712"/>
                  </a:lnTo>
                  <a:cubicBezTo>
                    <a:pt x="0" y="712"/>
                    <a:pt x="79" y="1156"/>
                    <a:pt x="158" y="1637"/>
                  </a:cubicBezTo>
                  <a:cubicBezTo>
                    <a:pt x="194" y="1868"/>
                    <a:pt x="231" y="2122"/>
                    <a:pt x="292" y="2311"/>
                  </a:cubicBezTo>
                  <a:cubicBezTo>
                    <a:pt x="328" y="2524"/>
                    <a:pt x="370" y="2676"/>
                    <a:pt x="426" y="2773"/>
                  </a:cubicBezTo>
                  <a:cubicBezTo>
                    <a:pt x="462" y="2852"/>
                    <a:pt x="560" y="2930"/>
                    <a:pt x="694" y="3004"/>
                  </a:cubicBezTo>
                  <a:cubicBezTo>
                    <a:pt x="851" y="3083"/>
                    <a:pt x="1003" y="3161"/>
                    <a:pt x="1197" y="3217"/>
                  </a:cubicBezTo>
                  <a:cubicBezTo>
                    <a:pt x="1486" y="3328"/>
                    <a:pt x="1813" y="3402"/>
                    <a:pt x="2072" y="3402"/>
                  </a:cubicBezTo>
                  <a:cubicBezTo>
                    <a:pt x="2123" y="3402"/>
                    <a:pt x="2173" y="3399"/>
                    <a:pt x="2218" y="3392"/>
                  </a:cubicBezTo>
                  <a:cubicBezTo>
                    <a:pt x="2486" y="3351"/>
                    <a:pt x="2814" y="3161"/>
                    <a:pt x="3082" y="2907"/>
                  </a:cubicBezTo>
                  <a:cubicBezTo>
                    <a:pt x="3198" y="2792"/>
                    <a:pt x="3332" y="2658"/>
                    <a:pt x="3410" y="2542"/>
                  </a:cubicBezTo>
                  <a:cubicBezTo>
                    <a:pt x="3507" y="2408"/>
                    <a:pt x="3563" y="2293"/>
                    <a:pt x="3563" y="2177"/>
                  </a:cubicBezTo>
                  <a:cubicBezTo>
                    <a:pt x="3563" y="2080"/>
                    <a:pt x="3563" y="1909"/>
                    <a:pt x="3526" y="1678"/>
                  </a:cubicBezTo>
                  <a:cubicBezTo>
                    <a:pt x="3507" y="1466"/>
                    <a:pt x="3466" y="1216"/>
                    <a:pt x="3447" y="967"/>
                  </a:cubicBezTo>
                  <a:cubicBezTo>
                    <a:pt x="3373" y="481"/>
                    <a:pt x="3313" y="61"/>
                    <a:pt x="3313" y="61"/>
                  </a:cubicBezTo>
                  <a:lnTo>
                    <a:pt x="3313" y="1"/>
                  </a:lnTo>
                  <a:lnTo>
                    <a:pt x="3258" y="1"/>
                  </a:lnTo>
                  <a:cubicBezTo>
                    <a:pt x="3258" y="1"/>
                    <a:pt x="3243" y="0"/>
                    <a:pt x="321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6465536" y="2618566"/>
              <a:ext cx="455451" cy="199841"/>
            </a:xfrm>
            <a:custGeom>
              <a:avLst/>
              <a:gdLst/>
              <a:ahLst/>
              <a:cxnLst/>
              <a:rect l="l" t="t" r="r" b="b"/>
              <a:pathLst>
                <a:path w="3332" h="1462" extrusionOk="0">
                  <a:moveTo>
                    <a:pt x="3101" y="1"/>
                  </a:moveTo>
                  <a:cubicBezTo>
                    <a:pt x="2925" y="1"/>
                    <a:pt x="2445" y="19"/>
                    <a:pt x="1655" y="153"/>
                  </a:cubicBezTo>
                  <a:cubicBezTo>
                    <a:pt x="578" y="306"/>
                    <a:pt x="0" y="652"/>
                    <a:pt x="0" y="652"/>
                  </a:cubicBezTo>
                  <a:cubicBezTo>
                    <a:pt x="0" y="652"/>
                    <a:pt x="56" y="1041"/>
                    <a:pt x="134" y="1461"/>
                  </a:cubicBezTo>
                  <a:cubicBezTo>
                    <a:pt x="347" y="1346"/>
                    <a:pt x="906" y="1115"/>
                    <a:pt x="1789" y="981"/>
                  </a:cubicBezTo>
                  <a:cubicBezTo>
                    <a:pt x="2316" y="893"/>
                    <a:pt x="2713" y="871"/>
                    <a:pt x="2990" y="871"/>
                  </a:cubicBezTo>
                  <a:cubicBezTo>
                    <a:pt x="3138" y="871"/>
                    <a:pt x="3251" y="877"/>
                    <a:pt x="3332" y="884"/>
                  </a:cubicBezTo>
                  <a:cubicBezTo>
                    <a:pt x="3253" y="403"/>
                    <a:pt x="3198" y="1"/>
                    <a:pt x="3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6457334" y="2610365"/>
              <a:ext cx="471307" cy="221301"/>
            </a:xfrm>
            <a:custGeom>
              <a:avLst/>
              <a:gdLst/>
              <a:ahLst/>
              <a:cxnLst/>
              <a:rect l="l" t="t" r="r" b="b"/>
              <a:pathLst>
                <a:path w="3448" h="1619" extrusionOk="0">
                  <a:moveTo>
                    <a:pt x="3216" y="116"/>
                  </a:moveTo>
                  <a:cubicBezTo>
                    <a:pt x="3216" y="158"/>
                    <a:pt x="3276" y="481"/>
                    <a:pt x="3332" y="888"/>
                  </a:cubicBezTo>
                  <a:cubicBezTo>
                    <a:pt x="3255" y="883"/>
                    <a:pt x="3163" y="879"/>
                    <a:pt x="3052" y="879"/>
                  </a:cubicBezTo>
                  <a:cubicBezTo>
                    <a:pt x="2776" y="879"/>
                    <a:pt x="2387" y="903"/>
                    <a:pt x="1849" y="985"/>
                  </a:cubicBezTo>
                  <a:cubicBezTo>
                    <a:pt x="985" y="1119"/>
                    <a:pt x="486" y="1332"/>
                    <a:pt x="231" y="1466"/>
                  </a:cubicBezTo>
                  <a:cubicBezTo>
                    <a:pt x="176" y="1082"/>
                    <a:pt x="116" y="773"/>
                    <a:pt x="116" y="736"/>
                  </a:cubicBezTo>
                  <a:cubicBezTo>
                    <a:pt x="158" y="712"/>
                    <a:pt x="694" y="426"/>
                    <a:pt x="1715" y="250"/>
                  </a:cubicBezTo>
                  <a:cubicBezTo>
                    <a:pt x="2523" y="135"/>
                    <a:pt x="2985" y="116"/>
                    <a:pt x="3161" y="116"/>
                  </a:cubicBezTo>
                  <a:close/>
                  <a:moveTo>
                    <a:pt x="3161" y="1"/>
                  </a:moveTo>
                  <a:cubicBezTo>
                    <a:pt x="2985" y="1"/>
                    <a:pt x="2505" y="19"/>
                    <a:pt x="1696" y="158"/>
                  </a:cubicBezTo>
                  <a:cubicBezTo>
                    <a:pt x="620" y="329"/>
                    <a:pt x="42" y="657"/>
                    <a:pt x="42" y="657"/>
                  </a:cubicBezTo>
                  <a:lnTo>
                    <a:pt x="0" y="676"/>
                  </a:lnTo>
                  <a:lnTo>
                    <a:pt x="0" y="712"/>
                  </a:lnTo>
                  <a:cubicBezTo>
                    <a:pt x="0" y="712"/>
                    <a:pt x="60" y="1101"/>
                    <a:pt x="139" y="1544"/>
                  </a:cubicBezTo>
                  <a:lnTo>
                    <a:pt x="158" y="1618"/>
                  </a:lnTo>
                  <a:lnTo>
                    <a:pt x="213" y="1581"/>
                  </a:lnTo>
                  <a:cubicBezTo>
                    <a:pt x="426" y="1466"/>
                    <a:pt x="966" y="1216"/>
                    <a:pt x="1849" y="1082"/>
                  </a:cubicBezTo>
                  <a:cubicBezTo>
                    <a:pt x="2426" y="1000"/>
                    <a:pt x="2848" y="976"/>
                    <a:pt x="3126" y="976"/>
                  </a:cubicBezTo>
                  <a:cubicBezTo>
                    <a:pt x="3238" y="976"/>
                    <a:pt x="3326" y="980"/>
                    <a:pt x="3392" y="985"/>
                  </a:cubicBezTo>
                  <a:lnTo>
                    <a:pt x="3447" y="1004"/>
                  </a:lnTo>
                  <a:lnTo>
                    <a:pt x="3429" y="925"/>
                  </a:lnTo>
                  <a:cubicBezTo>
                    <a:pt x="3373" y="463"/>
                    <a:pt x="3313" y="61"/>
                    <a:pt x="3313" y="61"/>
                  </a:cubicBezTo>
                  <a:lnTo>
                    <a:pt x="329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6113148" y="3097394"/>
              <a:ext cx="1052376" cy="289919"/>
            </a:xfrm>
            <a:custGeom>
              <a:avLst/>
              <a:gdLst/>
              <a:ahLst/>
              <a:cxnLst/>
              <a:rect l="l" t="t" r="r" b="b"/>
              <a:pathLst>
                <a:path w="7699" h="2121" extrusionOk="0">
                  <a:moveTo>
                    <a:pt x="7370" y="0"/>
                  </a:moveTo>
                  <a:cubicBezTo>
                    <a:pt x="7278" y="97"/>
                    <a:pt x="6543" y="656"/>
                    <a:pt x="5138" y="961"/>
                  </a:cubicBezTo>
                  <a:cubicBezTo>
                    <a:pt x="4475" y="1101"/>
                    <a:pt x="3618" y="1151"/>
                    <a:pt x="2864" y="1151"/>
                  </a:cubicBezTo>
                  <a:cubicBezTo>
                    <a:pt x="2043" y="1151"/>
                    <a:pt x="1346" y="1091"/>
                    <a:pt x="1155" y="1022"/>
                  </a:cubicBezTo>
                  <a:cubicBezTo>
                    <a:pt x="814" y="920"/>
                    <a:pt x="490" y="743"/>
                    <a:pt x="326" y="743"/>
                  </a:cubicBezTo>
                  <a:cubicBezTo>
                    <a:pt x="304" y="743"/>
                    <a:pt x="284" y="746"/>
                    <a:pt x="268" y="754"/>
                  </a:cubicBezTo>
                  <a:cubicBezTo>
                    <a:pt x="153" y="827"/>
                    <a:pt x="0" y="1465"/>
                    <a:pt x="37" y="1618"/>
                  </a:cubicBezTo>
                  <a:cubicBezTo>
                    <a:pt x="64" y="1728"/>
                    <a:pt x="1601" y="2120"/>
                    <a:pt x="3287" y="2120"/>
                  </a:cubicBezTo>
                  <a:cubicBezTo>
                    <a:pt x="3934" y="2120"/>
                    <a:pt x="4603" y="2062"/>
                    <a:pt x="5217" y="1909"/>
                  </a:cubicBezTo>
                  <a:cubicBezTo>
                    <a:pt x="7412" y="1368"/>
                    <a:pt x="7661" y="906"/>
                    <a:pt x="7680" y="772"/>
                  </a:cubicBezTo>
                  <a:cubicBezTo>
                    <a:pt x="7698" y="615"/>
                    <a:pt x="7680" y="559"/>
                    <a:pt x="7624" y="310"/>
                  </a:cubicBezTo>
                  <a:cubicBezTo>
                    <a:pt x="7564" y="79"/>
                    <a:pt x="7370" y="0"/>
                    <a:pt x="7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6107407" y="3086595"/>
              <a:ext cx="1063722" cy="308099"/>
            </a:xfrm>
            <a:custGeom>
              <a:avLst/>
              <a:gdLst/>
              <a:ahLst/>
              <a:cxnLst/>
              <a:rect l="l" t="t" r="r" b="b"/>
              <a:pathLst>
                <a:path w="7782" h="2254" extrusionOk="0">
                  <a:moveTo>
                    <a:pt x="7412" y="139"/>
                  </a:moveTo>
                  <a:cubicBezTo>
                    <a:pt x="7435" y="158"/>
                    <a:pt x="7569" y="213"/>
                    <a:pt x="7606" y="407"/>
                  </a:cubicBezTo>
                  <a:cubicBezTo>
                    <a:pt x="7685" y="657"/>
                    <a:pt x="7685" y="694"/>
                    <a:pt x="7666" y="833"/>
                  </a:cubicBezTo>
                  <a:cubicBezTo>
                    <a:pt x="7666" y="888"/>
                    <a:pt x="7625" y="1022"/>
                    <a:pt x="7278" y="1216"/>
                  </a:cubicBezTo>
                  <a:cubicBezTo>
                    <a:pt x="6950" y="1429"/>
                    <a:pt x="6335" y="1678"/>
                    <a:pt x="5240" y="1946"/>
                  </a:cubicBezTo>
                  <a:cubicBezTo>
                    <a:pt x="4637" y="2096"/>
                    <a:pt x="3981" y="2151"/>
                    <a:pt x="3344" y="2151"/>
                  </a:cubicBezTo>
                  <a:cubicBezTo>
                    <a:pt x="2820" y="2151"/>
                    <a:pt x="2309" y="2114"/>
                    <a:pt x="1849" y="2062"/>
                  </a:cubicBezTo>
                  <a:cubicBezTo>
                    <a:pt x="1350" y="2006"/>
                    <a:pt x="906" y="1909"/>
                    <a:pt x="597" y="1831"/>
                  </a:cubicBezTo>
                  <a:cubicBezTo>
                    <a:pt x="444" y="1794"/>
                    <a:pt x="310" y="1757"/>
                    <a:pt x="232" y="1734"/>
                  </a:cubicBezTo>
                  <a:cubicBezTo>
                    <a:pt x="195" y="1715"/>
                    <a:pt x="158" y="1697"/>
                    <a:pt x="135" y="1697"/>
                  </a:cubicBezTo>
                  <a:cubicBezTo>
                    <a:pt x="135" y="1678"/>
                    <a:pt x="135" y="1678"/>
                    <a:pt x="116" y="1678"/>
                  </a:cubicBezTo>
                  <a:cubicBezTo>
                    <a:pt x="116" y="1660"/>
                    <a:pt x="116" y="1600"/>
                    <a:pt x="135" y="1526"/>
                  </a:cubicBezTo>
                  <a:cubicBezTo>
                    <a:pt x="135" y="1429"/>
                    <a:pt x="158" y="1350"/>
                    <a:pt x="195" y="1253"/>
                  </a:cubicBezTo>
                  <a:cubicBezTo>
                    <a:pt x="213" y="1156"/>
                    <a:pt x="232" y="1064"/>
                    <a:pt x="273" y="1003"/>
                  </a:cubicBezTo>
                  <a:cubicBezTo>
                    <a:pt x="310" y="925"/>
                    <a:pt x="347" y="888"/>
                    <a:pt x="347" y="888"/>
                  </a:cubicBezTo>
                  <a:cubicBezTo>
                    <a:pt x="347" y="879"/>
                    <a:pt x="358" y="874"/>
                    <a:pt x="375" y="874"/>
                  </a:cubicBezTo>
                  <a:cubicBezTo>
                    <a:pt x="392" y="874"/>
                    <a:pt x="416" y="879"/>
                    <a:pt x="444" y="888"/>
                  </a:cubicBezTo>
                  <a:cubicBezTo>
                    <a:pt x="481" y="888"/>
                    <a:pt x="560" y="906"/>
                    <a:pt x="638" y="948"/>
                  </a:cubicBezTo>
                  <a:cubicBezTo>
                    <a:pt x="791" y="1003"/>
                    <a:pt x="985" y="1082"/>
                    <a:pt x="1174" y="1156"/>
                  </a:cubicBezTo>
                  <a:cubicBezTo>
                    <a:pt x="1271" y="1198"/>
                    <a:pt x="1484" y="1216"/>
                    <a:pt x="1775" y="1235"/>
                  </a:cubicBezTo>
                  <a:cubicBezTo>
                    <a:pt x="2061" y="1253"/>
                    <a:pt x="2426" y="1271"/>
                    <a:pt x="2815" y="1271"/>
                  </a:cubicBezTo>
                  <a:cubicBezTo>
                    <a:pt x="2920" y="1275"/>
                    <a:pt x="3029" y="1276"/>
                    <a:pt x="3140" y="1276"/>
                  </a:cubicBezTo>
                  <a:cubicBezTo>
                    <a:pt x="3832" y="1276"/>
                    <a:pt x="4601" y="1213"/>
                    <a:pt x="5199" y="1082"/>
                  </a:cubicBezTo>
                  <a:cubicBezTo>
                    <a:pt x="5892" y="948"/>
                    <a:pt x="6432" y="717"/>
                    <a:pt x="6816" y="523"/>
                  </a:cubicBezTo>
                  <a:cubicBezTo>
                    <a:pt x="6992" y="426"/>
                    <a:pt x="7144" y="347"/>
                    <a:pt x="7260" y="273"/>
                  </a:cubicBezTo>
                  <a:cubicBezTo>
                    <a:pt x="7338" y="213"/>
                    <a:pt x="7375" y="176"/>
                    <a:pt x="7412" y="139"/>
                  </a:cubicBezTo>
                  <a:close/>
                  <a:moveTo>
                    <a:pt x="7394" y="1"/>
                  </a:moveTo>
                  <a:lnTo>
                    <a:pt x="7375" y="42"/>
                  </a:lnTo>
                  <a:cubicBezTo>
                    <a:pt x="7357" y="61"/>
                    <a:pt x="7297" y="116"/>
                    <a:pt x="7204" y="176"/>
                  </a:cubicBezTo>
                  <a:cubicBezTo>
                    <a:pt x="7089" y="255"/>
                    <a:pt x="6950" y="347"/>
                    <a:pt x="6761" y="426"/>
                  </a:cubicBezTo>
                  <a:cubicBezTo>
                    <a:pt x="6396" y="620"/>
                    <a:pt x="5873" y="833"/>
                    <a:pt x="5180" y="985"/>
                  </a:cubicBezTo>
                  <a:cubicBezTo>
                    <a:pt x="4487" y="1137"/>
                    <a:pt x="3582" y="1179"/>
                    <a:pt x="2815" y="1179"/>
                  </a:cubicBezTo>
                  <a:cubicBezTo>
                    <a:pt x="2426" y="1179"/>
                    <a:pt x="2061" y="1156"/>
                    <a:pt x="1775" y="1137"/>
                  </a:cubicBezTo>
                  <a:cubicBezTo>
                    <a:pt x="1502" y="1119"/>
                    <a:pt x="1290" y="1082"/>
                    <a:pt x="1197" y="1064"/>
                  </a:cubicBezTo>
                  <a:cubicBezTo>
                    <a:pt x="1022" y="985"/>
                    <a:pt x="828" y="906"/>
                    <a:pt x="675" y="851"/>
                  </a:cubicBezTo>
                  <a:cubicBezTo>
                    <a:pt x="597" y="809"/>
                    <a:pt x="523" y="791"/>
                    <a:pt x="463" y="772"/>
                  </a:cubicBezTo>
                  <a:cubicBezTo>
                    <a:pt x="435" y="772"/>
                    <a:pt x="406" y="768"/>
                    <a:pt x="377" y="768"/>
                  </a:cubicBezTo>
                  <a:cubicBezTo>
                    <a:pt x="348" y="768"/>
                    <a:pt x="319" y="772"/>
                    <a:pt x="292" y="791"/>
                  </a:cubicBezTo>
                  <a:cubicBezTo>
                    <a:pt x="232" y="809"/>
                    <a:pt x="213" y="888"/>
                    <a:pt x="176" y="948"/>
                  </a:cubicBezTo>
                  <a:cubicBezTo>
                    <a:pt x="135" y="1022"/>
                    <a:pt x="116" y="1119"/>
                    <a:pt x="79" y="1216"/>
                  </a:cubicBezTo>
                  <a:cubicBezTo>
                    <a:pt x="61" y="1313"/>
                    <a:pt x="42" y="1410"/>
                    <a:pt x="19" y="1502"/>
                  </a:cubicBezTo>
                  <a:cubicBezTo>
                    <a:pt x="19" y="1581"/>
                    <a:pt x="1" y="1660"/>
                    <a:pt x="19" y="1715"/>
                  </a:cubicBezTo>
                  <a:cubicBezTo>
                    <a:pt x="19" y="1734"/>
                    <a:pt x="42" y="1757"/>
                    <a:pt x="61" y="1757"/>
                  </a:cubicBezTo>
                  <a:cubicBezTo>
                    <a:pt x="61" y="1775"/>
                    <a:pt x="79" y="1775"/>
                    <a:pt x="79" y="1775"/>
                  </a:cubicBezTo>
                  <a:cubicBezTo>
                    <a:pt x="116" y="1794"/>
                    <a:pt x="158" y="1812"/>
                    <a:pt x="195" y="1831"/>
                  </a:cubicBezTo>
                  <a:cubicBezTo>
                    <a:pt x="292" y="1872"/>
                    <a:pt x="426" y="1891"/>
                    <a:pt x="578" y="1946"/>
                  </a:cubicBezTo>
                  <a:cubicBezTo>
                    <a:pt x="888" y="2025"/>
                    <a:pt x="1331" y="2103"/>
                    <a:pt x="1849" y="2159"/>
                  </a:cubicBezTo>
                  <a:cubicBezTo>
                    <a:pt x="2288" y="2217"/>
                    <a:pt x="2782" y="2254"/>
                    <a:pt x="3293" y="2254"/>
                  </a:cubicBezTo>
                  <a:cubicBezTo>
                    <a:pt x="3948" y="2254"/>
                    <a:pt x="4630" y="2194"/>
                    <a:pt x="5259" y="2043"/>
                  </a:cubicBezTo>
                  <a:cubicBezTo>
                    <a:pt x="6372" y="1775"/>
                    <a:pt x="6992" y="1526"/>
                    <a:pt x="7338" y="1313"/>
                  </a:cubicBezTo>
                  <a:cubicBezTo>
                    <a:pt x="7685" y="1101"/>
                    <a:pt x="7759" y="948"/>
                    <a:pt x="7782" y="851"/>
                  </a:cubicBezTo>
                  <a:cubicBezTo>
                    <a:pt x="7782" y="694"/>
                    <a:pt x="7782" y="620"/>
                    <a:pt x="7722" y="389"/>
                  </a:cubicBezTo>
                  <a:cubicBezTo>
                    <a:pt x="7643" y="116"/>
                    <a:pt x="7435" y="24"/>
                    <a:pt x="7435" y="24"/>
                  </a:cubicBezTo>
                  <a:lnTo>
                    <a:pt x="739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6770629" y="3239416"/>
              <a:ext cx="103064" cy="103201"/>
            </a:xfrm>
            <a:custGeom>
              <a:avLst/>
              <a:gdLst/>
              <a:ahLst/>
              <a:cxnLst/>
              <a:rect l="l" t="t" r="r" b="b"/>
              <a:pathLst>
                <a:path w="754" h="755" extrusionOk="0">
                  <a:moveTo>
                    <a:pt x="388" y="1"/>
                  </a:moveTo>
                  <a:cubicBezTo>
                    <a:pt x="176" y="1"/>
                    <a:pt x="0" y="177"/>
                    <a:pt x="0" y="366"/>
                  </a:cubicBezTo>
                  <a:cubicBezTo>
                    <a:pt x="0" y="579"/>
                    <a:pt x="176" y="754"/>
                    <a:pt x="388" y="754"/>
                  </a:cubicBezTo>
                  <a:cubicBezTo>
                    <a:pt x="578" y="754"/>
                    <a:pt x="753" y="579"/>
                    <a:pt x="753" y="366"/>
                  </a:cubicBezTo>
                  <a:cubicBezTo>
                    <a:pt x="753" y="177"/>
                    <a:pt x="578" y="1"/>
                    <a:pt x="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6765571" y="3231898"/>
              <a:ext cx="115640" cy="115776"/>
            </a:xfrm>
            <a:custGeom>
              <a:avLst/>
              <a:gdLst/>
              <a:ahLst/>
              <a:cxnLst/>
              <a:rect l="l" t="t" r="r" b="b"/>
              <a:pathLst>
                <a:path w="846" h="847" extrusionOk="0">
                  <a:moveTo>
                    <a:pt x="425" y="116"/>
                  </a:moveTo>
                  <a:cubicBezTo>
                    <a:pt x="596" y="116"/>
                    <a:pt x="730" y="250"/>
                    <a:pt x="730" y="421"/>
                  </a:cubicBezTo>
                  <a:cubicBezTo>
                    <a:pt x="730" y="597"/>
                    <a:pt x="596" y="749"/>
                    <a:pt x="425" y="749"/>
                  </a:cubicBezTo>
                  <a:cubicBezTo>
                    <a:pt x="231" y="749"/>
                    <a:pt x="97" y="597"/>
                    <a:pt x="97" y="421"/>
                  </a:cubicBezTo>
                  <a:cubicBezTo>
                    <a:pt x="97" y="250"/>
                    <a:pt x="231" y="116"/>
                    <a:pt x="425" y="116"/>
                  </a:cubicBezTo>
                  <a:close/>
                  <a:moveTo>
                    <a:pt x="425" y="1"/>
                  </a:moveTo>
                  <a:cubicBezTo>
                    <a:pt x="171" y="1"/>
                    <a:pt x="0" y="190"/>
                    <a:pt x="0" y="421"/>
                  </a:cubicBezTo>
                  <a:cubicBezTo>
                    <a:pt x="0" y="652"/>
                    <a:pt x="171" y="846"/>
                    <a:pt x="425" y="846"/>
                  </a:cubicBezTo>
                  <a:cubicBezTo>
                    <a:pt x="656" y="846"/>
                    <a:pt x="846" y="652"/>
                    <a:pt x="846" y="421"/>
                  </a:cubicBezTo>
                  <a:cubicBezTo>
                    <a:pt x="846" y="190"/>
                    <a:pt x="656"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6271025" y="3610668"/>
              <a:ext cx="547033" cy="271330"/>
            </a:xfrm>
            <a:custGeom>
              <a:avLst/>
              <a:gdLst/>
              <a:ahLst/>
              <a:cxnLst/>
              <a:rect l="l" t="t" r="r" b="b"/>
              <a:pathLst>
                <a:path w="4002" h="1985" extrusionOk="0">
                  <a:moveTo>
                    <a:pt x="552" y="0"/>
                  </a:moveTo>
                  <a:cubicBezTo>
                    <a:pt x="201" y="0"/>
                    <a:pt x="0" y="76"/>
                    <a:pt x="0" y="76"/>
                  </a:cubicBezTo>
                  <a:cubicBezTo>
                    <a:pt x="0" y="76"/>
                    <a:pt x="1423" y="233"/>
                    <a:pt x="2117" y="695"/>
                  </a:cubicBezTo>
                  <a:cubicBezTo>
                    <a:pt x="2791" y="1134"/>
                    <a:pt x="4002" y="1984"/>
                    <a:pt x="4002" y="1984"/>
                  </a:cubicBezTo>
                  <a:cubicBezTo>
                    <a:pt x="4002" y="1984"/>
                    <a:pt x="3212" y="1018"/>
                    <a:pt x="2020" y="385"/>
                  </a:cubicBezTo>
                  <a:cubicBezTo>
                    <a:pt x="1412" y="77"/>
                    <a:pt x="906"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6267882" y="3604115"/>
              <a:ext cx="555918" cy="284452"/>
            </a:xfrm>
            <a:custGeom>
              <a:avLst/>
              <a:gdLst/>
              <a:ahLst/>
              <a:cxnLst/>
              <a:rect l="l" t="t" r="r" b="b"/>
              <a:pathLst>
                <a:path w="4067" h="2081" extrusionOk="0">
                  <a:moveTo>
                    <a:pt x="578" y="116"/>
                  </a:moveTo>
                  <a:cubicBezTo>
                    <a:pt x="924" y="116"/>
                    <a:pt x="1428" y="176"/>
                    <a:pt x="2006" y="500"/>
                  </a:cubicBezTo>
                  <a:cubicBezTo>
                    <a:pt x="2814" y="906"/>
                    <a:pt x="3313" y="1369"/>
                    <a:pt x="3641" y="1697"/>
                  </a:cubicBezTo>
                  <a:cubicBezTo>
                    <a:pt x="3276" y="1466"/>
                    <a:pt x="2680" y="1059"/>
                    <a:pt x="2158" y="694"/>
                  </a:cubicBezTo>
                  <a:cubicBezTo>
                    <a:pt x="1812" y="463"/>
                    <a:pt x="1271" y="310"/>
                    <a:pt x="832" y="232"/>
                  </a:cubicBezTo>
                  <a:cubicBezTo>
                    <a:pt x="559" y="176"/>
                    <a:pt x="504" y="176"/>
                    <a:pt x="347" y="153"/>
                  </a:cubicBezTo>
                  <a:cubicBezTo>
                    <a:pt x="444" y="135"/>
                    <a:pt x="425" y="116"/>
                    <a:pt x="578" y="116"/>
                  </a:cubicBezTo>
                  <a:close/>
                  <a:moveTo>
                    <a:pt x="578" y="1"/>
                  </a:moveTo>
                  <a:cubicBezTo>
                    <a:pt x="231" y="19"/>
                    <a:pt x="42" y="79"/>
                    <a:pt x="23" y="98"/>
                  </a:cubicBezTo>
                  <a:lnTo>
                    <a:pt x="0" y="98"/>
                  </a:lnTo>
                  <a:lnTo>
                    <a:pt x="23" y="195"/>
                  </a:lnTo>
                  <a:cubicBezTo>
                    <a:pt x="23" y="195"/>
                    <a:pt x="370" y="232"/>
                    <a:pt x="809" y="329"/>
                  </a:cubicBezTo>
                  <a:cubicBezTo>
                    <a:pt x="1252" y="426"/>
                    <a:pt x="1775" y="578"/>
                    <a:pt x="2103" y="791"/>
                  </a:cubicBezTo>
                  <a:cubicBezTo>
                    <a:pt x="2773" y="1235"/>
                    <a:pt x="4006" y="2080"/>
                    <a:pt x="4006" y="2080"/>
                  </a:cubicBezTo>
                  <a:lnTo>
                    <a:pt x="4066" y="2002"/>
                  </a:lnTo>
                  <a:cubicBezTo>
                    <a:pt x="4066" y="2002"/>
                    <a:pt x="3276" y="1040"/>
                    <a:pt x="2061" y="407"/>
                  </a:cubicBezTo>
                  <a:cubicBezTo>
                    <a:pt x="1446" y="79"/>
                    <a:pt x="947" y="1"/>
                    <a:pt x="5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6881075" y="3641560"/>
              <a:ext cx="363322" cy="206265"/>
            </a:xfrm>
            <a:custGeom>
              <a:avLst/>
              <a:gdLst/>
              <a:ahLst/>
              <a:cxnLst/>
              <a:rect l="l" t="t" r="r" b="b"/>
              <a:pathLst>
                <a:path w="2658" h="1509" extrusionOk="0">
                  <a:moveTo>
                    <a:pt x="2547" y="0"/>
                  </a:moveTo>
                  <a:cubicBezTo>
                    <a:pt x="2315" y="0"/>
                    <a:pt x="1734" y="68"/>
                    <a:pt x="985" y="640"/>
                  </a:cubicBezTo>
                  <a:cubicBezTo>
                    <a:pt x="1" y="1393"/>
                    <a:pt x="61" y="1509"/>
                    <a:pt x="61" y="1509"/>
                  </a:cubicBezTo>
                  <a:cubicBezTo>
                    <a:pt x="61" y="1509"/>
                    <a:pt x="426" y="1236"/>
                    <a:pt x="1216" y="700"/>
                  </a:cubicBezTo>
                  <a:cubicBezTo>
                    <a:pt x="1983" y="159"/>
                    <a:pt x="2658" y="7"/>
                    <a:pt x="2658" y="7"/>
                  </a:cubicBezTo>
                  <a:cubicBezTo>
                    <a:pt x="2658" y="7"/>
                    <a:pt x="2619" y="0"/>
                    <a:pt x="2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6883672" y="3635281"/>
              <a:ext cx="360725" cy="221711"/>
            </a:xfrm>
            <a:custGeom>
              <a:avLst/>
              <a:gdLst/>
              <a:ahLst/>
              <a:cxnLst/>
              <a:rect l="l" t="t" r="r" b="b"/>
              <a:pathLst>
                <a:path w="2639" h="1622" extrusionOk="0">
                  <a:moveTo>
                    <a:pt x="2218" y="138"/>
                  </a:moveTo>
                  <a:cubicBezTo>
                    <a:pt x="1946" y="235"/>
                    <a:pt x="1581" y="410"/>
                    <a:pt x="1155" y="715"/>
                  </a:cubicBezTo>
                  <a:cubicBezTo>
                    <a:pt x="656" y="1062"/>
                    <a:pt x="601" y="1104"/>
                    <a:pt x="425" y="1238"/>
                  </a:cubicBezTo>
                  <a:cubicBezTo>
                    <a:pt x="559" y="1104"/>
                    <a:pt x="656" y="988"/>
                    <a:pt x="1003" y="734"/>
                  </a:cubicBezTo>
                  <a:cubicBezTo>
                    <a:pt x="1484" y="369"/>
                    <a:pt x="1890" y="198"/>
                    <a:pt x="2177" y="138"/>
                  </a:cubicBezTo>
                  <a:close/>
                  <a:moveTo>
                    <a:pt x="2533" y="1"/>
                  </a:moveTo>
                  <a:cubicBezTo>
                    <a:pt x="2458" y="1"/>
                    <a:pt x="2333" y="8"/>
                    <a:pt x="2158" y="41"/>
                  </a:cubicBezTo>
                  <a:cubicBezTo>
                    <a:pt x="1849" y="101"/>
                    <a:pt x="1428" y="272"/>
                    <a:pt x="924" y="660"/>
                  </a:cubicBezTo>
                  <a:cubicBezTo>
                    <a:pt x="444" y="1025"/>
                    <a:pt x="213" y="1238"/>
                    <a:pt x="97" y="1372"/>
                  </a:cubicBezTo>
                  <a:cubicBezTo>
                    <a:pt x="42" y="1427"/>
                    <a:pt x="23" y="1469"/>
                    <a:pt x="0" y="1506"/>
                  </a:cubicBezTo>
                  <a:lnTo>
                    <a:pt x="0" y="1542"/>
                  </a:lnTo>
                  <a:lnTo>
                    <a:pt x="0" y="1566"/>
                  </a:lnTo>
                  <a:lnTo>
                    <a:pt x="0" y="1584"/>
                  </a:lnTo>
                  <a:lnTo>
                    <a:pt x="42" y="1621"/>
                  </a:lnTo>
                  <a:lnTo>
                    <a:pt x="79" y="1603"/>
                  </a:lnTo>
                  <a:cubicBezTo>
                    <a:pt x="79" y="1603"/>
                    <a:pt x="444" y="1353"/>
                    <a:pt x="1216" y="794"/>
                  </a:cubicBezTo>
                  <a:cubicBezTo>
                    <a:pt x="1987" y="253"/>
                    <a:pt x="2639" y="101"/>
                    <a:pt x="2639" y="101"/>
                  </a:cubicBezTo>
                  <a:lnTo>
                    <a:pt x="2639" y="4"/>
                  </a:lnTo>
                  <a:lnTo>
                    <a:pt x="2620" y="4"/>
                  </a:lnTo>
                  <a:cubicBezTo>
                    <a:pt x="2613" y="4"/>
                    <a:pt x="2584" y="1"/>
                    <a:pt x="25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7155276" y="547702"/>
              <a:ext cx="1065635" cy="936737"/>
            </a:xfrm>
            <a:custGeom>
              <a:avLst/>
              <a:gdLst/>
              <a:ahLst/>
              <a:cxnLst/>
              <a:rect l="l" t="t" r="r" b="b"/>
              <a:pathLst>
                <a:path w="7796" h="6853" extrusionOk="0">
                  <a:moveTo>
                    <a:pt x="3983" y="0"/>
                  </a:moveTo>
                  <a:cubicBezTo>
                    <a:pt x="1867" y="0"/>
                    <a:pt x="153" y="1386"/>
                    <a:pt x="153" y="3119"/>
                  </a:cubicBezTo>
                  <a:cubicBezTo>
                    <a:pt x="171" y="3849"/>
                    <a:pt x="462" y="4542"/>
                    <a:pt x="1040" y="5101"/>
                  </a:cubicBezTo>
                  <a:lnTo>
                    <a:pt x="0" y="6852"/>
                  </a:lnTo>
                  <a:cubicBezTo>
                    <a:pt x="0" y="6852"/>
                    <a:pt x="2135" y="6640"/>
                    <a:pt x="2865" y="6122"/>
                  </a:cubicBezTo>
                  <a:cubicBezTo>
                    <a:pt x="3235" y="6215"/>
                    <a:pt x="3600" y="6256"/>
                    <a:pt x="3983" y="6256"/>
                  </a:cubicBezTo>
                  <a:cubicBezTo>
                    <a:pt x="6099" y="6256"/>
                    <a:pt x="7795" y="4852"/>
                    <a:pt x="7795" y="3119"/>
                  </a:cubicBezTo>
                  <a:cubicBezTo>
                    <a:pt x="7795" y="1386"/>
                    <a:pt x="6099" y="0"/>
                    <a:pt x="39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7142017" y="539501"/>
              <a:ext cx="1087096" cy="952456"/>
            </a:xfrm>
            <a:custGeom>
              <a:avLst/>
              <a:gdLst/>
              <a:ahLst/>
              <a:cxnLst/>
              <a:rect l="l" t="t" r="r" b="b"/>
              <a:pathLst>
                <a:path w="7953" h="6968" extrusionOk="0">
                  <a:moveTo>
                    <a:pt x="4080" y="97"/>
                  </a:moveTo>
                  <a:cubicBezTo>
                    <a:pt x="6159" y="97"/>
                    <a:pt x="7855" y="1483"/>
                    <a:pt x="7855" y="3179"/>
                  </a:cubicBezTo>
                  <a:cubicBezTo>
                    <a:pt x="7855" y="4870"/>
                    <a:pt x="6159" y="6256"/>
                    <a:pt x="4080" y="6256"/>
                  </a:cubicBezTo>
                  <a:cubicBezTo>
                    <a:pt x="3715" y="6256"/>
                    <a:pt x="3332" y="6219"/>
                    <a:pt x="2985" y="6122"/>
                  </a:cubicBezTo>
                  <a:lnTo>
                    <a:pt x="2943" y="6122"/>
                  </a:lnTo>
                  <a:lnTo>
                    <a:pt x="2925" y="6141"/>
                  </a:lnTo>
                  <a:cubicBezTo>
                    <a:pt x="2578" y="6372"/>
                    <a:pt x="1867" y="6566"/>
                    <a:pt x="1252" y="6681"/>
                  </a:cubicBezTo>
                  <a:cubicBezTo>
                    <a:pt x="693" y="6797"/>
                    <a:pt x="287" y="6834"/>
                    <a:pt x="213" y="6834"/>
                  </a:cubicBezTo>
                  <a:lnTo>
                    <a:pt x="1192" y="5161"/>
                  </a:lnTo>
                  <a:lnTo>
                    <a:pt x="1174" y="5143"/>
                  </a:lnTo>
                  <a:cubicBezTo>
                    <a:pt x="615" y="4584"/>
                    <a:pt x="305" y="3891"/>
                    <a:pt x="305" y="3179"/>
                  </a:cubicBezTo>
                  <a:cubicBezTo>
                    <a:pt x="305" y="1483"/>
                    <a:pt x="2001" y="97"/>
                    <a:pt x="4080" y="97"/>
                  </a:cubicBezTo>
                  <a:close/>
                  <a:moveTo>
                    <a:pt x="4080" y="0"/>
                  </a:moveTo>
                  <a:cubicBezTo>
                    <a:pt x="1945" y="0"/>
                    <a:pt x="213" y="1423"/>
                    <a:pt x="213" y="3179"/>
                  </a:cubicBezTo>
                  <a:cubicBezTo>
                    <a:pt x="213" y="3909"/>
                    <a:pt x="518" y="4602"/>
                    <a:pt x="1058" y="5180"/>
                  </a:cubicBezTo>
                  <a:lnTo>
                    <a:pt x="0" y="6968"/>
                  </a:lnTo>
                  <a:lnTo>
                    <a:pt x="116" y="6949"/>
                  </a:lnTo>
                  <a:cubicBezTo>
                    <a:pt x="116" y="6949"/>
                    <a:pt x="652" y="6912"/>
                    <a:pt x="1271" y="6797"/>
                  </a:cubicBezTo>
                  <a:cubicBezTo>
                    <a:pt x="1885" y="6663"/>
                    <a:pt x="2578" y="6487"/>
                    <a:pt x="2962" y="6238"/>
                  </a:cubicBezTo>
                  <a:cubicBezTo>
                    <a:pt x="3332" y="6316"/>
                    <a:pt x="3697" y="6372"/>
                    <a:pt x="4080" y="6372"/>
                  </a:cubicBezTo>
                  <a:cubicBezTo>
                    <a:pt x="6219" y="6372"/>
                    <a:pt x="7952" y="4949"/>
                    <a:pt x="7952" y="3179"/>
                  </a:cubicBezTo>
                  <a:cubicBezTo>
                    <a:pt x="7952" y="1423"/>
                    <a:pt x="6219" y="0"/>
                    <a:pt x="408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6384068" y="3097394"/>
              <a:ext cx="25971" cy="50029"/>
            </a:xfrm>
            <a:custGeom>
              <a:avLst/>
              <a:gdLst/>
              <a:ahLst/>
              <a:cxnLst/>
              <a:rect l="l" t="t" r="r" b="b"/>
              <a:pathLst>
                <a:path w="190" h="366" extrusionOk="0">
                  <a:moveTo>
                    <a:pt x="153" y="0"/>
                  </a:moveTo>
                  <a:cubicBezTo>
                    <a:pt x="116" y="0"/>
                    <a:pt x="97" y="19"/>
                    <a:pt x="97" y="37"/>
                  </a:cubicBezTo>
                  <a:lnTo>
                    <a:pt x="97" y="60"/>
                  </a:lnTo>
                  <a:cubicBezTo>
                    <a:pt x="97" y="97"/>
                    <a:pt x="74" y="153"/>
                    <a:pt x="37" y="213"/>
                  </a:cubicBezTo>
                  <a:cubicBezTo>
                    <a:pt x="37" y="250"/>
                    <a:pt x="19" y="268"/>
                    <a:pt x="19" y="291"/>
                  </a:cubicBezTo>
                  <a:cubicBezTo>
                    <a:pt x="0" y="328"/>
                    <a:pt x="19" y="347"/>
                    <a:pt x="37" y="365"/>
                  </a:cubicBezTo>
                  <a:cubicBezTo>
                    <a:pt x="74" y="365"/>
                    <a:pt x="97" y="347"/>
                    <a:pt x="116" y="328"/>
                  </a:cubicBezTo>
                  <a:cubicBezTo>
                    <a:pt x="116" y="310"/>
                    <a:pt x="134" y="291"/>
                    <a:pt x="134" y="250"/>
                  </a:cubicBezTo>
                  <a:cubicBezTo>
                    <a:pt x="171" y="194"/>
                    <a:pt x="190" y="134"/>
                    <a:pt x="190" y="60"/>
                  </a:cubicBezTo>
                  <a:cubicBezTo>
                    <a:pt x="190" y="19"/>
                    <a:pt x="171"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5883782" y="2218199"/>
              <a:ext cx="418955" cy="1058664"/>
            </a:xfrm>
            <a:custGeom>
              <a:avLst/>
              <a:gdLst/>
              <a:ahLst/>
              <a:cxnLst/>
              <a:rect l="l" t="t" r="r" b="b"/>
              <a:pathLst>
                <a:path w="3065" h="7745" extrusionOk="0">
                  <a:moveTo>
                    <a:pt x="1734" y="1"/>
                  </a:moveTo>
                  <a:cubicBezTo>
                    <a:pt x="1041" y="195"/>
                    <a:pt x="754" y="675"/>
                    <a:pt x="657" y="1197"/>
                  </a:cubicBezTo>
                  <a:cubicBezTo>
                    <a:pt x="542" y="1733"/>
                    <a:pt x="311" y="5083"/>
                    <a:pt x="153" y="5855"/>
                  </a:cubicBezTo>
                  <a:cubicBezTo>
                    <a:pt x="1" y="6608"/>
                    <a:pt x="384" y="7532"/>
                    <a:pt x="773" y="7685"/>
                  </a:cubicBezTo>
                  <a:cubicBezTo>
                    <a:pt x="881" y="7728"/>
                    <a:pt x="1043" y="7745"/>
                    <a:pt x="1227" y="7745"/>
                  </a:cubicBezTo>
                  <a:cubicBezTo>
                    <a:pt x="1694" y="7745"/>
                    <a:pt x="2302" y="7633"/>
                    <a:pt x="2524" y="7551"/>
                  </a:cubicBezTo>
                  <a:cubicBezTo>
                    <a:pt x="2833" y="7417"/>
                    <a:pt x="2852" y="6913"/>
                    <a:pt x="2926" y="6377"/>
                  </a:cubicBezTo>
                  <a:cubicBezTo>
                    <a:pt x="2986" y="5836"/>
                    <a:pt x="2949" y="4201"/>
                    <a:pt x="3004" y="3429"/>
                  </a:cubicBezTo>
                  <a:cubicBezTo>
                    <a:pt x="3064" y="2680"/>
                    <a:pt x="2852" y="1350"/>
                    <a:pt x="2524" y="717"/>
                  </a:cubicBezTo>
                  <a:cubicBezTo>
                    <a:pt x="2196" y="79"/>
                    <a:pt x="173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5886379" y="2213142"/>
              <a:ext cx="423876" cy="1072060"/>
            </a:xfrm>
            <a:custGeom>
              <a:avLst/>
              <a:gdLst/>
              <a:ahLst/>
              <a:cxnLst/>
              <a:rect l="l" t="t" r="r" b="b"/>
              <a:pathLst>
                <a:path w="3101" h="7843" extrusionOk="0">
                  <a:moveTo>
                    <a:pt x="1715" y="98"/>
                  </a:moveTo>
                  <a:cubicBezTo>
                    <a:pt x="1733" y="98"/>
                    <a:pt x="1830" y="116"/>
                    <a:pt x="1964" y="213"/>
                  </a:cubicBezTo>
                  <a:cubicBezTo>
                    <a:pt x="2121" y="310"/>
                    <a:pt x="2311" y="463"/>
                    <a:pt x="2468" y="772"/>
                  </a:cubicBezTo>
                  <a:cubicBezTo>
                    <a:pt x="2773" y="1387"/>
                    <a:pt x="2985" y="2717"/>
                    <a:pt x="2930" y="3466"/>
                  </a:cubicBezTo>
                  <a:cubicBezTo>
                    <a:pt x="2907" y="3850"/>
                    <a:pt x="2907" y="4450"/>
                    <a:pt x="2888" y="5028"/>
                  </a:cubicBezTo>
                  <a:cubicBezTo>
                    <a:pt x="2888" y="5605"/>
                    <a:pt x="2888" y="6141"/>
                    <a:pt x="2851" y="6414"/>
                  </a:cubicBezTo>
                  <a:cubicBezTo>
                    <a:pt x="2814" y="6682"/>
                    <a:pt x="2791" y="6931"/>
                    <a:pt x="2754" y="7144"/>
                  </a:cubicBezTo>
                  <a:cubicBezTo>
                    <a:pt x="2699" y="7338"/>
                    <a:pt x="2620" y="7491"/>
                    <a:pt x="2486" y="7527"/>
                  </a:cubicBezTo>
                  <a:cubicBezTo>
                    <a:pt x="2352" y="7588"/>
                    <a:pt x="2006" y="7661"/>
                    <a:pt x="1659" y="7703"/>
                  </a:cubicBezTo>
                  <a:cubicBezTo>
                    <a:pt x="1503" y="7720"/>
                    <a:pt x="1343" y="7729"/>
                    <a:pt x="1198" y="7729"/>
                  </a:cubicBezTo>
                  <a:cubicBezTo>
                    <a:pt x="1021" y="7729"/>
                    <a:pt x="866" y="7715"/>
                    <a:pt x="772" y="7685"/>
                  </a:cubicBezTo>
                  <a:cubicBezTo>
                    <a:pt x="596" y="7606"/>
                    <a:pt x="407" y="7357"/>
                    <a:pt x="292" y="7010"/>
                  </a:cubicBezTo>
                  <a:cubicBezTo>
                    <a:pt x="176" y="6682"/>
                    <a:pt x="116" y="6257"/>
                    <a:pt x="176" y="5892"/>
                  </a:cubicBezTo>
                  <a:cubicBezTo>
                    <a:pt x="273" y="5508"/>
                    <a:pt x="365" y="4487"/>
                    <a:pt x="444" y="3484"/>
                  </a:cubicBezTo>
                  <a:cubicBezTo>
                    <a:pt x="504" y="2985"/>
                    <a:pt x="541" y="2486"/>
                    <a:pt x="578" y="2080"/>
                  </a:cubicBezTo>
                  <a:cubicBezTo>
                    <a:pt x="620" y="1678"/>
                    <a:pt x="657" y="1368"/>
                    <a:pt x="675" y="1253"/>
                  </a:cubicBezTo>
                  <a:cubicBezTo>
                    <a:pt x="791" y="731"/>
                    <a:pt x="1040" y="292"/>
                    <a:pt x="1715" y="98"/>
                  </a:cubicBezTo>
                  <a:close/>
                  <a:moveTo>
                    <a:pt x="1715" y="1"/>
                  </a:moveTo>
                  <a:cubicBezTo>
                    <a:pt x="985" y="176"/>
                    <a:pt x="675" y="675"/>
                    <a:pt x="578" y="1234"/>
                  </a:cubicBezTo>
                  <a:cubicBezTo>
                    <a:pt x="560" y="1368"/>
                    <a:pt x="523" y="1678"/>
                    <a:pt x="481" y="2080"/>
                  </a:cubicBezTo>
                  <a:cubicBezTo>
                    <a:pt x="444" y="2486"/>
                    <a:pt x="389" y="2967"/>
                    <a:pt x="347" y="3466"/>
                  </a:cubicBezTo>
                  <a:cubicBezTo>
                    <a:pt x="250" y="4469"/>
                    <a:pt x="158" y="5508"/>
                    <a:pt x="79" y="5873"/>
                  </a:cubicBezTo>
                  <a:cubicBezTo>
                    <a:pt x="0" y="6257"/>
                    <a:pt x="61" y="6700"/>
                    <a:pt x="194" y="7047"/>
                  </a:cubicBezTo>
                  <a:cubicBezTo>
                    <a:pt x="328" y="7393"/>
                    <a:pt x="523" y="7685"/>
                    <a:pt x="735" y="7777"/>
                  </a:cubicBezTo>
                  <a:cubicBezTo>
                    <a:pt x="858" y="7824"/>
                    <a:pt x="1039" y="7843"/>
                    <a:pt x="1241" y="7843"/>
                  </a:cubicBezTo>
                  <a:cubicBezTo>
                    <a:pt x="1380" y="7843"/>
                    <a:pt x="1529" y="7834"/>
                    <a:pt x="1678" y="7819"/>
                  </a:cubicBezTo>
                  <a:cubicBezTo>
                    <a:pt x="2024" y="7777"/>
                    <a:pt x="2371" y="7703"/>
                    <a:pt x="2523" y="7625"/>
                  </a:cubicBezTo>
                  <a:cubicBezTo>
                    <a:pt x="2699" y="7569"/>
                    <a:pt x="2791" y="7375"/>
                    <a:pt x="2851" y="7162"/>
                  </a:cubicBezTo>
                  <a:cubicBezTo>
                    <a:pt x="2907" y="6950"/>
                    <a:pt x="2930" y="6682"/>
                    <a:pt x="2948" y="6414"/>
                  </a:cubicBezTo>
                  <a:cubicBezTo>
                    <a:pt x="2985" y="6141"/>
                    <a:pt x="2985" y="5605"/>
                    <a:pt x="3004" y="5028"/>
                  </a:cubicBezTo>
                  <a:cubicBezTo>
                    <a:pt x="3004" y="4450"/>
                    <a:pt x="3004" y="3850"/>
                    <a:pt x="3045" y="3466"/>
                  </a:cubicBezTo>
                  <a:cubicBezTo>
                    <a:pt x="3101" y="2694"/>
                    <a:pt x="2888" y="1387"/>
                    <a:pt x="2560" y="731"/>
                  </a:cubicBezTo>
                  <a:cubicBezTo>
                    <a:pt x="2389" y="407"/>
                    <a:pt x="2177" y="232"/>
                    <a:pt x="2024" y="116"/>
                  </a:cubicBezTo>
                  <a:cubicBezTo>
                    <a:pt x="1849" y="19"/>
                    <a:pt x="1733" y="1"/>
                    <a:pt x="17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5641976" y="2668595"/>
              <a:ext cx="641760" cy="743594"/>
            </a:xfrm>
            <a:custGeom>
              <a:avLst/>
              <a:gdLst/>
              <a:ahLst/>
              <a:cxnLst/>
              <a:rect l="l" t="t" r="r" b="b"/>
              <a:pathLst>
                <a:path w="4695" h="5440" extrusionOk="0">
                  <a:moveTo>
                    <a:pt x="2944" y="0"/>
                  </a:moveTo>
                  <a:lnTo>
                    <a:pt x="0" y="1058"/>
                  </a:lnTo>
                  <a:cubicBezTo>
                    <a:pt x="0" y="1058"/>
                    <a:pt x="213" y="1964"/>
                    <a:pt x="213" y="2657"/>
                  </a:cubicBezTo>
                  <a:cubicBezTo>
                    <a:pt x="213" y="3368"/>
                    <a:pt x="384" y="3909"/>
                    <a:pt x="846" y="4256"/>
                  </a:cubicBezTo>
                  <a:cubicBezTo>
                    <a:pt x="1289" y="4584"/>
                    <a:pt x="1405" y="4967"/>
                    <a:pt x="1830" y="5198"/>
                  </a:cubicBezTo>
                  <a:cubicBezTo>
                    <a:pt x="2090" y="5341"/>
                    <a:pt x="2389" y="5440"/>
                    <a:pt x="2688" y="5440"/>
                  </a:cubicBezTo>
                  <a:cubicBezTo>
                    <a:pt x="2873" y="5440"/>
                    <a:pt x="3058" y="5402"/>
                    <a:pt x="3235" y="5314"/>
                  </a:cubicBezTo>
                  <a:cubicBezTo>
                    <a:pt x="3678" y="5064"/>
                    <a:pt x="4080" y="5004"/>
                    <a:pt x="4274" y="4658"/>
                  </a:cubicBezTo>
                  <a:cubicBezTo>
                    <a:pt x="4487" y="4311"/>
                    <a:pt x="4621" y="3544"/>
                    <a:pt x="4621" y="3544"/>
                  </a:cubicBezTo>
                  <a:cubicBezTo>
                    <a:pt x="4695" y="2541"/>
                    <a:pt x="4445" y="1904"/>
                    <a:pt x="4177" y="1617"/>
                  </a:cubicBezTo>
                  <a:cubicBezTo>
                    <a:pt x="3909" y="1326"/>
                    <a:pt x="3447" y="1058"/>
                    <a:pt x="3332" y="712"/>
                  </a:cubicBezTo>
                  <a:cubicBezTo>
                    <a:pt x="3216" y="384"/>
                    <a:pt x="2944" y="0"/>
                    <a:pt x="2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5633775" y="2660257"/>
              <a:ext cx="658162" cy="758766"/>
            </a:xfrm>
            <a:custGeom>
              <a:avLst/>
              <a:gdLst/>
              <a:ahLst/>
              <a:cxnLst/>
              <a:rect l="l" t="t" r="r" b="b"/>
              <a:pathLst>
                <a:path w="4815" h="5551" extrusionOk="0">
                  <a:moveTo>
                    <a:pt x="2985" y="116"/>
                  </a:moveTo>
                  <a:cubicBezTo>
                    <a:pt x="3004" y="158"/>
                    <a:pt x="3235" y="505"/>
                    <a:pt x="3350" y="791"/>
                  </a:cubicBezTo>
                  <a:cubicBezTo>
                    <a:pt x="3410" y="985"/>
                    <a:pt x="3563" y="1138"/>
                    <a:pt x="3715" y="1272"/>
                  </a:cubicBezTo>
                  <a:cubicBezTo>
                    <a:pt x="3891" y="1429"/>
                    <a:pt x="4062" y="1563"/>
                    <a:pt x="4200" y="1715"/>
                  </a:cubicBezTo>
                  <a:cubicBezTo>
                    <a:pt x="4450" y="1988"/>
                    <a:pt x="4699" y="2602"/>
                    <a:pt x="4639" y="3605"/>
                  </a:cubicBezTo>
                  <a:cubicBezTo>
                    <a:pt x="4621" y="3605"/>
                    <a:pt x="4602" y="3776"/>
                    <a:pt x="4524" y="4007"/>
                  </a:cubicBezTo>
                  <a:cubicBezTo>
                    <a:pt x="4468" y="4238"/>
                    <a:pt x="4390" y="4529"/>
                    <a:pt x="4293" y="4700"/>
                  </a:cubicBezTo>
                  <a:cubicBezTo>
                    <a:pt x="4200" y="4853"/>
                    <a:pt x="4062" y="4950"/>
                    <a:pt x="3891" y="5047"/>
                  </a:cubicBezTo>
                  <a:cubicBezTo>
                    <a:pt x="3715" y="5125"/>
                    <a:pt x="3507" y="5199"/>
                    <a:pt x="3253" y="5315"/>
                  </a:cubicBezTo>
                  <a:cubicBezTo>
                    <a:pt x="3083" y="5408"/>
                    <a:pt x="2900" y="5448"/>
                    <a:pt x="2715" y="5448"/>
                  </a:cubicBezTo>
                  <a:cubicBezTo>
                    <a:pt x="2443" y="5448"/>
                    <a:pt x="2167" y="5360"/>
                    <a:pt x="1927" y="5222"/>
                  </a:cubicBezTo>
                  <a:cubicBezTo>
                    <a:pt x="1714" y="5107"/>
                    <a:pt x="1580" y="4950"/>
                    <a:pt x="1446" y="4779"/>
                  </a:cubicBezTo>
                  <a:cubicBezTo>
                    <a:pt x="1312" y="4621"/>
                    <a:pt x="1174" y="4432"/>
                    <a:pt x="943" y="4256"/>
                  </a:cubicBezTo>
                  <a:cubicBezTo>
                    <a:pt x="504" y="3952"/>
                    <a:pt x="328" y="3411"/>
                    <a:pt x="328" y="2718"/>
                  </a:cubicBezTo>
                  <a:cubicBezTo>
                    <a:pt x="328" y="2025"/>
                    <a:pt x="134" y="1198"/>
                    <a:pt x="116" y="1156"/>
                  </a:cubicBezTo>
                  <a:lnTo>
                    <a:pt x="2985" y="116"/>
                  </a:lnTo>
                  <a:close/>
                  <a:moveTo>
                    <a:pt x="3022" y="1"/>
                  </a:moveTo>
                  <a:lnTo>
                    <a:pt x="0" y="1082"/>
                  </a:lnTo>
                  <a:lnTo>
                    <a:pt x="19" y="1119"/>
                  </a:lnTo>
                  <a:cubicBezTo>
                    <a:pt x="19" y="1119"/>
                    <a:pt x="213" y="2025"/>
                    <a:pt x="213" y="2718"/>
                  </a:cubicBezTo>
                  <a:cubicBezTo>
                    <a:pt x="213" y="3429"/>
                    <a:pt x="407" y="4007"/>
                    <a:pt x="869" y="4354"/>
                  </a:cubicBezTo>
                  <a:cubicBezTo>
                    <a:pt x="1100" y="4506"/>
                    <a:pt x="1234" y="4682"/>
                    <a:pt x="1368" y="4853"/>
                  </a:cubicBezTo>
                  <a:cubicBezTo>
                    <a:pt x="1502" y="5028"/>
                    <a:pt x="1636" y="5181"/>
                    <a:pt x="1867" y="5296"/>
                  </a:cubicBezTo>
                  <a:cubicBezTo>
                    <a:pt x="2138" y="5448"/>
                    <a:pt x="2437" y="5551"/>
                    <a:pt x="2739" y="5551"/>
                  </a:cubicBezTo>
                  <a:cubicBezTo>
                    <a:pt x="2932" y="5551"/>
                    <a:pt x="3126" y="5509"/>
                    <a:pt x="3313" y="5412"/>
                  </a:cubicBezTo>
                  <a:cubicBezTo>
                    <a:pt x="3544" y="5296"/>
                    <a:pt x="3757" y="5222"/>
                    <a:pt x="3928" y="5125"/>
                  </a:cubicBezTo>
                  <a:cubicBezTo>
                    <a:pt x="4122" y="5047"/>
                    <a:pt x="4274" y="4931"/>
                    <a:pt x="4371" y="4737"/>
                  </a:cubicBezTo>
                  <a:cubicBezTo>
                    <a:pt x="4487" y="4566"/>
                    <a:pt x="4565" y="4275"/>
                    <a:pt x="4639" y="4044"/>
                  </a:cubicBezTo>
                  <a:cubicBezTo>
                    <a:pt x="4699" y="3813"/>
                    <a:pt x="4736" y="3623"/>
                    <a:pt x="4736" y="3623"/>
                  </a:cubicBezTo>
                  <a:lnTo>
                    <a:pt x="4736" y="3605"/>
                  </a:lnTo>
                  <a:cubicBezTo>
                    <a:pt x="4815" y="2584"/>
                    <a:pt x="4565" y="1946"/>
                    <a:pt x="4274" y="1641"/>
                  </a:cubicBezTo>
                  <a:cubicBezTo>
                    <a:pt x="4140" y="1484"/>
                    <a:pt x="3946" y="1350"/>
                    <a:pt x="3794" y="1198"/>
                  </a:cubicBezTo>
                  <a:cubicBezTo>
                    <a:pt x="3641" y="1064"/>
                    <a:pt x="3507" y="907"/>
                    <a:pt x="3447" y="773"/>
                  </a:cubicBezTo>
                  <a:cubicBezTo>
                    <a:pt x="3332" y="426"/>
                    <a:pt x="3064" y="24"/>
                    <a:pt x="3064" y="24"/>
                  </a:cubicBezTo>
                  <a:lnTo>
                    <a:pt x="302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62969" y="2497048"/>
              <a:ext cx="521199" cy="381912"/>
            </a:xfrm>
            <a:custGeom>
              <a:avLst/>
              <a:gdLst/>
              <a:ahLst/>
              <a:cxnLst/>
              <a:rect l="l" t="t" r="r" b="b"/>
              <a:pathLst>
                <a:path w="3813" h="2794" extrusionOk="0">
                  <a:moveTo>
                    <a:pt x="3031" y="1"/>
                  </a:moveTo>
                  <a:cubicBezTo>
                    <a:pt x="3022" y="1"/>
                    <a:pt x="3013" y="1"/>
                    <a:pt x="3004" y="3"/>
                  </a:cubicBezTo>
                  <a:lnTo>
                    <a:pt x="2962" y="155"/>
                  </a:lnTo>
                  <a:cubicBezTo>
                    <a:pt x="2962" y="155"/>
                    <a:pt x="2847" y="368"/>
                    <a:pt x="1673" y="927"/>
                  </a:cubicBezTo>
                  <a:cubicBezTo>
                    <a:pt x="1065" y="1227"/>
                    <a:pt x="714" y="1299"/>
                    <a:pt x="518" y="1299"/>
                  </a:cubicBezTo>
                  <a:cubicBezTo>
                    <a:pt x="336" y="1299"/>
                    <a:pt x="287" y="1237"/>
                    <a:pt x="287" y="1237"/>
                  </a:cubicBezTo>
                  <a:lnTo>
                    <a:pt x="213" y="1061"/>
                  </a:lnTo>
                  <a:cubicBezTo>
                    <a:pt x="213" y="1061"/>
                    <a:pt x="116" y="1061"/>
                    <a:pt x="56" y="1195"/>
                  </a:cubicBezTo>
                  <a:cubicBezTo>
                    <a:pt x="1" y="1334"/>
                    <a:pt x="38" y="1449"/>
                    <a:pt x="172" y="1888"/>
                  </a:cubicBezTo>
                  <a:cubicBezTo>
                    <a:pt x="329" y="2332"/>
                    <a:pt x="463" y="2641"/>
                    <a:pt x="597" y="2738"/>
                  </a:cubicBezTo>
                  <a:cubicBezTo>
                    <a:pt x="649" y="2767"/>
                    <a:pt x="731" y="2794"/>
                    <a:pt x="879" y="2794"/>
                  </a:cubicBezTo>
                  <a:cubicBezTo>
                    <a:pt x="1109" y="2794"/>
                    <a:pt x="1497" y="2729"/>
                    <a:pt x="2177" y="2507"/>
                  </a:cubicBezTo>
                  <a:cubicBezTo>
                    <a:pt x="3291" y="2142"/>
                    <a:pt x="3813" y="1699"/>
                    <a:pt x="3813" y="1565"/>
                  </a:cubicBezTo>
                  <a:cubicBezTo>
                    <a:pt x="3813" y="1407"/>
                    <a:pt x="3656" y="987"/>
                    <a:pt x="3522" y="714"/>
                  </a:cubicBezTo>
                  <a:cubicBezTo>
                    <a:pt x="3392" y="456"/>
                    <a:pt x="3263" y="1"/>
                    <a:pt x="3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5560509" y="2489804"/>
              <a:ext cx="531314" cy="396811"/>
            </a:xfrm>
            <a:custGeom>
              <a:avLst/>
              <a:gdLst/>
              <a:ahLst/>
              <a:cxnLst/>
              <a:rect l="l" t="t" r="r" b="b"/>
              <a:pathLst>
                <a:path w="3887" h="2903" extrusionOk="0">
                  <a:moveTo>
                    <a:pt x="3059" y="116"/>
                  </a:moveTo>
                  <a:cubicBezTo>
                    <a:pt x="3096" y="116"/>
                    <a:pt x="3119" y="134"/>
                    <a:pt x="3156" y="153"/>
                  </a:cubicBezTo>
                  <a:cubicBezTo>
                    <a:pt x="3193" y="190"/>
                    <a:pt x="3235" y="250"/>
                    <a:pt x="3272" y="324"/>
                  </a:cubicBezTo>
                  <a:cubicBezTo>
                    <a:pt x="3369" y="462"/>
                    <a:pt x="3424" y="652"/>
                    <a:pt x="3503" y="786"/>
                  </a:cubicBezTo>
                  <a:cubicBezTo>
                    <a:pt x="3558" y="924"/>
                    <a:pt x="3637" y="1095"/>
                    <a:pt x="3674" y="1248"/>
                  </a:cubicBezTo>
                  <a:cubicBezTo>
                    <a:pt x="3734" y="1405"/>
                    <a:pt x="3771" y="1558"/>
                    <a:pt x="3771" y="1618"/>
                  </a:cubicBezTo>
                  <a:cubicBezTo>
                    <a:pt x="3771" y="1618"/>
                    <a:pt x="3752" y="1673"/>
                    <a:pt x="3697" y="1733"/>
                  </a:cubicBezTo>
                  <a:cubicBezTo>
                    <a:pt x="3637" y="1789"/>
                    <a:pt x="3540" y="1867"/>
                    <a:pt x="3406" y="1964"/>
                  </a:cubicBezTo>
                  <a:cubicBezTo>
                    <a:pt x="3138" y="2117"/>
                    <a:pt x="2731" y="2329"/>
                    <a:pt x="2172" y="2500"/>
                  </a:cubicBezTo>
                  <a:cubicBezTo>
                    <a:pt x="1636" y="2694"/>
                    <a:pt x="1271" y="2773"/>
                    <a:pt x="1040" y="2791"/>
                  </a:cubicBezTo>
                  <a:cubicBezTo>
                    <a:pt x="998" y="2795"/>
                    <a:pt x="960" y="2796"/>
                    <a:pt x="927" y="2796"/>
                  </a:cubicBezTo>
                  <a:cubicBezTo>
                    <a:pt x="775" y="2796"/>
                    <a:pt x="701" y="2765"/>
                    <a:pt x="652" y="2731"/>
                  </a:cubicBezTo>
                  <a:cubicBezTo>
                    <a:pt x="596" y="2713"/>
                    <a:pt x="518" y="2616"/>
                    <a:pt x="462" y="2482"/>
                  </a:cubicBezTo>
                  <a:cubicBezTo>
                    <a:pt x="384" y="2329"/>
                    <a:pt x="324" y="2154"/>
                    <a:pt x="250" y="1941"/>
                  </a:cubicBezTo>
                  <a:cubicBezTo>
                    <a:pt x="171" y="1710"/>
                    <a:pt x="134" y="1576"/>
                    <a:pt x="116" y="1479"/>
                  </a:cubicBezTo>
                  <a:cubicBezTo>
                    <a:pt x="93" y="1363"/>
                    <a:pt x="93" y="1326"/>
                    <a:pt x="134" y="1271"/>
                  </a:cubicBezTo>
                  <a:cubicBezTo>
                    <a:pt x="153" y="1211"/>
                    <a:pt x="171" y="1192"/>
                    <a:pt x="190" y="1174"/>
                  </a:cubicBezTo>
                  <a:lnTo>
                    <a:pt x="268" y="1308"/>
                  </a:lnTo>
                  <a:lnTo>
                    <a:pt x="268" y="1326"/>
                  </a:lnTo>
                  <a:cubicBezTo>
                    <a:pt x="268" y="1326"/>
                    <a:pt x="287" y="1326"/>
                    <a:pt x="287" y="1345"/>
                  </a:cubicBezTo>
                  <a:cubicBezTo>
                    <a:pt x="305" y="1345"/>
                    <a:pt x="324" y="1363"/>
                    <a:pt x="347" y="1363"/>
                  </a:cubicBezTo>
                  <a:cubicBezTo>
                    <a:pt x="384" y="1387"/>
                    <a:pt x="462" y="1405"/>
                    <a:pt x="555" y="1405"/>
                  </a:cubicBezTo>
                  <a:cubicBezTo>
                    <a:pt x="767" y="1405"/>
                    <a:pt x="1114" y="1326"/>
                    <a:pt x="1710" y="1040"/>
                  </a:cubicBezTo>
                  <a:cubicBezTo>
                    <a:pt x="2287" y="749"/>
                    <a:pt x="2615" y="555"/>
                    <a:pt x="2810" y="421"/>
                  </a:cubicBezTo>
                  <a:cubicBezTo>
                    <a:pt x="2888" y="365"/>
                    <a:pt x="2944" y="324"/>
                    <a:pt x="2980" y="287"/>
                  </a:cubicBezTo>
                  <a:cubicBezTo>
                    <a:pt x="3004" y="250"/>
                    <a:pt x="3022" y="231"/>
                    <a:pt x="3022" y="231"/>
                  </a:cubicBezTo>
                  <a:lnTo>
                    <a:pt x="3059" y="116"/>
                  </a:lnTo>
                  <a:close/>
                  <a:moveTo>
                    <a:pt x="3022" y="0"/>
                  </a:moveTo>
                  <a:lnTo>
                    <a:pt x="2980" y="19"/>
                  </a:lnTo>
                  <a:lnTo>
                    <a:pt x="2962" y="37"/>
                  </a:lnTo>
                  <a:lnTo>
                    <a:pt x="2925" y="190"/>
                  </a:lnTo>
                  <a:lnTo>
                    <a:pt x="2907" y="208"/>
                  </a:lnTo>
                  <a:cubicBezTo>
                    <a:pt x="2888" y="250"/>
                    <a:pt x="2828" y="287"/>
                    <a:pt x="2749" y="347"/>
                  </a:cubicBezTo>
                  <a:cubicBezTo>
                    <a:pt x="2578" y="462"/>
                    <a:pt x="2250" y="652"/>
                    <a:pt x="1673" y="943"/>
                  </a:cubicBezTo>
                  <a:cubicBezTo>
                    <a:pt x="1077" y="1211"/>
                    <a:pt x="749" y="1290"/>
                    <a:pt x="555" y="1290"/>
                  </a:cubicBezTo>
                  <a:cubicBezTo>
                    <a:pt x="528" y="1295"/>
                    <a:pt x="505" y="1297"/>
                    <a:pt x="485" y="1297"/>
                  </a:cubicBezTo>
                  <a:cubicBezTo>
                    <a:pt x="438" y="1297"/>
                    <a:pt x="410" y="1284"/>
                    <a:pt x="384" y="1271"/>
                  </a:cubicBezTo>
                  <a:cubicBezTo>
                    <a:pt x="365" y="1271"/>
                    <a:pt x="365" y="1271"/>
                    <a:pt x="365" y="1248"/>
                  </a:cubicBezTo>
                  <a:lnTo>
                    <a:pt x="250" y="1058"/>
                  </a:lnTo>
                  <a:lnTo>
                    <a:pt x="231" y="1058"/>
                  </a:lnTo>
                  <a:cubicBezTo>
                    <a:pt x="231" y="1058"/>
                    <a:pt x="190" y="1058"/>
                    <a:pt x="153" y="1077"/>
                  </a:cubicBezTo>
                  <a:cubicBezTo>
                    <a:pt x="116" y="1114"/>
                    <a:pt x="56" y="1156"/>
                    <a:pt x="37" y="1229"/>
                  </a:cubicBezTo>
                  <a:cubicBezTo>
                    <a:pt x="0" y="1308"/>
                    <a:pt x="0" y="1387"/>
                    <a:pt x="19" y="1502"/>
                  </a:cubicBezTo>
                  <a:cubicBezTo>
                    <a:pt x="37" y="1594"/>
                    <a:pt x="74" y="1752"/>
                    <a:pt x="153" y="1964"/>
                  </a:cubicBezTo>
                  <a:cubicBezTo>
                    <a:pt x="208" y="2195"/>
                    <a:pt x="287" y="2366"/>
                    <a:pt x="365" y="2519"/>
                  </a:cubicBezTo>
                  <a:cubicBezTo>
                    <a:pt x="439" y="2676"/>
                    <a:pt x="499" y="2773"/>
                    <a:pt x="596" y="2828"/>
                  </a:cubicBezTo>
                  <a:cubicBezTo>
                    <a:pt x="650" y="2872"/>
                    <a:pt x="737" y="2903"/>
                    <a:pt x="869" y="2903"/>
                  </a:cubicBezTo>
                  <a:cubicBezTo>
                    <a:pt x="919" y="2903"/>
                    <a:pt x="976" y="2898"/>
                    <a:pt x="1040" y="2888"/>
                  </a:cubicBezTo>
                  <a:cubicBezTo>
                    <a:pt x="1289" y="2865"/>
                    <a:pt x="1654" y="2791"/>
                    <a:pt x="2213" y="2616"/>
                  </a:cubicBezTo>
                  <a:cubicBezTo>
                    <a:pt x="2773" y="2426"/>
                    <a:pt x="3193" y="2214"/>
                    <a:pt x="3466" y="2038"/>
                  </a:cubicBezTo>
                  <a:cubicBezTo>
                    <a:pt x="3600" y="1964"/>
                    <a:pt x="3697" y="1867"/>
                    <a:pt x="3771" y="1807"/>
                  </a:cubicBezTo>
                  <a:cubicBezTo>
                    <a:pt x="3849" y="1733"/>
                    <a:pt x="3886" y="1673"/>
                    <a:pt x="3886" y="1618"/>
                  </a:cubicBezTo>
                  <a:cubicBezTo>
                    <a:pt x="3886" y="1521"/>
                    <a:pt x="3831" y="1387"/>
                    <a:pt x="3789" y="1211"/>
                  </a:cubicBezTo>
                  <a:cubicBezTo>
                    <a:pt x="3734" y="1058"/>
                    <a:pt x="3655" y="883"/>
                    <a:pt x="3600" y="749"/>
                  </a:cubicBezTo>
                  <a:cubicBezTo>
                    <a:pt x="3521" y="615"/>
                    <a:pt x="3466" y="421"/>
                    <a:pt x="3369" y="268"/>
                  </a:cubicBezTo>
                  <a:cubicBezTo>
                    <a:pt x="3327" y="190"/>
                    <a:pt x="3272" y="116"/>
                    <a:pt x="3212" y="74"/>
                  </a:cubicBezTo>
                  <a:cubicBezTo>
                    <a:pt x="3156" y="19"/>
                    <a:pt x="3096" y="0"/>
                    <a:pt x="3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5131028" y="2001818"/>
              <a:ext cx="373984" cy="354164"/>
            </a:xfrm>
            <a:custGeom>
              <a:avLst/>
              <a:gdLst/>
              <a:ahLst/>
              <a:cxnLst/>
              <a:rect l="l" t="t" r="r" b="b"/>
              <a:pathLst>
                <a:path w="2736" h="2591" extrusionOk="0">
                  <a:moveTo>
                    <a:pt x="619" y="0"/>
                  </a:moveTo>
                  <a:cubicBezTo>
                    <a:pt x="363" y="0"/>
                    <a:pt x="146" y="227"/>
                    <a:pt x="79" y="507"/>
                  </a:cubicBezTo>
                  <a:cubicBezTo>
                    <a:pt x="0" y="890"/>
                    <a:pt x="444" y="1450"/>
                    <a:pt x="1003" y="1972"/>
                  </a:cubicBezTo>
                  <a:cubicBezTo>
                    <a:pt x="1433" y="2383"/>
                    <a:pt x="1740" y="2590"/>
                    <a:pt x="1955" y="2590"/>
                  </a:cubicBezTo>
                  <a:cubicBezTo>
                    <a:pt x="2010" y="2590"/>
                    <a:pt x="2059" y="2577"/>
                    <a:pt x="2103" y="2549"/>
                  </a:cubicBezTo>
                  <a:cubicBezTo>
                    <a:pt x="2292" y="2434"/>
                    <a:pt x="2736" y="1875"/>
                    <a:pt x="2736" y="1875"/>
                  </a:cubicBezTo>
                  <a:cubicBezTo>
                    <a:pt x="2736" y="1875"/>
                    <a:pt x="2177" y="1584"/>
                    <a:pt x="1830" y="1316"/>
                  </a:cubicBezTo>
                  <a:cubicBezTo>
                    <a:pt x="1502" y="1048"/>
                    <a:pt x="1331" y="451"/>
                    <a:pt x="966" y="142"/>
                  </a:cubicBezTo>
                  <a:cubicBezTo>
                    <a:pt x="849" y="43"/>
                    <a:pt x="730" y="0"/>
                    <a:pt x="619"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28430" y="1994573"/>
              <a:ext cx="387379" cy="345006"/>
            </a:xfrm>
            <a:custGeom>
              <a:avLst/>
              <a:gdLst/>
              <a:ahLst/>
              <a:cxnLst/>
              <a:rect l="l" t="t" r="r" b="b"/>
              <a:pathLst>
                <a:path w="2834" h="2524" extrusionOk="0">
                  <a:moveTo>
                    <a:pt x="638" y="1"/>
                  </a:moveTo>
                  <a:cubicBezTo>
                    <a:pt x="560" y="1"/>
                    <a:pt x="481" y="19"/>
                    <a:pt x="407" y="61"/>
                  </a:cubicBezTo>
                  <a:cubicBezTo>
                    <a:pt x="232" y="158"/>
                    <a:pt x="98" y="329"/>
                    <a:pt x="61" y="541"/>
                  </a:cubicBezTo>
                  <a:cubicBezTo>
                    <a:pt x="1" y="772"/>
                    <a:pt x="98" y="1022"/>
                    <a:pt x="273" y="1272"/>
                  </a:cubicBezTo>
                  <a:cubicBezTo>
                    <a:pt x="444" y="1544"/>
                    <a:pt x="694" y="1812"/>
                    <a:pt x="985" y="2062"/>
                  </a:cubicBezTo>
                  <a:cubicBezTo>
                    <a:pt x="1197" y="2256"/>
                    <a:pt x="1368" y="2408"/>
                    <a:pt x="1521" y="2524"/>
                  </a:cubicBezTo>
                  <a:cubicBezTo>
                    <a:pt x="1544" y="2487"/>
                    <a:pt x="1581" y="2468"/>
                    <a:pt x="1599" y="2427"/>
                  </a:cubicBezTo>
                  <a:cubicBezTo>
                    <a:pt x="1447" y="2330"/>
                    <a:pt x="1271" y="2177"/>
                    <a:pt x="1040" y="1983"/>
                  </a:cubicBezTo>
                  <a:cubicBezTo>
                    <a:pt x="772" y="1734"/>
                    <a:pt x="523" y="1466"/>
                    <a:pt x="366" y="1216"/>
                  </a:cubicBezTo>
                  <a:cubicBezTo>
                    <a:pt x="195" y="967"/>
                    <a:pt x="116" y="736"/>
                    <a:pt x="158" y="560"/>
                  </a:cubicBezTo>
                  <a:cubicBezTo>
                    <a:pt x="195" y="389"/>
                    <a:pt x="310" y="232"/>
                    <a:pt x="444" y="158"/>
                  </a:cubicBezTo>
                  <a:cubicBezTo>
                    <a:pt x="523" y="116"/>
                    <a:pt x="597" y="98"/>
                    <a:pt x="694" y="98"/>
                  </a:cubicBezTo>
                  <a:cubicBezTo>
                    <a:pt x="772" y="116"/>
                    <a:pt x="851" y="158"/>
                    <a:pt x="943" y="232"/>
                  </a:cubicBezTo>
                  <a:cubicBezTo>
                    <a:pt x="1119" y="389"/>
                    <a:pt x="1253" y="597"/>
                    <a:pt x="1387" y="828"/>
                  </a:cubicBezTo>
                  <a:cubicBezTo>
                    <a:pt x="1521" y="1040"/>
                    <a:pt x="1636" y="1253"/>
                    <a:pt x="1830" y="1406"/>
                  </a:cubicBezTo>
                  <a:cubicBezTo>
                    <a:pt x="2006" y="1563"/>
                    <a:pt x="2237" y="1697"/>
                    <a:pt x="2408" y="1794"/>
                  </a:cubicBezTo>
                  <a:cubicBezTo>
                    <a:pt x="2505" y="1812"/>
                    <a:pt x="2621" y="1868"/>
                    <a:pt x="2815" y="1909"/>
                  </a:cubicBezTo>
                  <a:lnTo>
                    <a:pt x="2833" y="1909"/>
                  </a:lnTo>
                  <a:lnTo>
                    <a:pt x="2773" y="1868"/>
                  </a:lnTo>
                  <a:cubicBezTo>
                    <a:pt x="2773" y="1868"/>
                    <a:pt x="2214" y="1600"/>
                    <a:pt x="1891" y="1332"/>
                  </a:cubicBezTo>
                  <a:cubicBezTo>
                    <a:pt x="1733" y="1198"/>
                    <a:pt x="1599" y="985"/>
                    <a:pt x="1484" y="772"/>
                  </a:cubicBezTo>
                  <a:cubicBezTo>
                    <a:pt x="1350" y="541"/>
                    <a:pt x="1216" y="310"/>
                    <a:pt x="1003" y="158"/>
                  </a:cubicBezTo>
                  <a:cubicBezTo>
                    <a:pt x="906" y="61"/>
                    <a:pt x="809" y="19"/>
                    <a:pt x="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3157" y="2246494"/>
              <a:ext cx="753025" cy="439185"/>
            </a:xfrm>
            <a:custGeom>
              <a:avLst/>
              <a:gdLst/>
              <a:ahLst/>
              <a:cxnLst/>
              <a:rect l="l" t="t" r="r" b="b"/>
              <a:pathLst>
                <a:path w="5509" h="3213" extrusionOk="0">
                  <a:moveTo>
                    <a:pt x="3835" y="0"/>
                  </a:moveTo>
                  <a:cubicBezTo>
                    <a:pt x="3460" y="0"/>
                    <a:pt x="3043" y="82"/>
                    <a:pt x="2773" y="103"/>
                  </a:cubicBezTo>
                  <a:cubicBezTo>
                    <a:pt x="2720" y="107"/>
                    <a:pt x="2668" y="109"/>
                    <a:pt x="2618" y="109"/>
                  </a:cubicBezTo>
                  <a:cubicBezTo>
                    <a:pt x="2287" y="109"/>
                    <a:pt x="2014" y="33"/>
                    <a:pt x="1839" y="33"/>
                  </a:cubicBezTo>
                  <a:cubicBezTo>
                    <a:pt x="1798" y="33"/>
                    <a:pt x="1763" y="38"/>
                    <a:pt x="1734" y="48"/>
                  </a:cubicBezTo>
                  <a:cubicBezTo>
                    <a:pt x="1544" y="103"/>
                    <a:pt x="426" y="1143"/>
                    <a:pt x="213" y="1434"/>
                  </a:cubicBezTo>
                  <a:cubicBezTo>
                    <a:pt x="1" y="1702"/>
                    <a:pt x="135" y="2127"/>
                    <a:pt x="329" y="2242"/>
                  </a:cubicBezTo>
                  <a:cubicBezTo>
                    <a:pt x="523" y="2358"/>
                    <a:pt x="1752" y="2279"/>
                    <a:pt x="2080" y="2335"/>
                  </a:cubicBezTo>
                  <a:cubicBezTo>
                    <a:pt x="2427" y="2395"/>
                    <a:pt x="2427" y="2395"/>
                    <a:pt x="2487" y="2510"/>
                  </a:cubicBezTo>
                  <a:cubicBezTo>
                    <a:pt x="2542" y="2607"/>
                    <a:pt x="2815" y="3088"/>
                    <a:pt x="2815" y="3088"/>
                  </a:cubicBezTo>
                  <a:cubicBezTo>
                    <a:pt x="2815" y="3088"/>
                    <a:pt x="2815" y="3213"/>
                    <a:pt x="3041" y="3213"/>
                  </a:cubicBezTo>
                  <a:cubicBezTo>
                    <a:pt x="3146" y="3213"/>
                    <a:pt x="3300" y="3186"/>
                    <a:pt x="3526" y="3106"/>
                  </a:cubicBezTo>
                  <a:cubicBezTo>
                    <a:pt x="4256" y="2857"/>
                    <a:pt x="4852" y="2450"/>
                    <a:pt x="5102" y="2376"/>
                  </a:cubicBezTo>
                  <a:cubicBezTo>
                    <a:pt x="5356" y="2316"/>
                    <a:pt x="5509" y="2011"/>
                    <a:pt x="5509" y="2011"/>
                  </a:cubicBezTo>
                  <a:lnTo>
                    <a:pt x="5010" y="1277"/>
                  </a:lnTo>
                  <a:cubicBezTo>
                    <a:pt x="5010" y="1277"/>
                    <a:pt x="4894" y="584"/>
                    <a:pt x="4547" y="219"/>
                  </a:cubicBezTo>
                  <a:cubicBezTo>
                    <a:pt x="4395" y="50"/>
                    <a:pt x="4128" y="0"/>
                    <a:pt x="3835"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228898" y="2239660"/>
              <a:ext cx="754802" cy="453127"/>
            </a:xfrm>
            <a:custGeom>
              <a:avLst/>
              <a:gdLst/>
              <a:ahLst/>
              <a:cxnLst/>
              <a:rect l="l" t="t" r="r" b="b"/>
              <a:pathLst>
                <a:path w="5522" h="3315" extrusionOk="0">
                  <a:moveTo>
                    <a:pt x="3674" y="1"/>
                  </a:moveTo>
                  <a:cubicBezTo>
                    <a:pt x="3327" y="19"/>
                    <a:pt x="2962" y="75"/>
                    <a:pt x="2731" y="98"/>
                  </a:cubicBezTo>
                  <a:cubicBezTo>
                    <a:pt x="2670" y="103"/>
                    <a:pt x="2611" y="105"/>
                    <a:pt x="2553" y="105"/>
                  </a:cubicBezTo>
                  <a:cubicBezTo>
                    <a:pt x="2391" y="105"/>
                    <a:pt x="2243" y="87"/>
                    <a:pt x="2117" y="56"/>
                  </a:cubicBezTo>
                  <a:cubicBezTo>
                    <a:pt x="2022" y="43"/>
                    <a:pt x="1936" y="30"/>
                    <a:pt x="1860" y="30"/>
                  </a:cubicBezTo>
                  <a:cubicBezTo>
                    <a:pt x="1829" y="30"/>
                    <a:pt x="1799" y="32"/>
                    <a:pt x="1770" y="38"/>
                  </a:cubicBezTo>
                  <a:cubicBezTo>
                    <a:pt x="1867" y="56"/>
                    <a:pt x="1983" y="116"/>
                    <a:pt x="2154" y="135"/>
                  </a:cubicBezTo>
                  <a:lnTo>
                    <a:pt x="2154" y="172"/>
                  </a:lnTo>
                  <a:cubicBezTo>
                    <a:pt x="2277" y="185"/>
                    <a:pt x="2406" y="200"/>
                    <a:pt x="2553" y="200"/>
                  </a:cubicBezTo>
                  <a:cubicBezTo>
                    <a:pt x="2615" y="200"/>
                    <a:pt x="2681" y="197"/>
                    <a:pt x="2750" y="190"/>
                  </a:cubicBezTo>
                  <a:cubicBezTo>
                    <a:pt x="2981" y="172"/>
                    <a:pt x="3350" y="116"/>
                    <a:pt x="3674" y="98"/>
                  </a:cubicBezTo>
                  <a:cubicBezTo>
                    <a:pt x="4002" y="98"/>
                    <a:pt x="4311" y="135"/>
                    <a:pt x="4464" y="287"/>
                  </a:cubicBezTo>
                  <a:cubicBezTo>
                    <a:pt x="4792" y="652"/>
                    <a:pt x="4926" y="1327"/>
                    <a:pt x="4926" y="1327"/>
                  </a:cubicBezTo>
                  <a:lnTo>
                    <a:pt x="4926" y="1345"/>
                  </a:lnTo>
                  <a:lnTo>
                    <a:pt x="5406" y="2061"/>
                  </a:lnTo>
                  <a:cubicBezTo>
                    <a:pt x="5388" y="2080"/>
                    <a:pt x="5254" y="2329"/>
                    <a:pt x="5041" y="2385"/>
                  </a:cubicBezTo>
                  <a:cubicBezTo>
                    <a:pt x="4907" y="2426"/>
                    <a:pt x="4695" y="2542"/>
                    <a:pt x="4427" y="2676"/>
                  </a:cubicBezTo>
                  <a:cubicBezTo>
                    <a:pt x="4159" y="2828"/>
                    <a:pt x="3831" y="2986"/>
                    <a:pt x="3466" y="3101"/>
                  </a:cubicBezTo>
                  <a:cubicBezTo>
                    <a:pt x="3246" y="3186"/>
                    <a:pt x="3095" y="3210"/>
                    <a:pt x="2994" y="3210"/>
                  </a:cubicBezTo>
                  <a:cubicBezTo>
                    <a:pt x="2936" y="3210"/>
                    <a:pt x="2894" y="3202"/>
                    <a:pt x="2865" y="3193"/>
                  </a:cubicBezTo>
                  <a:cubicBezTo>
                    <a:pt x="2847" y="3175"/>
                    <a:pt x="2828" y="3156"/>
                    <a:pt x="2828" y="3138"/>
                  </a:cubicBezTo>
                  <a:lnTo>
                    <a:pt x="2810" y="3138"/>
                  </a:lnTo>
                  <a:lnTo>
                    <a:pt x="2810" y="3120"/>
                  </a:lnTo>
                  <a:lnTo>
                    <a:pt x="2810" y="3101"/>
                  </a:lnTo>
                  <a:cubicBezTo>
                    <a:pt x="2810" y="3101"/>
                    <a:pt x="2750" y="2986"/>
                    <a:pt x="2676" y="2847"/>
                  </a:cubicBezTo>
                  <a:cubicBezTo>
                    <a:pt x="2597" y="2713"/>
                    <a:pt x="2519" y="2579"/>
                    <a:pt x="2482" y="2523"/>
                  </a:cubicBezTo>
                  <a:cubicBezTo>
                    <a:pt x="2463" y="2482"/>
                    <a:pt x="2426" y="2426"/>
                    <a:pt x="2366" y="2408"/>
                  </a:cubicBezTo>
                  <a:cubicBezTo>
                    <a:pt x="2311" y="2366"/>
                    <a:pt x="2214" y="2366"/>
                    <a:pt x="2057" y="2329"/>
                  </a:cubicBezTo>
                  <a:cubicBezTo>
                    <a:pt x="1867" y="2311"/>
                    <a:pt x="1479" y="2311"/>
                    <a:pt x="1114" y="2311"/>
                  </a:cubicBezTo>
                  <a:cubicBezTo>
                    <a:pt x="925" y="2311"/>
                    <a:pt x="749" y="2311"/>
                    <a:pt x="596" y="2292"/>
                  </a:cubicBezTo>
                  <a:lnTo>
                    <a:pt x="536" y="2292"/>
                  </a:lnTo>
                  <a:cubicBezTo>
                    <a:pt x="524" y="2294"/>
                    <a:pt x="512" y="2294"/>
                    <a:pt x="499" y="2294"/>
                  </a:cubicBezTo>
                  <a:cubicBezTo>
                    <a:pt x="331" y="2294"/>
                    <a:pt x="119" y="2186"/>
                    <a:pt x="153" y="2061"/>
                  </a:cubicBezTo>
                  <a:lnTo>
                    <a:pt x="153" y="2038"/>
                  </a:lnTo>
                  <a:cubicBezTo>
                    <a:pt x="153" y="2001"/>
                    <a:pt x="134" y="1964"/>
                    <a:pt x="134" y="1923"/>
                  </a:cubicBezTo>
                  <a:cubicBezTo>
                    <a:pt x="93" y="1789"/>
                    <a:pt x="116" y="1636"/>
                    <a:pt x="208" y="1502"/>
                  </a:cubicBezTo>
                  <a:cubicBezTo>
                    <a:pt x="268" y="1442"/>
                    <a:pt x="402" y="1290"/>
                    <a:pt x="555" y="1137"/>
                  </a:cubicBezTo>
                  <a:cubicBezTo>
                    <a:pt x="596" y="1059"/>
                    <a:pt x="633" y="962"/>
                    <a:pt x="670" y="906"/>
                  </a:cubicBezTo>
                  <a:cubicBezTo>
                    <a:pt x="694" y="883"/>
                    <a:pt x="694" y="865"/>
                    <a:pt x="712" y="846"/>
                  </a:cubicBezTo>
                  <a:lnTo>
                    <a:pt x="712" y="846"/>
                  </a:lnTo>
                  <a:cubicBezTo>
                    <a:pt x="439" y="1096"/>
                    <a:pt x="231" y="1327"/>
                    <a:pt x="134" y="1442"/>
                  </a:cubicBezTo>
                  <a:cubicBezTo>
                    <a:pt x="19" y="1599"/>
                    <a:pt x="0" y="1789"/>
                    <a:pt x="19" y="1964"/>
                  </a:cubicBezTo>
                  <a:cubicBezTo>
                    <a:pt x="56" y="2117"/>
                    <a:pt x="153" y="2269"/>
                    <a:pt x="268" y="2329"/>
                  </a:cubicBezTo>
                  <a:cubicBezTo>
                    <a:pt x="324" y="2366"/>
                    <a:pt x="439" y="2385"/>
                    <a:pt x="596" y="2385"/>
                  </a:cubicBezTo>
                  <a:cubicBezTo>
                    <a:pt x="749" y="2408"/>
                    <a:pt x="925" y="2408"/>
                    <a:pt x="1114" y="2408"/>
                  </a:cubicBezTo>
                  <a:cubicBezTo>
                    <a:pt x="1479" y="2408"/>
                    <a:pt x="1886" y="2408"/>
                    <a:pt x="2038" y="2426"/>
                  </a:cubicBezTo>
                  <a:cubicBezTo>
                    <a:pt x="2195" y="2463"/>
                    <a:pt x="2288" y="2482"/>
                    <a:pt x="2329" y="2500"/>
                  </a:cubicBezTo>
                  <a:cubicBezTo>
                    <a:pt x="2366" y="2523"/>
                    <a:pt x="2366" y="2523"/>
                    <a:pt x="2403" y="2579"/>
                  </a:cubicBezTo>
                  <a:cubicBezTo>
                    <a:pt x="2426" y="2616"/>
                    <a:pt x="2519" y="2773"/>
                    <a:pt x="2579" y="2907"/>
                  </a:cubicBezTo>
                  <a:cubicBezTo>
                    <a:pt x="2657" y="3041"/>
                    <a:pt x="2713" y="3156"/>
                    <a:pt x="2713" y="3156"/>
                  </a:cubicBezTo>
                  <a:cubicBezTo>
                    <a:pt x="2713" y="3156"/>
                    <a:pt x="2713" y="3175"/>
                    <a:pt x="2731" y="3193"/>
                  </a:cubicBezTo>
                  <a:cubicBezTo>
                    <a:pt x="2750" y="3217"/>
                    <a:pt x="2791" y="3254"/>
                    <a:pt x="2828" y="3290"/>
                  </a:cubicBezTo>
                  <a:cubicBezTo>
                    <a:pt x="2869" y="3305"/>
                    <a:pt x="2920" y="3315"/>
                    <a:pt x="2984" y="3315"/>
                  </a:cubicBezTo>
                  <a:cubicBezTo>
                    <a:pt x="3102" y="3315"/>
                    <a:pt x="3267" y="3283"/>
                    <a:pt x="3503" y="3193"/>
                  </a:cubicBezTo>
                  <a:cubicBezTo>
                    <a:pt x="3868" y="3078"/>
                    <a:pt x="4214" y="2907"/>
                    <a:pt x="4482" y="2773"/>
                  </a:cubicBezTo>
                  <a:cubicBezTo>
                    <a:pt x="4755" y="2639"/>
                    <a:pt x="4968" y="2523"/>
                    <a:pt x="5083" y="2482"/>
                  </a:cubicBezTo>
                  <a:cubicBezTo>
                    <a:pt x="5351" y="2408"/>
                    <a:pt x="5522" y="2080"/>
                    <a:pt x="5522" y="2080"/>
                  </a:cubicBezTo>
                  <a:lnTo>
                    <a:pt x="5522" y="2061"/>
                  </a:lnTo>
                  <a:lnTo>
                    <a:pt x="5522" y="2038"/>
                  </a:lnTo>
                  <a:lnTo>
                    <a:pt x="5023" y="1308"/>
                  </a:lnTo>
                  <a:cubicBezTo>
                    <a:pt x="5023" y="1271"/>
                    <a:pt x="4907" y="615"/>
                    <a:pt x="4542" y="232"/>
                  </a:cubicBezTo>
                  <a:cubicBezTo>
                    <a:pt x="4367" y="38"/>
                    <a:pt x="4099" y="1"/>
                    <a:pt x="37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023179" y="2011796"/>
              <a:ext cx="423739" cy="388610"/>
            </a:xfrm>
            <a:custGeom>
              <a:avLst/>
              <a:gdLst/>
              <a:ahLst/>
              <a:cxnLst/>
              <a:rect l="l" t="t" r="r" b="b"/>
              <a:pathLst>
                <a:path w="3100" h="2843" extrusionOk="0">
                  <a:moveTo>
                    <a:pt x="912" y="1"/>
                  </a:moveTo>
                  <a:cubicBezTo>
                    <a:pt x="613" y="1"/>
                    <a:pt x="1" y="662"/>
                    <a:pt x="600" y="1474"/>
                  </a:cubicBezTo>
                  <a:cubicBezTo>
                    <a:pt x="1251" y="2342"/>
                    <a:pt x="2217" y="2823"/>
                    <a:pt x="2369" y="2841"/>
                  </a:cubicBezTo>
                  <a:cubicBezTo>
                    <a:pt x="2376" y="2842"/>
                    <a:pt x="2383" y="2842"/>
                    <a:pt x="2391" y="2842"/>
                  </a:cubicBezTo>
                  <a:cubicBezTo>
                    <a:pt x="2551" y="2842"/>
                    <a:pt x="2856" y="2655"/>
                    <a:pt x="2984" y="2416"/>
                  </a:cubicBezTo>
                  <a:cubicBezTo>
                    <a:pt x="3100" y="2167"/>
                    <a:pt x="3081" y="1899"/>
                    <a:pt x="3081" y="1899"/>
                  </a:cubicBezTo>
                  <a:cubicBezTo>
                    <a:pt x="3081" y="1899"/>
                    <a:pt x="2406" y="1626"/>
                    <a:pt x="1944" y="1164"/>
                  </a:cubicBezTo>
                  <a:cubicBezTo>
                    <a:pt x="1482" y="702"/>
                    <a:pt x="1251" y="106"/>
                    <a:pt x="965" y="9"/>
                  </a:cubicBezTo>
                  <a:cubicBezTo>
                    <a:pt x="949" y="3"/>
                    <a:pt x="931" y="1"/>
                    <a:pt x="912"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055164" y="2002775"/>
              <a:ext cx="368380" cy="389293"/>
            </a:xfrm>
            <a:custGeom>
              <a:avLst/>
              <a:gdLst/>
              <a:ahLst/>
              <a:cxnLst/>
              <a:rect l="l" t="t" r="r" b="b"/>
              <a:pathLst>
                <a:path w="2695" h="2848" extrusionOk="0">
                  <a:moveTo>
                    <a:pt x="671" y="1"/>
                  </a:moveTo>
                  <a:cubicBezTo>
                    <a:pt x="615" y="1"/>
                    <a:pt x="518" y="38"/>
                    <a:pt x="440" y="98"/>
                  </a:cubicBezTo>
                  <a:cubicBezTo>
                    <a:pt x="347" y="172"/>
                    <a:pt x="232" y="269"/>
                    <a:pt x="153" y="421"/>
                  </a:cubicBezTo>
                  <a:cubicBezTo>
                    <a:pt x="19" y="712"/>
                    <a:pt x="1" y="1114"/>
                    <a:pt x="324" y="1558"/>
                  </a:cubicBezTo>
                  <a:cubicBezTo>
                    <a:pt x="652" y="2002"/>
                    <a:pt x="1059" y="2348"/>
                    <a:pt x="1405" y="2579"/>
                  </a:cubicBezTo>
                  <a:cubicBezTo>
                    <a:pt x="1576" y="2695"/>
                    <a:pt x="1710" y="2792"/>
                    <a:pt x="1849" y="2847"/>
                  </a:cubicBezTo>
                  <a:cubicBezTo>
                    <a:pt x="1849" y="2810"/>
                    <a:pt x="1867" y="2773"/>
                    <a:pt x="1886" y="2755"/>
                  </a:cubicBezTo>
                  <a:cubicBezTo>
                    <a:pt x="1770" y="2695"/>
                    <a:pt x="1618" y="2598"/>
                    <a:pt x="1461" y="2501"/>
                  </a:cubicBezTo>
                  <a:cubicBezTo>
                    <a:pt x="1133" y="2270"/>
                    <a:pt x="731" y="1923"/>
                    <a:pt x="403" y="1503"/>
                  </a:cubicBezTo>
                  <a:cubicBezTo>
                    <a:pt x="93" y="1096"/>
                    <a:pt x="135" y="731"/>
                    <a:pt x="250" y="463"/>
                  </a:cubicBezTo>
                  <a:cubicBezTo>
                    <a:pt x="324" y="347"/>
                    <a:pt x="403" y="232"/>
                    <a:pt x="500" y="172"/>
                  </a:cubicBezTo>
                  <a:cubicBezTo>
                    <a:pt x="573" y="130"/>
                    <a:pt x="632" y="110"/>
                    <a:pt x="675" y="110"/>
                  </a:cubicBezTo>
                  <a:cubicBezTo>
                    <a:pt x="690" y="110"/>
                    <a:pt x="702" y="112"/>
                    <a:pt x="712" y="116"/>
                  </a:cubicBezTo>
                  <a:cubicBezTo>
                    <a:pt x="828" y="153"/>
                    <a:pt x="962" y="329"/>
                    <a:pt x="1114" y="537"/>
                  </a:cubicBezTo>
                  <a:cubicBezTo>
                    <a:pt x="1271" y="768"/>
                    <a:pt x="1442" y="1041"/>
                    <a:pt x="1673" y="1272"/>
                  </a:cubicBezTo>
                  <a:cubicBezTo>
                    <a:pt x="2001" y="1600"/>
                    <a:pt x="2385" y="1808"/>
                    <a:pt x="2598" y="1905"/>
                  </a:cubicBezTo>
                  <a:cubicBezTo>
                    <a:pt x="2634" y="1886"/>
                    <a:pt x="2676" y="1868"/>
                    <a:pt x="2695" y="1849"/>
                  </a:cubicBezTo>
                  <a:cubicBezTo>
                    <a:pt x="2464" y="1734"/>
                    <a:pt x="2057" y="1521"/>
                    <a:pt x="1752" y="1193"/>
                  </a:cubicBezTo>
                  <a:cubicBezTo>
                    <a:pt x="1521" y="962"/>
                    <a:pt x="1345" y="712"/>
                    <a:pt x="1193" y="481"/>
                  </a:cubicBezTo>
                  <a:cubicBezTo>
                    <a:pt x="1059" y="269"/>
                    <a:pt x="925" y="75"/>
                    <a:pt x="749" y="19"/>
                  </a:cubicBezTo>
                  <a:cubicBezTo>
                    <a:pt x="731" y="19"/>
                    <a:pt x="712" y="1"/>
                    <a:pt x="6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486696" y="1889185"/>
              <a:ext cx="392164" cy="451624"/>
            </a:xfrm>
            <a:custGeom>
              <a:avLst/>
              <a:gdLst/>
              <a:ahLst/>
              <a:cxnLst/>
              <a:rect l="l" t="t" r="r" b="b"/>
              <a:pathLst>
                <a:path w="2869" h="3304" extrusionOk="0">
                  <a:moveTo>
                    <a:pt x="391" y="1"/>
                  </a:moveTo>
                  <a:cubicBezTo>
                    <a:pt x="219" y="1"/>
                    <a:pt x="1" y="287"/>
                    <a:pt x="18" y="772"/>
                  </a:cubicBezTo>
                  <a:cubicBezTo>
                    <a:pt x="55" y="1312"/>
                    <a:pt x="425" y="1696"/>
                    <a:pt x="559" y="1811"/>
                  </a:cubicBezTo>
                  <a:cubicBezTo>
                    <a:pt x="711" y="1945"/>
                    <a:pt x="711" y="2024"/>
                    <a:pt x="693" y="2218"/>
                  </a:cubicBezTo>
                  <a:cubicBezTo>
                    <a:pt x="674" y="2408"/>
                    <a:pt x="480" y="2662"/>
                    <a:pt x="134" y="2699"/>
                  </a:cubicBezTo>
                  <a:cubicBezTo>
                    <a:pt x="134" y="2699"/>
                    <a:pt x="1748" y="3304"/>
                    <a:pt x="2321" y="3304"/>
                  </a:cubicBezTo>
                  <a:cubicBezTo>
                    <a:pt x="2361" y="3304"/>
                    <a:pt x="2396" y="3301"/>
                    <a:pt x="2425" y="3295"/>
                  </a:cubicBezTo>
                  <a:cubicBezTo>
                    <a:pt x="2869" y="3198"/>
                    <a:pt x="2735" y="3064"/>
                    <a:pt x="2578" y="2662"/>
                  </a:cubicBezTo>
                  <a:cubicBezTo>
                    <a:pt x="2407" y="2237"/>
                    <a:pt x="2097" y="1945"/>
                    <a:pt x="1811" y="1677"/>
                  </a:cubicBezTo>
                  <a:cubicBezTo>
                    <a:pt x="1501" y="1391"/>
                    <a:pt x="1349" y="1275"/>
                    <a:pt x="1058" y="887"/>
                  </a:cubicBezTo>
                  <a:cubicBezTo>
                    <a:pt x="771" y="485"/>
                    <a:pt x="596" y="60"/>
                    <a:pt x="425" y="5"/>
                  </a:cubicBezTo>
                  <a:cubicBezTo>
                    <a:pt x="414" y="2"/>
                    <a:pt x="402" y="1"/>
                    <a:pt x="391"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481502" y="1883034"/>
              <a:ext cx="386696" cy="433171"/>
            </a:xfrm>
            <a:custGeom>
              <a:avLst/>
              <a:gdLst/>
              <a:ahLst/>
              <a:cxnLst/>
              <a:rect l="l" t="t" r="r" b="b"/>
              <a:pathLst>
                <a:path w="2829" h="3169" extrusionOk="0">
                  <a:moveTo>
                    <a:pt x="441" y="0"/>
                  </a:moveTo>
                  <a:cubicBezTo>
                    <a:pt x="434" y="0"/>
                    <a:pt x="427" y="2"/>
                    <a:pt x="421" y="8"/>
                  </a:cubicBezTo>
                  <a:cubicBezTo>
                    <a:pt x="366" y="8"/>
                    <a:pt x="324" y="8"/>
                    <a:pt x="287" y="27"/>
                  </a:cubicBezTo>
                  <a:cubicBezTo>
                    <a:pt x="232" y="68"/>
                    <a:pt x="190" y="124"/>
                    <a:pt x="135" y="202"/>
                  </a:cubicBezTo>
                  <a:cubicBezTo>
                    <a:pt x="56" y="336"/>
                    <a:pt x="1" y="549"/>
                    <a:pt x="19" y="817"/>
                  </a:cubicBezTo>
                  <a:cubicBezTo>
                    <a:pt x="38" y="1376"/>
                    <a:pt x="421" y="1783"/>
                    <a:pt x="578" y="1898"/>
                  </a:cubicBezTo>
                  <a:cubicBezTo>
                    <a:pt x="634" y="1954"/>
                    <a:pt x="652" y="2014"/>
                    <a:pt x="671" y="2051"/>
                  </a:cubicBezTo>
                  <a:cubicBezTo>
                    <a:pt x="694" y="2106"/>
                    <a:pt x="694" y="2166"/>
                    <a:pt x="671" y="2263"/>
                  </a:cubicBezTo>
                  <a:cubicBezTo>
                    <a:pt x="652" y="2434"/>
                    <a:pt x="500" y="2665"/>
                    <a:pt x="153" y="2707"/>
                  </a:cubicBezTo>
                  <a:lnTo>
                    <a:pt x="153" y="2725"/>
                  </a:lnTo>
                  <a:cubicBezTo>
                    <a:pt x="190" y="2725"/>
                    <a:pt x="306" y="2744"/>
                    <a:pt x="306" y="2744"/>
                  </a:cubicBezTo>
                  <a:cubicBezTo>
                    <a:pt x="578" y="2647"/>
                    <a:pt x="749" y="2453"/>
                    <a:pt x="768" y="2282"/>
                  </a:cubicBezTo>
                  <a:cubicBezTo>
                    <a:pt x="786" y="2185"/>
                    <a:pt x="786" y="2106"/>
                    <a:pt x="768" y="2032"/>
                  </a:cubicBezTo>
                  <a:cubicBezTo>
                    <a:pt x="749" y="1954"/>
                    <a:pt x="712" y="1898"/>
                    <a:pt x="634" y="1820"/>
                  </a:cubicBezTo>
                  <a:cubicBezTo>
                    <a:pt x="500" y="1722"/>
                    <a:pt x="135" y="1320"/>
                    <a:pt x="116" y="817"/>
                  </a:cubicBezTo>
                  <a:cubicBezTo>
                    <a:pt x="116" y="567"/>
                    <a:pt x="153" y="373"/>
                    <a:pt x="232" y="258"/>
                  </a:cubicBezTo>
                  <a:cubicBezTo>
                    <a:pt x="269" y="184"/>
                    <a:pt x="306" y="142"/>
                    <a:pt x="347" y="124"/>
                  </a:cubicBezTo>
                  <a:cubicBezTo>
                    <a:pt x="384" y="105"/>
                    <a:pt x="421" y="105"/>
                    <a:pt x="440" y="105"/>
                  </a:cubicBezTo>
                  <a:cubicBezTo>
                    <a:pt x="500" y="124"/>
                    <a:pt x="597" y="221"/>
                    <a:pt x="694" y="396"/>
                  </a:cubicBezTo>
                  <a:cubicBezTo>
                    <a:pt x="786" y="549"/>
                    <a:pt x="902" y="761"/>
                    <a:pt x="1059" y="951"/>
                  </a:cubicBezTo>
                  <a:cubicBezTo>
                    <a:pt x="1345" y="1357"/>
                    <a:pt x="1521" y="1473"/>
                    <a:pt x="1807" y="1759"/>
                  </a:cubicBezTo>
                  <a:cubicBezTo>
                    <a:pt x="2098" y="2032"/>
                    <a:pt x="2403" y="2319"/>
                    <a:pt x="2560" y="2725"/>
                  </a:cubicBezTo>
                  <a:cubicBezTo>
                    <a:pt x="2579" y="2762"/>
                    <a:pt x="2597" y="2822"/>
                    <a:pt x="2616" y="2859"/>
                  </a:cubicBezTo>
                  <a:cubicBezTo>
                    <a:pt x="2694" y="2938"/>
                    <a:pt x="2773" y="3072"/>
                    <a:pt x="2810" y="3169"/>
                  </a:cubicBezTo>
                  <a:cubicBezTo>
                    <a:pt x="2828" y="3169"/>
                    <a:pt x="2828" y="3146"/>
                    <a:pt x="2828" y="3146"/>
                  </a:cubicBezTo>
                  <a:cubicBezTo>
                    <a:pt x="2828" y="3012"/>
                    <a:pt x="2731" y="2878"/>
                    <a:pt x="2657" y="2684"/>
                  </a:cubicBezTo>
                  <a:cubicBezTo>
                    <a:pt x="2482" y="2263"/>
                    <a:pt x="2172" y="1954"/>
                    <a:pt x="1867" y="1686"/>
                  </a:cubicBezTo>
                  <a:cubicBezTo>
                    <a:pt x="1576" y="1394"/>
                    <a:pt x="1424" y="1297"/>
                    <a:pt x="1156" y="895"/>
                  </a:cubicBezTo>
                  <a:cubicBezTo>
                    <a:pt x="999" y="701"/>
                    <a:pt x="883" y="489"/>
                    <a:pt x="786" y="336"/>
                  </a:cubicBezTo>
                  <a:cubicBezTo>
                    <a:pt x="671" y="165"/>
                    <a:pt x="597" y="50"/>
                    <a:pt x="481" y="8"/>
                  </a:cubicBezTo>
                  <a:cubicBezTo>
                    <a:pt x="469" y="8"/>
                    <a:pt x="454" y="0"/>
                    <a:pt x="4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962625" y="2021775"/>
              <a:ext cx="440142" cy="433991"/>
            </a:xfrm>
            <a:custGeom>
              <a:avLst/>
              <a:gdLst/>
              <a:ahLst/>
              <a:cxnLst/>
              <a:rect l="l" t="t" r="r" b="b"/>
              <a:pathLst>
                <a:path w="3220" h="3175" extrusionOk="0">
                  <a:moveTo>
                    <a:pt x="780" y="0"/>
                  </a:moveTo>
                  <a:cubicBezTo>
                    <a:pt x="422" y="0"/>
                    <a:pt x="0" y="605"/>
                    <a:pt x="350" y="1170"/>
                  </a:cubicBezTo>
                  <a:cubicBezTo>
                    <a:pt x="733" y="1826"/>
                    <a:pt x="1579" y="2616"/>
                    <a:pt x="2022" y="2939"/>
                  </a:cubicBezTo>
                  <a:cubicBezTo>
                    <a:pt x="2235" y="3105"/>
                    <a:pt x="2429" y="3175"/>
                    <a:pt x="2595" y="3175"/>
                  </a:cubicBezTo>
                  <a:cubicBezTo>
                    <a:pt x="2776" y="3175"/>
                    <a:pt x="2924" y="3092"/>
                    <a:pt x="3025" y="2962"/>
                  </a:cubicBezTo>
                  <a:cubicBezTo>
                    <a:pt x="3219" y="2690"/>
                    <a:pt x="3196" y="2172"/>
                    <a:pt x="3196" y="2172"/>
                  </a:cubicBezTo>
                  <a:lnTo>
                    <a:pt x="3196" y="2112"/>
                  </a:lnTo>
                  <a:cubicBezTo>
                    <a:pt x="3196" y="2112"/>
                    <a:pt x="2563" y="1844"/>
                    <a:pt x="1967" y="1285"/>
                  </a:cubicBezTo>
                  <a:cubicBezTo>
                    <a:pt x="1371" y="707"/>
                    <a:pt x="1311" y="305"/>
                    <a:pt x="946" y="51"/>
                  </a:cubicBezTo>
                  <a:cubicBezTo>
                    <a:pt x="895" y="16"/>
                    <a:pt x="838" y="0"/>
                    <a:pt x="78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976294" y="2016034"/>
              <a:ext cx="402415" cy="439185"/>
            </a:xfrm>
            <a:custGeom>
              <a:avLst/>
              <a:gdLst/>
              <a:ahLst/>
              <a:cxnLst/>
              <a:rect l="l" t="t" r="r" b="b"/>
              <a:pathLst>
                <a:path w="2944" h="3213" extrusionOk="0">
                  <a:moveTo>
                    <a:pt x="693" y="1"/>
                  </a:moveTo>
                  <a:cubicBezTo>
                    <a:pt x="633" y="1"/>
                    <a:pt x="578" y="19"/>
                    <a:pt x="518" y="38"/>
                  </a:cubicBezTo>
                  <a:cubicBezTo>
                    <a:pt x="402" y="75"/>
                    <a:pt x="305" y="172"/>
                    <a:pt x="231" y="287"/>
                  </a:cubicBezTo>
                  <a:cubicBezTo>
                    <a:pt x="56" y="518"/>
                    <a:pt x="0" y="883"/>
                    <a:pt x="190" y="1230"/>
                  </a:cubicBezTo>
                  <a:cubicBezTo>
                    <a:pt x="596" y="1905"/>
                    <a:pt x="1442" y="2695"/>
                    <a:pt x="1885" y="3023"/>
                  </a:cubicBezTo>
                  <a:cubicBezTo>
                    <a:pt x="2001" y="3120"/>
                    <a:pt x="2098" y="3175"/>
                    <a:pt x="2195" y="3212"/>
                  </a:cubicBezTo>
                  <a:cubicBezTo>
                    <a:pt x="2213" y="3175"/>
                    <a:pt x="2232" y="3138"/>
                    <a:pt x="2250" y="3120"/>
                  </a:cubicBezTo>
                  <a:cubicBezTo>
                    <a:pt x="2153" y="3078"/>
                    <a:pt x="2056" y="3023"/>
                    <a:pt x="1941" y="2944"/>
                  </a:cubicBezTo>
                  <a:cubicBezTo>
                    <a:pt x="1520" y="2616"/>
                    <a:pt x="670" y="1826"/>
                    <a:pt x="287" y="1175"/>
                  </a:cubicBezTo>
                  <a:cubicBezTo>
                    <a:pt x="93" y="865"/>
                    <a:pt x="171" y="555"/>
                    <a:pt x="305" y="347"/>
                  </a:cubicBezTo>
                  <a:cubicBezTo>
                    <a:pt x="384" y="232"/>
                    <a:pt x="481" y="153"/>
                    <a:pt x="555" y="135"/>
                  </a:cubicBezTo>
                  <a:cubicBezTo>
                    <a:pt x="599" y="116"/>
                    <a:pt x="643" y="106"/>
                    <a:pt x="685" y="106"/>
                  </a:cubicBezTo>
                  <a:cubicBezTo>
                    <a:pt x="736" y="106"/>
                    <a:pt x="784" y="121"/>
                    <a:pt x="827" y="153"/>
                  </a:cubicBezTo>
                  <a:cubicBezTo>
                    <a:pt x="980" y="269"/>
                    <a:pt x="1095" y="421"/>
                    <a:pt x="1229" y="615"/>
                  </a:cubicBezTo>
                  <a:cubicBezTo>
                    <a:pt x="1363" y="828"/>
                    <a:pt x="1539" y="1078"/>
                    <a:pt x="1825" y="1364"/>
                  </a:cubicBezTo>
                  <a:cubicBezTo>
                    <a:pt x="2232" y="1752"/>
                    <a:pt x="2657" y="1983"/>
                    <a:pt x="2865" y="2099"/>
                  </a:cubicBezTo>
                  <a:cubicBezTo>
                    <a:pt x="2907" y="2080"/>
                    <a:pt x="2925" y="2057"/>
                    <a:pt x="2943" y="2020"/>
                  </a:cubicBezTo>
                  <a:cubicBezTo>
                    <a:pt x="2712" y="1905"/>
                    <a:pt x="2310" y="1674"/>
                    <a:pt x="1904" y="1290"/>
                  </a:cubicBezTo>
                  <a:cubicBezTo>
                    <a:pt x="1617" y="999"/>
                    <a:pt x="1442" y="768"/>
                    <a:pt x="1308" y="555"/>
                  </a:cubicBezTo>
                  <a:cubicBezTo>
                    <a:pt x="1174" y="366"/>
                    <a:pt x="1077" y="190"/>
                    <a:pt x="883" y="56"/>
                  </a:cubicBezTo>
                  <a:cubicBezTo>
                    <a:pt x="827" y="19"/>
                    <a:pt x="749" y="1"/>
                    <a:pt x="6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002129" y="2150811"/>
              <a:ext cx="358264" cy="402279"/>
            </a:xfrm>
            <a:custGeom>
              <a:avLst/>
              <a:gdLst/>
              <a:ahLst/>
              <a:cxnLst/>
              <a:rect l="l" t="t" r="r" b="b"/>
              <a:pathLst>
                <a:path w="2621" h="2943" extrusionOk="0">
                  <a:moveTo>
                    <a:pt x="341" y="1"/>
                  </a:moveTo>
                  <a:cubicBezTo>
                    <a:pt x="211" y="1"/>
                    <a:pt x="111" y="113"/>
                    <a:pt x="79" y="304"/>
                  </a:cubicBezTo>
                  <a:cubicBezTo>
                    <a:pt x="1" y="632"/>
                    <a:pt x="158" y="1418"/>
                    <a:pt x="754" y="2134"/>
                  </a:cubicBezTo>
                  <a:cubicBezTo>
                    <a:pt x="1368" y="2827"/>
                    <a:pt x="1983" y="2942"/>
                    <a:pt x="1983" y="2942"/>
                  </a:cubicBezTo>
                  <a:cubicBezTo>
                    <a:pt x="1983" y="2942"/>
                    <a:pt x="2445" y="2711"/>
                    <a:pt x="2505" y="2457"/>
                  </a:cubicBezTo>
                  <a:cubicBezTo>
                    <a:pt x="2584" y="2226"/>
                    <a:pt x="2620" y="2037"/>
                    <a:pt x="2505" y="1843"/>
                  </a:cubicBezTo>
                  <a:cubicBezTo>
                    <a:pt x="2371" y="1630"/>
                    <a:pt x="2195" y="1672"/>
                    <a:pt x="1599" y="1210"/>
                  </a:cubicBezTo>
                  <a:cubicBezTo>
                    <a:pt x="1003" y="748"/>
                    <a:pt x="943" y="494"/>
                    <a:pt x="657" y="189"/>
                  </a:cubicBezTo>
                  <a:cubicBezTo>
                    <a:pt x="545" y="59"/>
                    <a:pt x="435" y="1"/>
                    <a:pt x="341"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4999668" y="2144933"/>
              <a:ext cx="318351" cy="415674"/>
            </a:xfrm>
            <a:custGeom>
              <a:avLst/>
              <a:gdLst/>
              <a:ahLst/>
              <a:cxnLst/>
              <a:rect l="l" t="t" r="r" b="b"/>
              <a:pathLst>
                <a:path w="2329" h="3041" extrusionOk="0">
                  <a:moveTo>
                    <a:pt x="291" y="1"/>
                  </a:moveTo>
                  <a:cubicBezTo>
                    <a:pt x="153" y="38"/>
                    <a:pt x="79" y="172"/>
                    <a:pt x="37" y="347"/>
                  </a:cubicBezTo>
                  <a:cubicBezTo>
                    <a:pt x="0" y="518"/>
                    <a:pt x="19" y="809"/>
                    <a:pt x="134" y="1137"/>
                  </a:cubicBezTo>
                  <a:cubicBezTo>
                    <a:pt x="231" y="1461"/>
                    <a:pt x="425" y="1849"/>
                    <a:pt x="730" y="2195"/>
                  </a:cubicBezTo>
                  <a:cubicBezTo>
                    <a:pt x="1349" y="2907"/>
                    <a:pt x="1982" y="3041"/>
                    <a:pt x="1982" y="3041"/>
                  </a:cubicBezTo>
                  <a:lnTo>
                    <a:pt x="2024" y="3041"/>
                  </a:lnTo>
                  <a:cubicBezTo>
                    <a:pt x="2024" y="3041"/>
                    <a:pt x="2061" y="3004"/>
                    <a:pt x="2116" y="2985"/>
                  </a:cubicBezTo>
                  <a:cubicBezTo>
                    <a:pt x="2042" y="2962"/>
                    <a:pt x="1964" y="2944"/>
                    <a:pt x="1908" y="2907"/>
                  </a:cubicBezTo>
                  <a:cubicBezTo>
                    <a:pt x="1733" y="2847"/>
                    <a:pt x="1271" y="2676"/>
                    <a:pt x="809" y="2135"/>
                  </a:cubicBezTo>
                  <a:cubicBezTo>
                    <a:pt x="522" y="1789"/>
                    <a:pt x="328" y="1424"/>
                    <a:pt x="231" y="1096"/>
                  </a:cubicBezTo>
                  <a:cubicBezTo>
                    <a:pt x="134" y="791"/>
                    <a:pt x="116" y="518"/>
                    <a:pt x="134" y="366"/>
                  </a:cubicBezTo>
                  <a:cubicBezTo>
                    <a:pt x="176" y="213"/>
                    <a:pt x="231" y="116"/>
                    <a:pt x="328" y="98"/>
                  </a:cubicBezTo>
                  <a:cubicBezTo>
                    <a:pt x="341" y="94"/>
                    <a:pt x="355" y="92"/>
                    <a:pt x="369" y="92"/>
                  </a:cubicBezTo>
                  <a:cubicBezTo>
                    <a:pt x="439" y="92"/>
                    <a:pt x="523" y="142"/>
                    <a:pt x="638" y="269"/>
                  </a:cubicBezTo>
                  <a:cubicBezTo>
                    <a:pt x="906" y="560"/>
                    <a:pt x="984" y="828"/>
                    <a:pt x="1599" y="1290"/>
                  </a:cubicBezTo>
                  <a:cubicBezTo>
                    <a:pt x="1885" y="1521"/>
                    <a:pt x="2079" y="1636"/>
                    <a:pt x="2213" y="1692"/>
                  </a:cubicBezTo>
                  <a:cubicBezTo>
                    <a:pt x="2232" y="1715"/>
                    <a:pt x="2255" y="1733"/>
                    <a:pt x="2273" y="1733"/>
                  </a:cubicBezTo>
                  <a:cubicBezTo>
                    <a:pt x="2292" y="1715"/>
                    <a:pt x="2310" y="1673"/>
                    <a:pt x="2329" y="1636"/>
                  </a:cubicBezTo>
                  <a:cubicBezTo>
                    <a:pt x="2310" y="1636"/>
                    <a:pt x="2292" y="1618"/>
                    <a:pt x="2273" y="1618"/>
                  </a:cubicBezTo>
                  <a:cubicBezTo>
                    <a:pt x="2139" y="1539"/>
                    <a:pt x="1945" y="1424"/>
                    <a:pt x="1654" y="1211"/>
                  </a:cubicBezTo>
                  <a:cubicBezTo>
                    <a:pt x="1058" y="749"/>
                    <a:pt x="1003" y="500"/>
                    <a:pt x="712" y="190"/>
                  </a:cubicBezTo>
                  <a:cubicBezTo>
                    <a:pt x="596" y="56"/>
                    <a:pt x="481" y="1"/>
                    <a:pt x="3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790722" y="1138889"/>
              <a:ext cx="282538" cy="281855"/>
            </a:xfrm>
            <a:custGeom>
              <a:avLst/>
              <a:gdLst/>
              <a:ahLst/>
              <a:cxnLst/>
              <a:rect l="l" t="t" r="r" b="b"/>
              <a:pathLst>
                <a:path w="2067" h="2062" extrusionOk="0">
                  <a:moveTo>
                    <a:pt x="1103" y="1"/>
                  </a:moveTo>
                  <a:cubicBezTo>
                    <a:pt x="802" y="1"/>
                    <a:pt x="528" y="65"/>
                    <a:pt x="528" y="65"/>
                  </a:cubicBezTo>
                  <a:cubicBezTo>
                    <a:pt x="528" y="65"/>
                    <a:pt x="144" y="139"/>
                    <a:pt x="66" y="448"/>
                  </a:cubicBezTo>
                  <a:cubicBezTo>
                    <a:pt x="1" y="705"/>
                    <a:pt x="257" y="2062"/>
                    <a:pt x="444" y="2062"/>
                  </a:cubicBezTo>
                  <a:cubicBezTo>
                    <a:pt x="482" y="2062"/>
                    <a:pt x="517" y="2005"/>
                    <a:pt x="546" y="1871"/>
                  </a:cubicBezTo>
                  <a:cubicBezTo>
                    <a:pt x="722" y="1081"/>
                    <a:pt x="1683" y="1104"/>
                    <a:pt x="1798" y="892"/>
                  </a:cubicBezTo>
                  <a:cubicBezTo>
                    <a:pt x="1932" y="661"/>
                    <a:pt x="2066" y="351"/>
                    <a:pt x="1664" y="120"/>
                  </a:cubicBezTo>
                  <a:cubicBezTo>
                    <a:pt x="1512" y="28"/>
                    <a:pt x="1302" y="1"/>
                    <a:pt x="1103" y="1"/>
                  </a:cubicBezTo>
                  <a:close/>
                </a:path>
              </a:pathLst>
            </a:custGeom>
            <a:solidFill>
              <a:srgbClr val="AA2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6792089" y="1130825"/>
              <a:ext cx="268596" cy="296481"/>
            </a:xfrm>
            <a:custGeom>
              <a:avLst/>
              <a:gdLst/>
              <a:ahLst/>
              <a:cxnLst/>
              <a:rect l="l" t="t" r="r" b="b"/>
              <a:pathLst>
                <a:path w="1965" h="2169" extrusionOk="0">
                  <a:moveTo>
                    <a:pt x="943" y="101"/>
                  </a:moveTo>
                  <a:cubicBezTo>
                    <a:pt x="1174" y="101"/>
                    <a:pt x="1460" y="124"/>
                    <a:pt x="1636" y="216"/>
                  </a:cubicBezTo>
                  <a:cubicBezTo>
                    <a:pt x="1825" y="332"/>
                    <a:pt x="1867" y="447"/>
                    <a:pt x="1867" y="563"/>
                  </a:cubicBezTo>
                  <a:cubicBezTo>
                    <a:pt x="1867" y="678"/>
                    <a:pt x="1807" y="794"/>
                    <a:pt x="1752" y="909"/>
                  </a:cubicBezTo>
                  <a:cubicBezTo>
                    <a:pt x="1733" y="951"/>
                    <a:pt x="1654" y="988"/>
                    <a:pt x="1557" y="1025"/>
                  </a:cubicBezTo>
                  <a:cubicBezTo>
                    <a:pt x="1442" y="1085"/>
                    <a:pt x="1308" y="1122"/>
                    <a:pt x="1174" y="1182"/>
                  </a:cubicBezTo>
                  <a:cubicBezTo>
                    <a:pt x="883" y="1297"/>
                    <a:pt x="578" y="1510"/>
                    <a:pt x="499" y="1912"/>
                  </a:cubicBezTo>
                  <a:cubicBezTo>
                    <a:pt x="481" y="2009"/>
                    <a:pt x="439" y="2064"/>
                    <a:pt x="439" y="2064"/>
                  </a:cubicBezTo>
                  <a:lnTo>
                    <a:pt x="421" y="2046"/>
                  </a:lnTo>
                  <a:cubicBezTo>
                    <a:pt x="384" y="1990"/>
                    <a:pt x="305" y="1815"/>
                    <a:pt x="250" y="1625"/>
                  </a:cubicBezTo>
                  <a:cubicBezTo>
                    <a:pt x="208" y="1413"/>
                    <a:pt x="153" y="1182"/>
                    <a:pt x="134" y="969"/>
                  </a:cubicBezTo>
                  <a:cubicBezTo>
                    <a:pt x="116" y="854"/>
                    <a:pt x="93" y="757"/>
                    <a:pt x="93" y="678"/>
                  </a:cubicBezTo>
                  <a:cubicBezTo>
                    <a:pt x="93" y="604"/>
                    <a:pt x="93" y="544"/>
                    <a:pt x="116" y="526"/>
                  </a:cubicBezTo>
                  <a:cubicBezTo>
                    <a:pt x="171" y="258"/>
                    <a:pt x="536" y="161"/>
                    <a:pt x="536" y="161"/>
                  </a:cubicBezTo>
                  <a:cubicBezTo>
                    <a:pt x="536" y="161"/>
                    <a:pt x="712" y="124"/>
                    <a:pt x="943" y="101"/>
                  </a:cubicBezTo>
                  <a:close/>
                  <a:moveTo>
                    <a:pt x="1102" y="0"/>
                  </a:moveTo>
                  <a:cubicBezTo>
                    <a:pt x="1047" y="0"/>
                    <a:pt x="993" y="3"/>
                    <a:pt x="943" y="8"/>
                  </a:cubicBezTo>
                  <a:cubicBezTo>
                    <a:pt x="693" y="27"/>
                    <a:pt x="499" y="64"/>
                    <a:pt x="499" y="64"/>
                  </a:cubicBezTo>
                  <a:cubicBezTo>
                    <a:pt x="499" y="64"/>
                    <a:pt x="93" y="161"/>
                    <a:pt x="0" y="489"/>
                  </a:cubicBezTo>
                  <a:lnTo>
                    <a:pt x="0" y="701"/>
                  </a:lnTo>
                  <a:cubicBezTo>
                    <a:pt x="0" y="775"/>
                    <a:pt x="19" y="872"/>
                    <a:pt x="19" y="969"/>
                  </a:cubicBezTo>
                  <a:cubicBezTo>
                    <a:pt x="56" y="1182"/>
                    <a:pt x="93" y="1431"/>
                    <a:pt x="153" y="1644"/>
                  </a:cubicBezTo>
                  <a:cubicBezTo>
                    <a:pt x="208" y="1856"/>
                    <a:pt x="268" y="2027"/>
                    <a:pt x="347" y="2124"/>
                  </a:cubicBezTo>
                  <a:cubicBezTo>
                    <a:pt x="365" y="2143"/>
                    <a:pt x="384" y="2161"/>
                    <a:pt x="421" y="2161"/>
                  </a:cubicBezTo>
                  <a:cubicBezTo>
                    <a:pt x="426" y="2167"/>
                    <a:pt x="434" y="2169"/>
                    <a:pt x="442" y="2169"/>
                  </a:cubicBezTo>
                  <a:cubicBezTo>
                    <a:pt x="462" y="2169"/>
                    <a:pt x="486" y="2156"/>
                    <a:pt x="499" y="2143"/>
                  </a:cubicBezTo>
                  <a:cubicBezTo>
                    <a:pt x="555" y="2106"/>
                    <a:pt x="578" y="2046"/>
                    <a:pt x="596" y="1949"/>
                  </a:cubicBezTo>
                  <a:cubicBezTo>
                    <a:pt x="670" y="1565"/>
                    <a:pt x="943" y="1394"/>
                    <a:pt x="1211" y="1279"/>
                  </a:cubicBezTo>
                  <a:cubicBezTo>
                    <a:pt x="1345" y="1219"/>
                    <a:pt x="1479" y="1182"/>
                    <a:pt x="1594" y="1122"/>
                  </a:cubicBezTo>
                  <a:cubicBezTo>
                    <a:pt x="1710" y="1085"/>
                    <a:pt x="1807" y="1048"/>
                    <a:pt x="1849" y="969"/>
                  </a:cubicBezTo>
                  <a:cubicBezTo>
                    <a:pt x="1904" y="854"/>
                    <a:pt x="1964" y="720"/>
                    <a:pt x="1964" y="563"/>
                  </a:cubicBezTo>
                  <a:cubicBezTo>
                    <a:pt x="1964" y="410"/>
                    <a:pt x="1886" y="258"/>
                    <a:pt x="1691" y="142"/>
                  </a:cubicBezTo>
                  <a:cubicBezTo>
                    <a:pt x="1525" y="37"/>
                    <a:pt x="1302" y="0"/>
                    <a:pt x="110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915357" y="865098"/>
              <a:ext cx="439732" cy="569451"/>
            </a:xfrm>
            <a:custGeom>
              <a:avLst/>
              <a:gdLst/>
              <a:ahLst/>
              <a:cxnLst/>
              <a:rect l="l" t="t" r="r" b="b"/>
              <a:pathLst>
                <a:path w="3217" h="4166" extrusionOk="0">
                  <a:moveTo>
                    <a:pt x="2719" y="0"/>
                  </a:moveTo>
                  <a:cubicBezTo>
                    <a:pt x="2078" y="0"/>
                    <a:pt x="819" y="24"/>
                    <a:pt x="731" y="81"/>
                  </a:cubicBezTo>
                  <a:cubicBezTo>
                    <a:pt x="616" y="159"/>
                    <a:pt x="1" y="950"/>
                    <a:pt x="250" y="2202"/>
                  </a:cubicBezTo>
                  <a:cubicBezTo>
                    <a:pt x="482" y="3472"/>
                    <a:pt x="907" y="4165"/>
                    <a:pt x="907" y="4165"/>
                  </a:cubicBezTo>
                  <a:lnTo>
                    <a:pt x="1849" y="4050"/>
                  </a:lnTo>
                  <a:cubicBezTo>
                    <a:pt x="1849" y="4050"/>
                    <a:pt x="1655" y="2950"/>
                    <a:pt x="2002" y="1837"/>
                  </a:cubicBezTo>
                  <a:cubicBezTo>
                    <a:pt x="2371" y="737"/>
                    <a:pt x="2926" y="196"/>
                    <a:pt x="3004" y="159"/>
                  </a:cubicBezTo>
                  <a:cubicBezTo>
                    <a:pt x="3044" y="141"/>
                    <a:pt x="3092" y="136"/>
                    <a:pt x="3131" y="136"/>
                  </a:cubicBezTo>
                  <a:cubicBezTo>
                    <a:pt x="3170" y="136"/>
                    <a:pt x="3198" y="141"/>
                    <a:pt x="3198" y="141"/>
                  </a:cubicBezTo>
                  <a:cubicBezTo>
                    <a:pt x="3198" y="141"/>
                    <a:pt x="3217" y="44"/>
                    <a:pt x="3083" y="7"/>
                  </a:cubicBezTo>
                  <a:cubicBezTo>
                    <a:pt x="3056" y="3"/>
                    <a:pt x="2917" y="0"/>
                    <a:pt x="2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926156" y="857717"/>
              <a:ext cx="433991" cy="584350"/>
            </a:xfrm>
            <a:custGeom>
              <a:avLst/>
              <a:gdLst/>
              <a:ahLst/>
              <a:cxnLst/>
              <a:rect l="l" t="t" r="r" b="b"/>
              <a:pathLst>
                <a:path w="3175" h="4275" extrusionOk="0">
                  <a:moveTo>
                    <a:pt x="2597" y="98"/>
                  </a:moveTo>
                  <a:cubicBezTo>
                    <a:pt x="2713" y="116"/>
                    <a:pt x="2810" y="116"/>
                    <a:pt x="2870" y="116"/>
                  </a:cubicBezTo>
                  <a:lnTo>
                    <a:pt x="3004" y="116"/>
                  </a:lnTo>
                  <a:cubicBezTo>
                    <a:pt x="3041" y="135"/>
                    <a:pt x="3041" y="135"/>
                    <a:pt x="3041" y="158"/>
                  </a:cubicBezTo>
                  <a:cubicBezTo>
                    <a:pt x="3016" y="158"/>
                    <a:pt x="2990" y="148"/>
                    <a:pt x="2958" y="148"/>
                  </a:cubicBezTo>
                  <a:cubicBezTo>
                    <a:pt x="2942" y="148"/>
                    <a:pt x="2925" y="150"/>
                    <a:pt x="2907" y="158"/>
                  </a:cubicBezTo>
                  <a:cubicBezTo>
                    <a:pt x="2888" y="176"/>
                    <a:pt x="2870" y="195"/>
                    <a:pt x="2847" y="213"/>
                  </a:cubicBezTo>
                  <a:cubicBezTo>
                    <a:pt x="2810" y="232"/>
                    <a:pt x="2791" y="250"/>
                    <a:pt x="2754" y="292"/>
                  </a:cubicBezTo>
                  <a:cubicBezTo>
                    <a:pt x="2676" y="366"/>
                    <a:pt x="2579" y="481"/>
                    <a:pt x="2482" y="620"/>
                  </a:cubicBezTo>
                  <a:cubicBezTo>
                    <a:pt x="2292" y="906"/>
                    <a:pt x="2061" y="1313"/>
                    <a:pt x="1886" y="1868"/>
                  </a:cubicBezTo>
                  <a:cubicBezTo>
                    <a:pt x="1539" y="2949"/>
                    <a:pt x="1715" y="3970"/>
                    <a:pt x="1715" y="4044"/>
                  </a:cubicBezTo>
                  <a:lnTo>
                    <a:pt x="865" y="4159"/>
                  </a:lnTo>
                  <a:cubicBezTo>
                    <a:pt x="828" y="4122"/>
                    <a:pt x="444" y="3466"/>
                    <a:pt x="213" y="2256"/>
                  </a:cubicBezTo>
                  <a:cubicBezTo>
                    <a:pt x="98" y="1637"/>
                    <a:pt x="190" y="1137"/>
                    <a:pt x="329" y="772"/>
                  </a:cubicBezTo>
                  <a:cubicBezTo>
                    <a:pt x="384" y="597"/>
                    <a:pt x="463" y="463"/>
                    <a:pt x="537" y="347"/>
                  </a:cubicBezTo>
                  <a:cubicBezTo>
                    <a:pt x="597" y="250"/>
                    <a:pt x="675" y="195"/>
                    <a:pt x="675" y="176"/>
                  </a:cubicBezTo>
                  <a:cubicBezTo>
                    <a:pt x="675" y="183"/>
                    <a:pt x="677" y="185"/>
                    <a:pt x="681" y="185"/>
                  </a:cubicBezTo>
                  <a:cubicBezTo>
                    <a:pt x="687" y="185"/>
                    <a:pt x="700" y="176"/>
                    <a:pt x="712" y="176"/>
                  </a:cubicBezTo>
                  <a:cubicBezTo>
                    <a:pt x="731" y="176"/>
                    <a:pt x="749" y="176"/>
                    <a:pt x="791" y="158"/>
                  </a:cubicBezTo>
                  <a:cubicBezTo>
                    <a:pt x="846" y="158"/>
                    <a:pt x="943" y="158"/>
                    <a:pt x="1059" y="135"/>
                  </a:cubicBezTo>
                  <a:cubicBezTo>
                    <a:pt x="1271" y="135"/>
                    <a:pt x="1558" y="116"/>
                    <a:pt x="1830" y="116"/>
                  </a:cubicBezTo>
                  <a:cubicBezTo>
                    <a:pt x="2117" y="116"/>
                    <a:pt x="2385" y="98"/>
                    <a:pt x="2597" y="98"/>
                  </a:cubicBezTo>
                  <a:close/>
                  <a:moveTo>
                    <a:pt x="1830" y="1"/>
                  </a:moveTo>
                  <a:cubicBezTo>
                    <a:pt x="1539" y="19"/>
                    <a:pt x="1271" y="19"/>
                    <a:pt x="1059" y="42"/>
                  </a:cubicBezTo>
                  <a:cubicBezTo>
                    <a:pt x="943" y="42"/>
                    <a:pt x="846" y="61"/>
                    <a:pt x="768" y="61"/>
                  </a:cubicBezTo>
                  <a:cubicBezTo>
                    <a:pt x="731" y="61"/>
                    <a:pt x="712" y="61"/>
                    <a:pt x="694" y="79"/>
                  </a:cubicBezTo>
                  <a:cubicBezTo>
                    <a:pt x="652" y="79"/>
                    <a:pt x="634" y="79"/>
                    <a:pt x="615" y="98"/>
                  </a:cubicBezTo>
                  <a:cubicBezTo>
                    <a:pt x="578" y="116"/>
                    <a:pt x="518" y="195"/>
                    <a:pt x="444" y="292"/>
                  </a:cubicBezTo>
                  <a:cubicBezTo>
                    <a:pt x="366" y="407"/>
                    <a:pt x="287" y="560"/>
                    <a:pt x="232" y="736"/>
                  </a:cubicBezTo>
                  <a:cubicBezTo>
                    <a:pt x="74" y="1101"/>
                    <a:pt x="1" y="1637"/>
                    <a:pt x="116" y="2274"/>
                  </a:cubicBezTo>
                  <a:cubicBezTo>
                    <a:pt x="366" y="3545"/>
                    <a:pt x="791" y="4256"/>
                    <a:pt x="791" y="4256"/>
                  </a:cubicBezTo>
                  <a:lnTo>
                    <a:pt x="809" y="4275"/>
                  </a:lnTo>
                  <a:lnTo>
                    <a:pt x="1830" y="4141"/>
                  </a:lnTo>
                  <a:lnTo>
                    <a:pt x="1830" y="4085"/>
                  </a:lnTo>
                  <a:cubicBezTo>
                    <a:pt x="1830" y="4085"/>
                    <a:pt x="1636" y="3004"/>
                    <a:pt x="1983" y="1909"/>
                  </a:cubicBezTo>
                  <a:cubicBezTo>
                    <a:pt x="2154" y="1350"/>
                    <a:pt x="2385" y="943"/>
                    <a:pt x="2579" y="675"/>
                  </a:cubicBezTo>
                  <a:cubicBezTo>
                    <a:pt x="2676" y="541"/>
                    <a:pt x="2754" y="444"/>
                    <a:pt x="2828" y="366"/>
                  </a:cubicBezTo>
                  <a:lnTo>
                    <a:pt x="2907" y="292"/>
                  </a:lnTo>
                  <a:lnTo>
                    <a:pt x="2944" y="250"/>
                  </a:lnTo>
                  <a:cubicBezTo>
                    <a:pt x="2970" y="244"/>
                    <a:pt x="2996" y="242"/>
                    <a:pt x="3019" y="242"/>
                  </a:cubicBezTo>
                  <a:cubicBezTo>
                    <a:pt x="3066" y="242"/>
                    <a:pt x="3101" y="250"/>
                    <a:pt x="3101" y="250"/>
                  </a:cubicBezTo>
                  <a:lnTo>
                    <a:pt x="3156" y="250"/>
                  </a:lnTo>
                  <a:lnTo>
                    <a:pt x="3156" y="213"/>
                  </a:lnTo>
                  <a:cubicBezTo>
                    <a:pt x="3156" y="213"/>
                    <a:pt x="3175" y="176"/>
                    <a:pt x="3156" y="116"/>
                  </a:cubicBezTo>
                  <a:cubicBezTo>
                    <a:pt x="3138" y="79"/>
                    <a:pt x="3101" y="42"/>
                    <a:pt x="3022" y="19"/>
                  </a:cubicBezTo>
                  <a:lnTo>
                    <a:pt x="2962" y="19"/>
                  </a:lnTo>
                  <a:cubicBezTo>
                    <a:pt x="2944" y="1"/>
                    <a:pt x="2907" y="1"/>
                    <a:pt x="288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944472" y="1118659"/>
              <a:ext cx="976513" cy="732658"/>
            </a:xfrm>
            <a:custGeom>
              <a:avLst/>
              <a:gdLst/>
              <a:ahLst/>
              <a:cxnLst/>
              <a:rect l="l" t="t" r="r" b="b"/>
              <a:pathLst>
                <a:path w="7144" h="5360" extrusionOk="0">
                  <a:moveTo>
                    <a:pt x="2657" y="0"/>
                  </a:moveTo>
                  <a:cubicBezTo>
                    <a:pt x="2657" y="0"/>
                    <a:pt x="2870" y="1174"/>
                    <a:pt x="2542" y="1654"/>
                  </a:cubicBezTo>
                  <a:cubicBezTo>
                    <a:pt x="2195" y="2135"/>
                    <a:pt x="1521" y="2153"/>
                    <a:pt x="1521" y="2153"/>
                  </a:cubicBezTo>
                  <a:cubicBezTo>
                    <a:pt x="1521" y="2153"/>
                    <a:pt x="1318" y="1886"/>
                    <a:pt x="975" y="1886"/>
                  </a:cubicBezTo>
                  <a:cubicBezTo>
                    <a:pt x="858" y="1886"/>
                    <a:pt x="725" y="1917"/>
                    <a:pt x="578" y="2001"/>
                  </a:cubicBezTo>
                  <a:cubicBezTo>
                    <a:pt x="1" y="2329"/>
                    <a:pt x="135" y="3156"/>
                    <a:pt x="541" y="3387"/>
                  </a:cubicBezTo>
                  <a:cubicBezTo>
                    <a:pt x="661" y="3447"/>
                    <a:pt x="777" y="3469"/>
                    <a:pt x="883" y="3469"/>
                  </a:cubicBezTo>
                  <a:cubicBezTo>
                    <a:pt x="1151" y="3469"/>
                    <a:pt x="1350" y="3332"/>
                    <a:pt x="1350" y="3332"/>
                  </a:cubicBezTo>
                  <a:lnTo>
                    <a:pt x="1350" y="3332"/>
                  </a:lnTo>
                  <a:cubicBezTo>
                    <a:pt x="1350" y="3332"/>
                    <a:pt x="1211" y="3812"/>
                    <a:pt x="1812" y="4427"/>
                  </a:cubicBezTo>
                  <a:cubicBezTo>
                    <a:pt x="2272" y="4886"/>
                    <a:pt x="3065" y="5359"/>
                    <a:pt x="4122" y="5359"/>
                  </a:cubicBezTo>
                  <a:cubicBezTo>
                    <a:pt x="4478" y="5359"/>
                    <a:pt x="4864" y="5305"/>
                    <a:pt x="5277" y="5180"/>
                  </a:cubicBezTo>
                  <a:cubicBezTo>
                    <a:pt x="6931" y="4676"/>
                    <a:pt x="7144" y="3174"/>
                    <a:pt x="6950" y="2213"/>
                  </a:cubicBezTo>
                  <a:cubicBezTo>
                    <a:pt x="6779" y="1252"/>
                    <a:pt x="6719" y="213"/>
                    <a:pt x="6719" y="213"/>
                  </a:cubicBezTo>
                  <a:cubicBezTo>
                    <a:pt x="6719" y="213"/>
                    <a:pt x="6336" y="157"/>
                    <a:pt x="5789" y="157"/>
                  </a:cubicBezTo>
                  <a:cubicBezTo>
                    <a:pt x="5420" y="157"/>
                    <a:pt x="4975" y="182"/>
                    <a:pt x="4524" y="268"/>
                  </a:cubicBezTo>
                  <a:cubicBezTo>
                    <a:pt x="4330" y="302"/>
                    <a:pt x="4147" y="316"/>
                    <a:pt x="3977" y="316"/>
                  </a:cubicBezTo>
                  <a:cubicBezTo>
                    <a:pt x="3169" y="316"/>
                    <a:pt x="2657" y="0"/>
                    <a:pt x="2657"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960328" y="1105400"/>
              <a:ext cx="955053" cy="753435"/>
            </a:xfrm>
            <a:custGeom>
              <a:avLst/>
              <a:gdLst/>
              <a:ahLst/>
              <a:cxnLst/>
              <a:rect l="l" t="t" r="r" b="b"/>
              <a:pathLst>
                <a:path w="6987" h="5512" extrusionOk="0">
                  <a:moveTo>
                    <a:pt x="2597" y="171"/>
                  </a:moveTo>
                  <a:lnTo>
                    <a:pt x="2597" y="171"/>
                  </a:lnTo>
                  <a:cubicBezTo>
                    <a:pt x="2688" y="219"/>
                    <a:pt x="3121" y="458"/>
                    <a:pt x="3814" y="458"/>
                  </a:cubicBezTo>
                  <a:cubicBezTo>
                    <a:pt x="3995" y="458"/>
                    <a:pt x="4193" y="442"/>
                    <a:pt x="4408" y="402"/>
                  </a:cubicBezTo>
                  <a:cubicBezTo>
                    <a:pt x="4854" y="324"/>
                    <a:pt x="5287" y="301"/>
                    <a:pt x="5647" y="301"/>
                  </a:cubicBezTo>
                  <a:cubicBezTo>
                    <a:pt x="6157" y="301"/>
                    <a:pt x="6520" y="347"/>
                    <a:pt x="6566" y="347"/>
                  </a:cubicBezTo>
                  <a:cubicBezTo>
                    <a:pt x="6566" y="402"/>
                    <a:pt x="6603" y="1386"/>
                    <a:pt x="6797" y="2310"/>
                  </a:cubicBezTo>
                  <a:cubicBezTo>
                    <a:pt x="6871" y="2791"/>
                    <a:pt x="6871" y="3387"/>
                    <a:pt x="6640" y="3946"/>
                  </a:cubicBezTo>
                  <a:cubicBezTo>
                    <a:pt x="6409" y="4487"/>
                    <a:pt x="5970" y="4967"/>
                    <a:pt x="5161" y="5217"/>
                  </a:cubicBezTo>
                  <a:cubicBezTo>
                    <a:pt x="4736" y="5352"/>
                    <a:pt x="4340" y="5410"/>
                    <a:pt x="3978" y="5410"/>
                  </a:cubicBezTo>
                  <a:cubicBezTo>
                    <a:pt x="2943" y="5410"/>
                    <a:pt x="2174" y="4942"/>
                    <a:pt x="1733" y="4487"/>
                  </a:cubicBezTo>
                  <a:cubicBezTo>
                    <a:pt x="1442" y="4196"/>
                    <a:pt x="1326" y="3928"/>
                    <a:pt x="1289" y="3734"/>
                  </a:cubicBezTo>
                  <a:cubicBezTo>
                    <a:pt x="1252" y="3544"/>
                    <a:pt x="1289" y="3429"/>
                    <a:pt x="1289" y="3429"/>
                  </a:cubicBezTo>
                  <a:lnTo>
                    <a:pt x="1326" y="3290"/>
                  </a:lnTo>
                  <a:lnTo>
                    <a:pt x="1211" y="3368"/>
                  </a:lnTo>
                  <a:cubicBezTo>
                    <a:pt x="1211" y="3368"/>
                    <a:pt x="1021" y="3508"/>
                    <a:pt x="772" y="3508"/>
                  </a:cubicBezTo>
                  <a:cubicBezTo>
                    <a:pt x="675" y="3508"/>
                    <a:pt x="569" y="3487"/>
                    <a:pt x="462" y="3429"/>
                  </a:cubicBezTo>
                  <a:cubicBezTo>
                    <a:pt x="268" y="3332"/>
                    <a:pt x="134" y="3082"/>
                    <a:pt x="116" y="2828"/>
                  </a:cubicBezTo>
                  <a:cubicBezTo>
                    <a:pt x="116" y="2560"/>
                    <a:pt x="213" y="2292"/>
                    <a:pt x="481" y="2135"/>
                  </a:cubicBezTo>
                  <a:cubicBezTo>
                    <a:pt x="615" y="2059"/>
                    <a:pt x="735" y="2030"/>
                    <a:pt x="841" y="2030"/>
                  </a:cubicBezTo>
                  <a:cubicBezTo>
                    <a:pt x="947" y="2030"/>
                    <a:pt x="1040" y="2059"/>
                    <a:pt x="1118" y="2098"/>
                  </a:cubicBezTo>
                  <a:cubicBezTo>
                    <a:pt x="1271" y="2176"/>
                    <a:pt x="1368" y="2273"/>
                    <a:pt x="1368" y="2273"/>
                  </a:cubicBezTo>
                  <a:lnTo>
                    <a:pt x="1386" y="2292"/>
                  </a:lnTo>
                  <a:lnTo>
                    <a:pt x="1405" y="2292"/>
                  </a:lnTo>
                  <a:cubicBezTo>
                    <a:pt x="1405" y="2292"/>
                    <a:pt x="2098" y="2292"/>
                    <a:pt x="2463" y="1788"/>
                  </a:cubicBezTo>
                  <a:cubicBezTo>
                    <a:pt x="2638" y="1520"/>
                    <a:pt x="2675" y="1095"/>
                    <a:pt x="2657" y="749"/>
                  </a:cubicBezTo>
                  <a:cubicBezTo>
                    <a:pt x="2657" y="444"/>
                    <a:pt x="2620" y="250"/>
                    <a:pt x="2597" y="171"/>
                  </a:cubicBezTo>
                  <a:close/>
                  <a:moveTo>
                    <a:pt x="2463" y="0"/>
                  </a:moveTo>
                  <a:lnTo>
                    <a:pt x="2481" y="116"/>
                  </a:lnTo>
                  <a:cubicBezTo>
                    <a:pt x="2481" y="116"/>
                    <a:pt x="2541" y="402"/>
                    <a:pt x="2560" y="749"/>
                  </a:cubicBezTo>
                  <a:cubicBezTo>
                    <a:pt x="2560" y="1095"/>
                    <a:pt x="2541" y="1502"/>
                    <a:pt x="2366" y="1733"/>
                  </a:cubicBezTo>
                  <a:cubicBezTo>
                    <a:pt x="2061" y="2176"/>
                    <a:pt x="1442" y="2195"/>
                    <a:pt x="1405" y="2195"/>
                  </a:cubicBezTo>
                  <a:cubicBezTo>
                    <a:pt x="1386" y="2176"/>
                    <a:pt x="1326" y="2079"/>
                    <a:pt x="1174" y="2001"/>
                  </a:cubicBezTo>
                  <a:cubicBezTo>
                    <a:pt x="1077" y="1964"/>
                    <a:pt x="966" y="1935"/>
                    <a:pt x="841" y="1935"/>
                  </a:cubicBezTo>
                  <a:cubicBezTo>
                    <a:pt x="716" y="1935"/>
                    <a:pt x="578" y="1964"/>
                    <a:pt x="425" y="2042"/>
                  </a:cubicBezTo>
                  <a:cubicBezTo>
                    <a:pt x="116" y="2213"/>
                    <a:pt x="0" y="2541"/>
                    <a:pt x="19" y="2828"/>
                  </a:cubicBezTo>
                  <a:cubicBezTo>
                    <a:pt x="37" y="3119"/>
                    <a:pt x="171" y="3405"/>
                    <a:pt x="402" y="3521"/>
                  </a:cubicBezTo>
                  <a:cubicBezTo>
                    <a:pt x="543" y="3592"/>
                    <a:pt x="673" y="3616"/>
                    <a:pt x="787" y="3616"/>
                  </a:cubicBezTo>
                  <a:cubicBezTo>
                    <a:pt x="985" y="3616"/>
                    <a:pt x="1130" y="3541"/>
                    <a:pt x="1192" y="3502"/>
                  </a:cubicBezTo>
                  <a:lnTo>
                    <a:pt x="1192" y="3502"/>
                  </a:lnTo>
                  <a:cubicBezTo>
                    <a:pt x="1174" y="3544"/>
                    <a:pt x="1155" y="3600"/>
                    <a:pt x="1192" y="3752"/>
                  </a:cubicBezTo>
                  <a:cubicBezTo>
                    <a:pt x="1234" y="3965"/>
                    <a:pt x="1368" y="4256"/>
                    <a:pt x="1673" y="4561"/>
                  </a:cubicBezTo>
                  <a:cubicBezTo>
                    <a:pt x="2122" y="5038"/>
                    <a:pt x="2933" y="5512"/>
                    <a:pt x="4008" y="5512"/>
                  </a:cubicBezTo>
                  <a:cubicBezTo>
                    <a:pt x="4370" y="5512"/>
                    <a:pt x="4762" y="5458"/>
                    <a:pt x="5180" y="5332"/>
                  </a:cubicBezTo>
                  <a:cubicBezTo>
                    <a:pt x="6025" y="5064"/>
                    <a:pt x="6506" y="4542"/>
                    <a:pt x="6737" y="3983"/>
                  </a:cubicBezTo>
                  <a:cubicBezTo>
                    <a:pt x="6986" y="3405"/>
                    <a:pt x="6986" y="2791"/>
                    <a:pt x="6894" y="2292"/>
                  </a:cubicBezTo>
                  <a:cubicBezTo>
                    <a:pt x="6700" y="1349"/>
                    <a:pt x="6663" y="310"/>
                    <a:pt x="6663" y="310"/>
                  </a:cubicBezTo>
                  <a:lnTo>
                    <a:pt x="6663" y="250"/>
                  </a:lnTo>
                  <a:lnTo>
                    <a:pt x="6603" y="250"/>
                  </a:lnTo>
                  <a:cubicBezTo>
                    <a:pt x="6603" y="250"/>
                    <a:pt x="6241" y="205"/>
                    <a:pt x="5715" y="205"/>
                  </a:cubicBezTo>
                  <a:cubicBezTo>
                    <a:pt x="5334" y="205"/>
                    <a:pt x="4867" y="228"/>
                    <a:pt x="4390" y="310"/>
                  </a:cubicBezTo>
                  <a:cubicBezTo>
                    <a:pt x="4196" y="343"/>
                    <a:pt x="4014" y="357"/>
                    <a:pt x="3845" y="357"/>
                  </a:cubicBezTo>
                  <a:cubicBezTo>
                    <a:pt x="3056" y="357"/>
                    <a:pt x="2560" y="56"/>
                    <a:pt x="2560" y="56"/>
                  </a:cubicBezTo>
                  <a:lnTo>
                    <a:pt x="246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6015278" y="1428674"/>
              <a:ext cx="110582" cy="110719"/>
            </a:xfrm>
            <a:custGeom>
              <a:avLst/>
              <a:gdLst/>
              <a:ahLst/>
              <a:cxnLst/>
              <a:rect l="l" t="t" r="r" b="b"/>
              <a:pathLst>
                <a:path w="809" h="810" extrusionOk="0">
                  <a:moveTo>
                    <a:pt x="407" y="1"/>
                  </a:moveTo>
                  <a:cubicBezTo>
                    <a:pt x="176" y="1"/>
                    <a:pt x="0" y="195"/>
                    <a:pt x="0" y="407"/>
                  </a:cubicBezTo>
                  <a:cubicBezTo>
                    <a:pt x="0" y="638"/>
                    <a:pt x="176" y="809"/>
                    <a:pt x="407" y="809"/>
                  </a:cubicBezTo>
                  <a:cubicBezTo>
                    <a:pt x="619" y="809"/>
                    <a:pt x="809" y="638"/>
                    <a:pt x="809" y="407"/>
                  </a:cubicBezTo>
                  <a:cubicBezTo>
                    <a:pt x="809" y="195"/>
                    <a:pt x="619" y="1"/>
                    <a:pt x="407" y="1"/>
                  </a:cubicBezTo>
                  <a:close/>
                </a:path>
              </a:pathLst>
            </a:custGeom>
            <a:solidFill>
              <a:srgbClr val="FFCB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6007623" y="1423616"/>
              <a:ext cx="123978" cy="123978"/>
            </a:xfrm>
            <a:custGeom>
              <a:avLst/>
              <a:gdLst/>
              <a:ahLst/>
              <a:cxnLst/>
              <a:rect l="l" t="t" r="r" b="b"/>
              <a:pathLst>
                <a:path w="907" h="907" extrusionOk="0">
                  <a:moveTo>
                    <a:pt x="463" y="98"/>
                  </a:moveTo>
                  <a:cubicBezTo>
                    <a:pt x="657" y="98"/>
                    <a:pt x="809" y="250"/>
                    <a:pt x="809" y="444"/>
                  </a:cubicBezTo>
                  <a:cubicBezTo>
                    <a:pt x="809" y="639"/>
                    <a:pt x="657" y="791"/>
                    <a:pt x="463" y="791"/>
                  </a:cubicBezTo>
                  <a:cubicBezTo>
                    <a:pt x="269" y="791"/>
                    <a:pt x="116" y="639"/>
                    <a:pt x="116" y="444"/>
                  </a:cubicBezTo>
                  <a:cubicBezTo>
                    <a:pt x="116" y="250"/>
                    <a:pt x="269" y="98"/>
                    <a:pt x="463" y="98"/>
                  </a:cubicBezTo>
                  <a:close/>
                  <a:moveTo>
                    <a:pt x="463" y="1"/>
                  </a:moveTo>
                  <a:cubicBezTo>
                    <a:pt x="213" y="1"/>
                    <a:pt x="1" y="195"/>
                    <a:pt x="1" y="444"/>
                  </a:cubicBezTo>
                  <a:cubicBezTo>
                    <a:pt x="1" y="694"/>
                    <a:pt x="213" y="906"/>
                    <a:pt x="463" y="906"/>
                  </a:cubicBezTo>
                  <a:cubicBezTo>
                    <a:pt x="712" y="906"/>
                    <a:pt x="906" y="694"/>
                    <a:pt x="906" y="444"/>
                  </a:cubicBezTo>
                  <a:cubicBezTo>
                    <a:pt x="906" y="195"/>
                    <a:pt x="712" y="1"/>
                    <a:pt x="46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6420701" y="1352947"/>
              <a:ext cx="47431" cy="91719"/>
            </a:xfrm>
            <a:custGeom>
              <a:avLst/>
              <a:gdLst/>
              <a:ahLst/>
              <a:cxnLst/>
              <a:rect l="l" t="t" r="r" b="b"/>
              <a:pathLst>
                <a:path w="347" h="671" extrusionOk="0">
                  <a:moveTo>
                    <a:pt x="176" y="0"/>
                  </a:moveTo>
                  <a:cubicBezTo>
                    <a:pt x="79" y="0"/>
                    <a:pt x="0" y="153"/>
                    <a:pt x="0" y="324"/>
                  </a:cubicBezTo>
                  <a:cubicBezTo>
                    <a:pt x="0" y="518"/>
                    <a:pt x="79" y="670"/>
                    <a:pt x="176" y="670"/>
                  </a:cubicBezTo>
                  <a:cubicBezTo>
                    <a:pt x="268" y="670"/>
                    <a:pt x="347" y="518"/>
                    <a:pt x="347" y="324"/>
                  </a:cubicBezTo>
                  <a:cubicBezTo>
                    <a:pt x="347" y="153"/>
                    <a:pt x="268" y="0"/>
                    <a:pt x="17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6749715" y="1352947"/>
              <a:ext cx="50029" cy="91719"/>
            </a:xfrm>
            <a:custGeom>
              <a:avLst/>
              <a:gdLst/>
              <a:ahLst/>
              <a:cxnLst/>
              <a:rect l="l" t="t" r="r" b="b"/>
              <a:pathLst>
                <a:path w="366" h="671" extrusionOk="0">
                  <a:moveTo>
                    <a:pt x="195" y="0"/>
                  </a:moveTo>
                  <a:cubicBezTo>
                    <a:pt x="98" y="0"/>
                    <a:pt x="1" y="153"/>
                    <a:pt x="1" y="324"/>
                  </a:cubicBezTo>
                  <a:cubicBezTo>
                    <a:pt x="1" y="518"/>
                    <a:pt x="98" y="670"/>
                    <a:pt x="195" y="670"/>
                  </a:cubicBezTo>
                  <a:cubicBezTo>
                    <a:pt x="287" y="670"/>
                    <a:pt x="366" y="518"/>
                    <a:pt x="366" y="324"/>
                  </a:cubicBezTo>
                  <a:cubicBezTo>
                    <a:pt x="366" y="153"/>
                    <a:pt x="287" y="0"/>
                    <a:pt x="19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6662643" y="1423616"/>
              <a:ext cx="55633" cy="75180"/>
            </a:xfrm>
            <a:custGeom>
              <a:avLst/>
              <a:gdLst/>
              <a:ahLst/>
              <a:cxnLst/>
              <a:rect l="l" t="t" r="r" b="b"/>
              <a:pathLst>
                <a:path w="407" h="550" extrusionOk="0">
                  <a:moveTo>
                    <a:pt x="97" y="1"/>
                  </a:moveTo>
                  <a:cubicBezTo>
                    <a:pt x="79" y="1"/>
                    <a:pt x="42" y="19"/>
                    <a:pt x="42" y="38"/>
                  </a:cubicBezTo>
                  <a:cubicBezTo>
                    <a:pt x="42" y="79"/>
                    <a:pt x="60" y="98"/>
                    <a:pt x="97" y="98"/>
                  </a:cubicBezTo>
                  <a:cubicBezTo>
                    <a:pt x="97" y="98"/>
                    <a:pt x="139" y="98"/>
                    <a:pt x="194" y="135"/>
                  </a:cubicBezTo>
                  <a:cubicBezTo>
                    <a:pt x="254" y="153"/>
                    <a:pt x="291" y="213"/>
                    <a:pt x="291" y="310"/>
                  </a:cubicBezTo>
                  <a:cubicBezTo>
                    <a:pt x="291" y="347"/>
                    <a:pt x="273" y="384"/>
                    <a:pt x="254" y="407"/>
                  </a:cubicBezTo>
                  <a:cubicBezTo>
                    <a:pt x="231" y="426"/>
                    <a:pt x="213" y="444"/>
                    <a:pt x="176" y="444"/>
                  </a:cubicBezTo>
                  <a:cubicBezTo>
                    <a:pt x="163" y="451"/>
                    <a:pt x="148" y="453"/>
                    <a:pt x="134" y="453"/>
                  </a:cubicBezTo>
                  <a:cubicBezTo>
                    <a:pt x="105" y="453"/>
                    <a:pt x="79" y="444"/>
                    <a:pt x="79" y="444"/>
                  </a:cubicBezTo>
                  <a:cubicBezTo>
                    <a:pt x="42" y="444"/>
                    <a:pt x="23" y="463"/>
                    <a:pt x="23" y="481"/>
                  </a:cubicBezTo>
                  <a:cubicBezTo>
                    <a:pt x="0" y="523"/>
                    <a:pt x="23" y="541"/>
                    <a:pt x="60" y="541"/>
                  </a:cubicBezTo>
                  <a:cubicBezTo>
                    <a:pt x="60" y="541"/>
                    <a:pt x="95" y="550"/>
                    <a:pt x="140" y="550"/>
                  </a:cubicBezTo>
                  <a:cubicBezTo>
                    <a:pt x="163" y="550"/>
                    <a:pt x="188" y="548"/>
                    <a:pt x="213" y="541"/>
                  </a:cubicBezTo>
                  <a:cubicBezTo>
                    <a:pt x="254" y="541"/>
                    <a:pt x="291" y="523"/>
                    <a:pt x="328" y="481"/>
                  </a:cubicBezTo>
                  <a:cubicBezTo>
                    <a:pt x="370" y="444"/>
                    <a:pt x="388" y="384"/>
                    <a:pt x="388" y="310"/>
                  </a:cubicBezTo>
                  <a:cubicBezTo>
                    <a:pt x="407" y="176"/>
                    <a:pt x="328" y="79"/>
                    <a:pt x="254" y="38"/>
                  </a:cubicBezTo>
                  <a:cubicBezTo>
                    <a:pt x="176" y="1"/>
                    <a:pt x="97" y="1"/>
                    <a:pt x="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6458701" y="1497293"/>
              <a:ext cx="282948" cy="180567"/>
            </a:xfrm>
            <a:custGeom>
              <a:avLst/>
              <a:gdLst/>
              <a:ahLst/>
              <a:cxnLst/>
              <a:rect l="l" t="t" r="r" b="b"/>
              <a:pathLst>
                <a:path w="2070" h="1321" extrusionOk="0">
                  <a:moveTo>
                    <a:pt x="206" y="1"/>
                  </a:moveTo>
                  <a:cubicBezTo>
                    <a:pt x="47" y="1"/>
                    <a:pt x="0" y="610"/>
                    <a:pt x="300" y="964"/>
                  </a:cubicBezTo>
                  <a:cubicBezTo>
                    <a:pt x="499" y="1213"/>
                    <a:pt x="795" y="1320"/>
                    <a:pt x="1079" y="1320"/>
                  </a:cubicBezTo>
                  <a:cubicBezTo>
                    <a:pt x="1211" y="1320"/>
                    <a:pt x="1340" y="1297"/>
                    <a:pt x="1455" y="1255"/>
                  </a:cubicBezTo>
                  <a:cubicBezTo>
                    <a:pt x="1820" y="1116"/>
                    <a:pt x="1996" y="885"/>
                    <a:pt x="2033" y="696"/>
                  </a:cubicBezTo>
                  <a:cubicBezTo>
                    <a:pt x="2070" y="501"/>
                    <a:pt x="1977" y="483"/>
                    <a:pt x="1839" y="446"/>
                  </a:cubicBezTo>
                  <a:cubicBezTo>
                    <a:pt x="1705" y="404"/>
                    <a:pt x="1187" y="289"/>
                    <a:pt x="1187" y="289"/>
                  </a:cubicBezTo>
                  <a:cubicBezTo>
                    <a:pt x="744" y="192"/>
                    <a:pt x="379" y="21"/>
                    <a:pt x="221" y="2"/>
                  </a:cubicBezTo>
                  <a:cubicBezTo>
                    <a:pt x="216" y="1"/>
                    <a:pt x="211" y="1"/>
                    <a:pt x="206" y="1"/>
                  </a:cubicBezTo>
                  <a:close/>
                </a:path>
              </a:pathLst>
            </a:custGeom>
            <a:solidFill>
              <a:srgbClr val="C5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6463075" y="1489364"/>
              <a:ext cx="284315" cy="195603"/>
            </a:xfrm>
            <a:custGeom>
              <a:avLst/>
              <a:gdLst/>
              <a:ahLst/>
              <a:cxnLst/>
              <a:rect l="l" t="t" r="r" b="b"/>
              <a:pathLst>
                <a:path w="2080" h="1431" extrusionOk="0">
                  <a:moveTo>
                    <a:pt x="171" y="97"/>
                  </a:moveTo>
                  <a:cubicBezTo>
                    <a:pt x="250" y="116"/>
                    <a:pt x="384" y="176"/>
                    <a:pt x="559" y="231"/>
                  </a:cubicBezTo>
                  <a:cubicBezTo>
                    <a:pt x="712" y="291"/>
                    <a:pt x="924" y="347"/>
                    <a:pt x="1137" y="407"/>
                  </a:cubicBezTo>
                  <a:cubicBezTo>
                    <a:pt x="1137" y="407"/>
                    <a:pt x="1271" y="425"/>
                    <a:pt x="1405" y="462"/>
                  </a:cubicBezTo>
                  <a:cubicBezTo>
                    <a:pt x="1557" y="504"/>
                    <a:pt x="1733" y="541"/>
                    <a:pt x="1788" y="559"/>
                  </a:cubicBezTo>
                  <a:cubicBezTo>
                    <a:pt x="1848" y="578"/>
                    <a:pt x="1904" y="596"/>
                    <a:pt x="1922" y="620"/>
                  </a:cubicBezTo>
                  <a:cubicBezTo>
                    <a:pt x="1964" y="638"/>
                    <a:pt x="1964" y="657"/>
                    <a:pt x="1945" y="754"/>
                  </a:cubicBezTo>
                  <a:cubicBezTo>
                    <a:pt x="1922" y="906"/>
                    <a:pt x="1751" y="1137"/>
                    <a:pt x="1405" y="1271"/>
                  </a:cubicBezTo>
                  <a:cubicBezTo>
                    <a:pt x="1299" y="1306"/>
                    <a:pt x="1182" y="1326"/>
                    <a:pt x="1063" y="1326"/>
                  </a:cubicBezTo>
                  <a:cubicBezTo>
                    <a:pt x="792" y="1326"/>
                    <a:pt x="507" y="1225"/>
                    <a:pt x="305" y="985"/>
                  </a:cubicBezTo>
                  <a:cubicBezTo>
                    <a:pt x="152" y="827"/>
                    <a:pt x="97" y="578"/>
                    <a:pt x="97" y="389"/>
                  </a:cubicBezTo>
                  <a:cubicBezTo>
                    <a:pt x="97" y="291"/>
                    <a:pt x="116" y="213"/>
                    <a:pt x="134" y="158"/>
                  </a:cubicBezTo>
                  <a:cubicBezTo>
                    <a:pt x="134" y="134"/>
                    <a:pt x="152" y="116"/>
                    <a:pt x="171" y="116"/>
                  </a:cubicBezTo>
                  <a:lnTo>
                    <a:pt x="171" y="97"/>
                  </a:lnTo>
                  <a:close/>
                  <a:moveTo>
                    <a:pt x="189" y="0"/>
                  </a:moveTo>
                  <a:cubicBezTo>
                    <a:pt x="152" y="0"/>
                    <a:pt x="116" y="0"/>
                    <a:pt x="97" y="42"/>
                  </a:cubicBezTo>
                  <a:cubicBezTo>
                    <a:pt x="74" y="60"/>
                    <a:pt x="55" y="79"/>
                    <a:pt x="37" y="116"/>
                  </a:cubicBezTo>
                  <a:cubicBezTo>
                    <a:pt x="0" y="194"/>
                    <a:pt x="0" y="291"/>
                    <a:pt x="0" y="389"/>
                  </a:cubicBezTo>
                  <a:cubicBezTo>
                    <a:pt x="0" y="596"/>
                    <a:pt x="55" y="869"/>
                    <a:pt x="213" y="1059"/>
                  </a:cubicBezTo>
                  <a:cubicBezTo>
                    <a:pt x="438" y="1316"/>
                    <a:pt x="760" y="1430"/>
                    <a:pt x="1064" y="1430"/>
                  </a:cubicBezTo>
                  <a:cubicBezTo>
                    <a:pt x="1197" y="1430"/>
                    <a:pt x="1325" y="1409"/>
                    <a:pt x="1442" y="1368"/>
                  </a:cubicBezTo>
                  <a:cubicBezTo>
                    <a:pt x="1830" y="1216"/>
                    <a:pt x="2019" y="985"/>
                    <a:pt x="2061" y="772"/>
                  </a:cubicBezTo>
                  <a:cubicBezTo>
                    <a:pt x="2079" y="657"/>
                    <a:pt x="2061" y="578"/>
                    <a:pt x="2001" y="541"/>
                  </a:cubicBezTo>
                  <a:cubicBezTo>
                    <a:pt x="1945" y="481"/>
                    <a:pt x="1885" y="481"/>
                    <a:pt x="1830" y="444"/>
                  </a:cubicBezTo>
                  <a:cubicBezTo>
                    <a:pt x="1751" y="425"/>
                    <a:pt x="1576" y="389"/>
                    <a:pt x="1442" y="365"/>
                  </a:cubicBezTo>
                  <a:cubicBezTo>
                    <a:pt x="1289" y="328"/>
                    <a:pt x="1155" y="291"/>
                    <a:pt x="1155" y="291"/>
                  </a:cubicBezTo>
                  <a:cubicBezTo>
                    <a:pt x="943" y="250"/>
                    <a:pt x="749" y="176"/>
                    <a:pt x="578" y="116"/>
                  </a:cubicBezTo>
                  <a:cubicBezTo>
                    <a:pt x="420" y="79"/>
                    <a:pt x="286" y="19"/>
                    <a:pt x="1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6492054" y="1500026"/>
              <a:ext cx="242078" cy="100057"/>
            </a:xfrm>
            <a:custGeom>
              <a:avLst/>
              <a:gdLst/>
              <a:ahLst/>
              <a:cxnLst/>
              <a:rect l="l" t="t" r="r" b="b"/>
              <a:pathLst>
                <a:path w="1771" h="732" extrusionOk="0">
                  <a:moveTo>
                    <a:pt x="56" y="1"/>
                  </a:moveTo>
                  <a:lnTo>
                    <a:pt x="56" y="1"/>
                  </a:lnTo>
                  <a:cubicBezTo>
                    <a:pt x="19" y="80"/>
                    <a:pt x="1" y="213"/>
                    <a:pt x="74" y="269"/>
                  </a:cubicBezTo>
                  <a:cubicBezTo>
                    <a:pt x="205" y="382"/>
                    <a:pt x="1382" y="732"/>
                    <a:pt x="1581" y="732"/>
                  </a:cubicBezTo>
                  <a:cubicBezTo>
                    <a:pt x="1587" y="732"/>
                    <a:pt x="1591" y="731"/>
                    <a:pt x="1595" y="731"/>
                  </a:cubicBezTo>
                  <a:cubicBezTo>
                    <a:pt x="1673" y="731"/>
                    <a:pt x="1733" y="615"/>
                    <a:pt x="1770" y="518"/>
                  </a:cubicBezTo>
                  <a:cubicBezTo>
                    <a:pt x="1733" y="463"/>
                    <a:pt x="1673" y="445"/>
                    <a:pt x="1595" y="426"/>
                  </a:cubicBezTo>
                  <a:cubicBezTo>
                    <a:pt x="1461" y="384"/>
                    <a:pt x="943" y="269"/>
                    <a:pt x="943" y="269"/>
                  </a:cubicBezTo>
                  <a:cubicBezTo>
                    <a:pt x="555" y="172"/>
                    <a:pt x="232" y="56"/>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6488910" y="1489364"/>
              <a:ext cx="252740" cy="118920"/>
            </a:xfrm>
            <a:custGeom>
              <a:avLst/>
              <a:gdLst/>
              <a:ahLst/>
              <a:cxnLst/>
              <a:rect l="l" t="t" r="r" b="b"/>
              <a:pathLst>
                <a:path w="1849" h="870" extrusionOk="0">
                  <a:moveTo>
                    <a:pt x="116" y="134"/>
                  </a:moveTo>
                  <a:cubicBezTo>
                    <a:pt x="310" y="194"/>
                    <a:pt x="601" y="310"/>
                    <a:pt x="948" y="407"/>
                  </a:cubicBezTo>
                  <a:cubicBezTo>
                    <a:pt x="948" y="407"/>
                    <a:pt x="1082" y="425"/>
                    <a:pt x="1216" y="462"/>
                  </a:cubicBezTo>
                  <a:cubicBezTo>
                    <a:pt x="1368" y="504"/>
                    <a:pt x="1544" y="541"/>
                    <a:pt x="1599" y="559"/>
                  </a:cubicBezTo>
                  <a:cubicBezTo>
                    <a:pt x="1659" y="578"/>
                    <a:pt x="1696" y="596"/>
                    <a:pt x="1733" y="620"/>
                  </a:cubicBezTo>
                  <a:cubicBezTo>
                    <a:pt x="1715" y="638"/>
                    <a:pt x="1696" y="675"/>
                    <a:pt x="1678" y="712"/>
                  </a:cubicBezTo>
                  <a:cubicBezTo>
                    <a:pt x="1659" y="735"/>
                    <a:pt x="1641" y="754"/>
                    <a:pt x="1618" y="772"/>
                  </a:cubicBezTo>
                  <a:cubicBezTo>
                    <a:pt x="1599" y="772"/>
                    <a:pt x="1562" y="772"/>
                    <a:pt x="1525" y="754"/>
                  </a:cubicBezTo>
                  <a:cubicBezTo>
                    <a:pt x="1465" y="754"/>
                    <a:pt x="1410" y="735"/>
                    <a:pt x="1350" y="712"/>
                  </a:cubicBezTo>
                  <a:cubicBezTo>
                    <a:pt x="1216" y="693"/>
                    <a:pt x="1040" y="638"/>
                    <a:pt x="869" y="578"/>
                  </a:cubicBezTo>
                  <a:cubicBezTo>
                    <a:pt x="694" y="541"/>
                    <a:pt x="523" y="481"/>
                    <a:pt x="389" y="425"/>
                  </a:cubicBezTo>
                  <a:cubicBezTo>
                    <a:pt x="329" y="407"/>
                    <a:pt x="273" y="389"/>
                    <a:pt x="213" y="365"/>
                  </a:cubicBezTo>
                  <a:cubicBezTo>
                    <a:pt x="176" y="347"/>
                    <a:pt x="139" y="328"/>
                    <a:pt x="139" y="310"/>
                  </a:cubicBezTo>
                  <a:cubicBezTo>
                    <a:pt x="116" y="291"/>
                    <a:pt x="97" y="250"/>
                    <a:pt x="97" y="213"/>
                  </a:cubicBezTo>
                  <a:cubicBezTo>
                    <a:pt x="97" y="194"/>
                    <a:pt x="116" y="176"/>
                    <a:pt x="116" y="134"/>
                  </a:cubicBezTo>
                  <a:close/>
                  <a:moveTo>
                    <a:pt x="42" y="0"/>
                  </a:moveTo>
                  <a:lnTo>
                    <a:pt x="24" y="60"/>
                  </a:lnTo>
                  <a:cubicBezTo>
                    <a:pt x="0" y="97"/>
                    <a:pt x="0" y="158"/>
                    <a:pt x="0" y="213"/>
                  </a:cubicBezTo>
                  <a:cubicBezTo>
                    <a:pt x="0" y="273"/>
                    <a:pt x="24" y="347"/>
                    <a:pt x="61" y="389"/>
                  </a:cubicBezTo>
                  <a:cubicBezTo>
                    <a:pt x="97" y="425"/>
                    <a:pt x="139" y="425"/>
                    <a:pt x="176" y="462"/>
                  </a:cubicBezTo>
                  <a:cubicBezTo>
                    <a:pt x="213" y="481"/>
                    <a:pt x="292" y="504"/>
                    <a:pt x="347" y="523"/>
                  </a:cubicBezTo>
                  <a:cubicBezTo>
                    <a:pt x="486" y="578"/>
                    <a:pt x="657" y="638"/>
                    <a:pt x="832" y="693"/>
                  </a:cubicBezTo>
                  <a:cubicBezTo>
                    <a:pt x="1003" y="735"/>
                    <a:pt x="1179" y="791"/>
                    <a:pt x="1313" y="809"/>
                  </a:cubicBezTo>
                  <a:cubicBezTo>
                    <a:pt x="1387" y="827"/>
                    <a:pt x="1447" y="851"/>
                    <a:pt x="1502" y="851"/>
                  </a:cubicBezTo>
                  <a:cubicBezTo>
                    <a:pt x="1562" y="869"/>
                    <a:pt x="1599" y="869"/>
                    <a:pt x="1618" y="869"/>
                  </a:cubicBezTo>
                  <a:cubicBezTo>
                    <a:pt x="1696" y="851"/>
                    <a:pt x="1733" y="809"/>
                    <a:pt x="1775" y="772"/>
                  </a:cubicBezTo>
                  <a:cubicBezTo>
                    <a:pt x="1812" y="712"/>
                    <a:pt x="1830" y="657"/>
                    <a:pt x="1849" y="620"/>
                  </a:cubicBezTo>
                  <a:lnTo>
                    <a:pt x="1849" y="578"/>
                  </a:lnTo>
                  <a:lnTo>
                    <a:pt x="1830" y="559"/>
                  </a:lnTo>
                  <a:cubicBezTo>
                    <a:pt x="1793" y="504"/>
                    <a:pt x="1715" y="481"/>
                    <a:pt x="1641" y="444"/>
                  </a:cubicBezTo>
                  <a:cubicBezTo>
                    <a:pt x="1562" y="425"/>
                    <a:pt x="1387" y="389"/>
                    <a:pt x="1253" y="365"/>
                  </a:cubicBezTo>
                  <a:cubicBezTo>
                    <a:pt x="1100" y="328"/>
                    <a:pt x="966" y="291"/>
                    <a:pt x="966" y="291"/>
                  </a:cubicBezTo>
                  <a:cubicBezTo>
                    <a:pt x="601" y="213"/>
                    <a:pt x="273" y="79"/>
                    <a:pt x="79" y="19"/>
                  </a:cubicBezTo>
                  <a:lnTo>
                    <a:pt x="4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6486313" y="1592293"/>
              <a:ext cx="197927" cy="85568"/>
            </a:xfrm>
            <a:custGeom>
              <a:avLst/>
              <a:gdLst/>
              <a:ahLst/>
              <a:cxnLst/>
              <a:rect l="l" t="t" r="r" b="b"/>
              <a:pathLst>
                <a:path w="1448" h="626" extrusionOk="0">
                  <a:moveTo>
                    <a:pt x="505" y="1"/>
                  </a:moveTo>
                  <a:cubicBezTo>
                    <a:pt x="274" y="1"/>
                    <a:pt x="98" y="98"/>
                    <a:pt x="1" y="135"/>
                  </a:cubicBezTo>
                  <a:cubicBezTo>
                    <a:pt x="19" y="190"/>
                    <a:pt x="61" y="232"/>
                    <a:pt x="98" y="269"/>
                  </a:cubicBezTo>
                  <a:cubicBezTo>
                    <a:pt x="297" y="518"/>
                    <a:pt x="593" y="625"/>
                    <a:pt x="877" y="625"/>
                  </a:cubicBezTo>
                  <a:cubicBezTo>
                    <a:pt x="1009" y="625"/>
                    <a:pt x="1138" y="602"/>
                    <a:pt x="1253" y="560"/>
                  </a:cubicBezTo>
                  <a:cubicBezTo>
                    <a:pt x="1332" y="537"/>
                    <a:pt x="1387" y="500"/>
                    <a:pt x="1447" y="481"/>
                  </a:cubicBezTo>
                  <a:cubicBezTo>
                    <a:pt x="1369" y="366"/>
                    <a:pt x="1216" y="232"/>
                    <a:pt x="907" y="98"/>
                  </a:cubicBezTo>
                  <a:cubicBezTo>
                    <a:pt x="773" y="19"/>
                    <a:pt x="620" y="1"/>
                    <a:pt x="505" y="1"/>
                  </a:cubicBezTo>
                  <a:close/>
                </a:path>
              </a:pathLst>
            </a:custGeom>
            <a:solidFill>
              <a:srgbClr val="FF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476334" y="1584091"/>
              <a:ext cx="218021" cy="100877"/>
            </a:xfrm>
            <a:custGeom>
              <a:avLst/>
              <a:gdLst/>
              <a:ahLst/>
              <a:cxnLst/>
              <a:rect l="l" t="t" r="r" b="b"/>
              <a:pathLst>
                <a:path w="1595" h="738" extrusionOk="0">
                  <a:moveTo>
                    <a:pt x="578" y="116"/>
                  </a:moveTo>
                  <a:cubicBezTo>
                    <a:pt x="693" y="116"/>
                    <a:pt x="827" y="134"/>
                    <a:pt x="961" y="195"/>
                  </a:cubicBezTo>
                  <a:cubicBezTo>
                    <a:pt x="1211" y="310"/>
                    <a:pt x="1345" y="426"/>
                    <a:pt x="1423" y="523"/>
                  </a:cubicBezTo>
                  <a:cubicBezTo>
                    <a:pt x="1386" y="541"/>
                    <a:pt x="1345" y="560"/>
                    <a:pt x="1308" y="578"/>
                  </a:cubicBezTo>
                  <a:cubicBezTo>
                    <a:pt x="1202" y="613"/>
                    <a:pt x="1084" y="633"/>
                    <a:pt x="963" y="633"/>
                  </a:cubicBezTo>
                  <a:cubicBezTo>
                    <a:pt x="687" y="633"/>
                    <a:pt x="397" y="532"/>
                    <a:pt x="208" y="292"/>
                  </a:cubicBezTo>
                  <a:cubicBezTo>
                    <a:pt x="189" y="273"/>
                    <a:pt x="171" y="250"/>
                    <a:pt x="153" y="232"/>
                  </a:cubicBezTo>
                  <a:cubicBezTo>
                    <a:pt x="250" y="176"/>
                    <a:pt x="384" y="116"/>
                    <a:pt x="578" y="116"/>
                  </a:cubicBezTo>
                  <a:close/>
                  <a:moveTo>
                    <a:pt x="578" y="0"/>
                  </a:moveTo>
                  <a:cubicBezTo>
                    <a:pt x="323" y="0"/>
                    <a:pt x="153" y="98"/>
                    <a:pt x="55" y="158"/>
                  </a:cubicBezTo>
                  <a:lnTo>
                    <a:pt x="0" y="195"/>
                  </a:lnTo>
                  <a:lnTo>
                    <a:pt x="37" y="232"/>
                  </a:lnTo>
                  <a:cubicBezTo>
                    <a:pt x="55" y="273"/>
                    <a:pt x="92" y="329"/>
                    <a:pt x="116" y="366"/>
                  </a:cubicBezTo>
                  <a:cubicBezTo>
                    <a:pt x="341" y="623"/>
                    <a:pt x="663" y="737"/>
                    <a:pt x="967" y="737"/>
                  </a:cubicBezTo>
                  <a:cubicBezTo>
                    <a:pt x="1100" y="737"/>
                    <a:pt x="1228" y="716"/>
                    <a:pt x="1345" y="675"/>
                  </a:cubicBezTo>
                  <a:cubicBezTo>
                    <a:pt x="1423" y="638"/>
                    <a:pt x="1479" y="620"/>
                    <a:pt x="1539" y="578"/>
                  </a:cubicBezTo>
                  <a:lnTo>
                    <a:pt x="1594" y="541"/>
                  </a:lnTo>
                  <a:lnTo>
                    <a:pt x="1557" y="504"/>
                  </a:lnTo>
                  <a:cubicBezTo>
                    <a:pt x="1479" y="389"/>
                    <a:pt x="1308" y="232"/>
                    <a:pt x="998" y="98"/>
                  </a:cubicBezTo>
                  <a:cubicBezTo>
                    <a:pt x="846" y="42"/>
                    <a:pt x="712" y="0"/>
                    <a:pt x="57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6354953" y="1239084"/>
              <a:ext cx="155553" cy="69575"/>
            </a:xfrm>
            <a:custGeom>
              <a:avLst/>
              <a:gdLst/>
              <a:ahLst/>
              <a:cxnLst/>
              <a:rect l="l" t="t" r="r" b="b"/>
              <a:pathLst>
                <a:path w="1138" h="509" extrusionOk="0">
                  <a:moveTo>
                    <a:pt x="466" y="0"/>
                  </a:moveTo>
                  <a:cubicBezTo>
                    <a:pt x="445" y="0"/>
                    <a:pt x="424" y="1"/>
                    <a:pt x="403" y="2"/>
                  </a:cubicBezTo>
                  <a:cubicBezTo>
                    <a:pt x="38" y="25"/>
                    <a:pt x="19" y="99"/>
                    <a:pt x="1" y="159"/>
                  </a:cubicBezTo>
                  <a:cubicBezTo>
                    <a:pt x="1" y="214"/>
                    <a:pt x="19" y="348"/>
                    <a:pt x="56" y="427"/>
                  </a:cubicBezTo>
                  <a:cubicBezTo>
                    <a:pt x="73" y="458"/>
                    <a:pt x="91" y="467"/>
                    <a:pt x="108" y="467"/>
                  </a:cubicBezTo>
                  <a:cubicBezTo>
                    <a:pt x="133" y="467"/>
                    <a:pt x="153" y="445"/>
                    <a:pt x="153" y="445"/>
                  </a:cubicBezTo>
                  <a:cubicBezTo>
                    <a:pt x="270" y="365"/>
                    <a:pt x="412" y="333"/>
                    <a:pt x="537" y="333"/>
                  </a:cubicBezTo>
                  <a:cubicBezTo>
                    <a:pt x="620" y="333"/>
                    <a:pt x="696" y="347"/>
                    <a:pt x="749" y="371"/>
                  </a:cubicBezTo>
                  <a:cubicBezTo>
                    <a:pt x="853" y="438"/>
                    <a:pt x="942" y="508"/>
                    <a:pt x="989" y="508"/>
                  </a:cubicBezTo>
                  <a:cubicBezTo>
                    <a:pt x="995" y="508"/>
                    <a:pt x="999" y="507"/>
                    <a:pt x="1004" y="505"/>
                  </a:cubicBezTo>
                  <a:cubicBezTo>
                    <a:pt x="1059" y="464"/>
                    <a:pt x="1138" y="274"/>
                    <a:pt x="1096" y="214"/>
                  </a:cubicBezTo>
                  <a:cubicBezTo>
                    <a:pt x="1079" y="144"/>
                    <a:pt x="822" y="0"/>
                    <a:pt x="466"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346752" y="1231019"/>
              <a:ext cx="166352" cy="84201"/>
            </a:xfrm>
            <a:custGeom>
              <a:avLst/>
              <a:gdLst/>
              <a:ahLst/>
              <a:cxnLst/>
              <a:rect l="l" t="t" r="r" b="b"/>
              <a:pathLst>
                <a:path w="1217" h="616" extrusionOk="0">
                  <a:moveTo>
                    <a:pt x="578" y="116"/>
                  </a:moveTo>
                  <a:cubicBezTo>
                    <a:pt x="712" y="116"/>
                    <a:pt x="831" y="146"/>
                    <a:pt x="925" y="176"/>
                  </a:cubicBezTo>
                  <a:cubicBezTo>
                    <a:pt x="985" y="199"/>
                    <a:pt x="1022" y="236"/>
                    <a:pt x="1064" y="255"/>
                  </a:cubicBezTo>
                  <a:cubicBezTo>
                    <a:pt x="1101" y="273"/>
                    <a:pt x="1119" y="292"/>
                    <a:pt x="1119" y="292"/>
                  </a:cubicBezTo>
                  <a:lnTo>
                    <a:pt x="1119" y="333"/>
                  </a:lnTo>
                  <a:cubicBezTo>
                    <a:pt x="1119" y="352"/>
                    <a:pt x="1101" y="389"/>
                    <a:pt x="1101" y="407"/>
                  </a:cubicBezTo>
                  <a:cubicBezTo>
                    <a:pt x="1082" y="449"/>
                    <a:pt x="1082" y="467"/>
                    <a:pt x="1064" y="486"/>
                  </a:cubicBezTo>
                  <a:cubicBezTo>
                    <a:pt x="1040" y="504"/>
                    <a:pt x="1040" y="523"/>
                    <a:pt x="1040" y="523"/>
                  </a:cubicBezTo>
                  <a:lnTo>
                    <a:pt x="1040" y="504"/>
                  </a:lnTo>
                  <a:cubicBezTo>
                    <a:pt x="1022" y="504"/>
                    <a:pt x="1022" y="504"/>
                    <a:pt x="985" y="486"/>
                  </a:cubicBezTo>
                  <a:cubicBezTo>
                    <a:pt x="948" y="467"/>
                    <a:pt x="888" y="430"/>
                    <a:pt x="833" y="389"/>
                  </a:cubicBezTo>
                  <a:cubicBezTo>
                    <a:pt x="754" y="352"/>
                    <a:pt x="638" y="333"/>
                    <a:pt x="523" y="333"/>
                  </a:cubicBezTo>
                  <a:cubicBezTo>
                    <a:pt x="407" y="352"/>
                    <a:pt x="292" y="389"/>
                    <a:pt x="176" y="467"/>
                  </a:cubicBezTo>
                  <a:lnTo>
                    <a:pt x="158" y="467"/>
                  </a:lnTo>
                  <a:cubicBezTo>
                    <a:pt x="158" y="430"/>
                    <a:pt x="139" y="389"/>
                    <a:pt x="116" y="333"/>
                  </a:cubicBezTo>
                  <a:lnTo>
                    <a:pt x="116" y="236"/>
                  </a:lnTo>
                  <a:cubicBezTo>
                    <a:pt x="116" y="199"/>
                    <a:pt x="116" y="199"/>
                    <a:pt x="158" y="176"/>
                  </a:cubicBezTo>
                  <a:cubicBezTo>
                    <a:pt x="195" y="139"/>
                    <a:pt x="292" y="121"/>
                    <a:pt x="486" y="121"/>
                  </a:cubicBezTo>
                  <a:cubicBezTo>
                    <a:pt x="517" y="117"/>
                    <a:pt x="548" y="116"/>
                    <a:pt x="578" y="116"/>
                  </a:cubicBezTo>
                  <a:close/>
                  <a:moveTo>
                    <a:pt x="570" y="0"/>
                  </a:moveTo>
                  <a:cubicBezTo>
                    <a:pt x="536" y="0"/>
                    <a:pt x="500" y="2"/>
                    <a:pt x="463" y="5"/>
                  </a:cubicBezTo>
                  <a:cubicBezTo>
                    <a:pt x="273" y="24"/>
                    <a:pt x="176" y="42"/>
                    <a:pt x="116" y="84"/>
                  </a:cubicBezTo>
                  <a:cubicBezTo>
                    <a:pt x="42" y="121"/>
                    <a:pt x="24" y="176"/>
                    <a:pt x="24" y="218"/>
                  </a:cubicBezTo>
                  <a:cubicBezTo>
                    <a:pt x="1" y="255"/>
                    <a:pt x="24" y="315"/>
                    <a:pt x="24" y="352"/>
                  </a:cubicBezTo>
                  <a:cubicBezTo>
                    <a:pt x="42" y="407"/>
                    <a:pt x="42" y="467"/>
                    <a:pt x="79" y="504"/>
                  </a:cubicBezTo>
                  <a:cubicBezTo>
                    <a:pt x="79" y="546"/>
                    <a:pt x="98" y="564"/>
                    <a:pt x="116" y="564"/>
                  </a:cubicBezTo>
                  <a:cubicBezTo>
                    <a:pt x="158" y="583"/>
                    <a:pt x="176" y="583"/>
                    <a:pt x="195" y="583"/>
                  </a:cubicBezTo>
                  <a:cubicBezTo>
                    <a:pt x="232" y="564"/>
                    <a:pt x="255" y="546"/>
                    <a:pt x="255" y="546"/>
                  </a:cubicBezTo>
                  <a:lnTo>
                    <a:pt x="232" y="546"/>
                  </a:lnTo>
                  <a:cubicBezTo>
                    <a:pt x="329" y="486"/>
                    <a:pt x="444" y="449"/>
                    <a:pt x="541" y="449"/>
                  </a:cubicBezTo>
                  <a:cubicBezTo>
                    <a:pt x="570" y="443"/>
                    <a:pt x="598" y="441"/>
                    <a:pt x="625" y="441"/>
                  </a:cubicBezTo>
                  <a:cubicBezTo>
                    <a:pt x="690" y="441"/>
                    <a:pt x="746" y="454"/>
                    <a:pt x="772" y="467"/>
                  </a:cubicBezTo>
                  <a:cubicBezTo>
                    <a:pt x="833" y="504"/>
                    <a:pt x="888" y="546"/>
                    <a:pt x="948" y="583"/>
                  </a:cubicBezTo>
                  <a:cubicBezTo>
                    <a:pt x="967" y="583"/>
                    <a:pt x="985" y="601"/>
                    <a:pt x="1003" y="601"/>
                  </a:cubicBezTo>
                  <a:cubicBezTo>
                    <a:pt x="1022" y="611"/>
                    <a:pt x="1037" y="615"/>
                    <a:pt x="1052" y="615"/>
                  </a:cubicBezTo>
                  <a:cubicBezTo>
                    <a:pt x="1067" y="615"/>
                    <a:pt x="1082" y="611"/>
                    <a:pt x="1101" y="601"/>
                  </a:cubicBezTo>
                  <a:cubicBezTo>
                    <a:pt x="1119" y="583"/>
                    <a:pt x="1137" y="564"/>
                    <a:pt x="1156" y="546"/>
                  </a:cubicBezTo>
                  <a:cubicBezTo>
                    <a:pt x="1179" y="504"/>
                    <a:pt x="1179" y="486"/>
                    <a:pt x="1198" y="449"/>
                  </a:cubicBezTo>
                  <a:cubicBezTo>
                    <a:pt x="1198" y="407"/>
                    <a:pt x="1216" y="370"/>
                    <a:pt x="1216" y="352"/>
                  </a:cubicBezTo>
                  <a:lnTo>
                    <a:pt x="1216" y="255"/>
                  </a:lnTo>
                  <a:cubicBezTo>
                    <a:pt x="1198" y="218"/>
                    <a:pt x="1156" y="199"/>
                    <a:pt x="1119" y="158"/>
                  </a:cubicBezTo>
                  <a:cubicBezTo>
                    <a:pt x="1082" y="139"/>
                    <a:pt x="1022" y="102"/>
                    <a:pt x="967" y="84"/>
                  </a:cubicBezTo>
                  <a:cubicBezTo>
                    <a:pt x="856" y="34"/>
                    <a:pt x="730" y="0"/>
                    <a:pt x="5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684104" y="1218170"/>
              <a:ext cx="142158" cy="69165"/>
            </a:xfrm>
            <a:custGeom>
              <a:avLst/>
              <a:gdLst/>
              <a:ahLst/>
              <a:cxnLst/>
              <a:rect l="l" t="t" r="r" b="b"/>
              <a:pathLst>
                <a:path w="1040" h="506" extrusionOk="0">
                  <a:moveTo>
                    <a:pt x="454" y="0"/>
                  </a:moveTo>
                  <a:cubicBezTo>
                    <a:pt x="437" y="0"/>
                    <a:pt x="420" y="1"/>
                    <a:pt x="402" y="2"/>
                  </a:cubicBezTo>
                  <a:cubicBezTo>
                    <a:pt x="134" y="2"/>
                    <a:pt x="19" y="136"/>
                    <a:pt x="0" y="196"/>
                  </a:cubicBezTo>
                  <a:cubicBezTo>
                    <a:pt x="0" y="233"/>
                    <a:pt x="19" y="446"/>
                    <a:pt x="97" y="483"/>
                  </a:cubicBezTo>
                  <a:cubicBezTo>
                    <a:pt x="109" y="491"/>
                    <a:pt x="122" y="495"/>
                    <a:pt x="136" y="495"/>
                  </a:cubicBezTo>
                  <a:cubicBezTo>
                    <a:pt x="189" y="495"/>
                    <a:pt x="250" y="446"/>
                    <a:pt x="250" y="446"/>
                  </a:cubicBezTo>
                  <a:cubicBezTo>
                    <a:pt x="322" y="385"/>
                    <a:pt x="434" y="355"/>
                    <a:pt x="535" y="355"/>
                  </a:cubicBezTo>
                  <a:cubicBezTo>
                    <a:pt x="594" y="355"/>
                    <a:pt x="650" y="365"/>
                    <a:pt x="693" y="386"/>
                  </a:cubicBezTo>
                  <a:cubicBezTo>
                    <a:pt x="795" y="438"/>
                    <a:pt x="896" y="505"/>
                    <a:pt x="957" y="505"/>
                  </a:cubicBezTo>
                  <a:cubicBezTo>
                    <a:pt x="965" y="505"/>
                    <a:pt x="973" y="504"/>
                    <a:pt x="980" y="501"/>
                  </a:cubicBezTo>
                  <a:cubicBezTo>
                    <a:pt x="1040" y="483"/>
                    <a:pt x="998" y="252"/>
                    <a:pt x="961" y="178"/>
                  </a:cubicBezTo>
                  <a:cubicBezTo>
                    <a:pt x="944" y="122"/>
                    <a:pt x="708" y="0"/>
                    <a:pt x="454"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675902" y="1210789"/>
              <a:ext cx="152956" cy="84201"/>
            </a:xfrm>
            <a:custGeom>
              <a:avLst/>
              <a:gdLst/>
              <a:ahLst/>
              <a:cxnLst/>
              <a:rect l="l" t="t" r="r" b="b"/>
              <a:pathLst>
                <a:path w="1119" h="616" extrusionOk="0">
                  <a:moveTo>
                    <a:pt x="462" y="93"/>
                  </a:moveTo>
                  <a:cubicBezTo>
                    <a:pt x="578" y="93"/>
                    <a:pt x="712" y="116"/>
                    <a:pt x="809" y="153"/>
                  </a:cubicBezTo>
                  <a:cubicBezTo>
                    <a:pt x="869" y="172"/>
                    <a:pt x="906" y="209"/>
                    <a:pt x="943" y="232"/>
                  </a:cubicBezTo>
                  <a:cubicBezTo>
                    <a:pt x="966" y="250"/>
                    <a:pt x="984" y="269"/>
                    <a:pt x="984" y="269"/>
                  </a:cubicBezTo>
                  <a:cubicBezTo>
                    <a:pt x="1003" y="269"/>
                    <a:pt x="1003" y="347"/>
                    <a:pt x="1021" y="421"/>
                  </a:cubicBezTo>
                  <a:lnTo>
                    <a:pt x="1021" y="500"/>
                  </a:lnTo>
                  <a:lnTo>
                    <a:pt x="1003" y="500"/>
                  </a:lnTo>
                  <a:cubicBezTo>
                    <a:pt x="984" y="500"/>
                    <a:pt x="966" y="500"/>
                    <a:pt x="943" y="481"/>
                  </a:cubicBezTo>
                  <a:cubicBezTo>
                    <a:pt x="887" y="463"/>
                    <a:pt x="827" y="421"/>
                    <a:pt x="772" y="403"/>
                  </a:cubicBezTo>
                  <a:cubicBezTo>
                    <a:pt x="714" y="376"/>
                    <a:pt x="659" y="359"/>
                    <a:pt x="596" y="359"/>
                  </a:cubicBezTo>
                  <a:cubicBezTo>
                    <a:pt x="573" y="359"/>
                    <a:pt x="548" y="361"/>
                    <a:pt x="522" y="366"/>
                  </a:cubicBezTo>
                  <a:cubicBezTo>
                    <a:pt x="425" y="366"/>
                    <a:pt x="347" y="384"/>
                    <a:pt x="273" y="440"/>
                  </a:cubicBezTo>
                  <a:lnTo>
                    <a:pt x="273" y="463"/>
                  </a:lnTo>
                  <a:cubicBezTo>
                    <a:pt x="273" y="463"/>
                    <a:pt x="250" y="463"/>
                    <a:pt x="231" y="481"/>
                  </a:cubicBezTo>
                  <a:cubicBezTo>
                    <a:pt x="213" y="500"/>
                    <a:pt x="194" y="500"/>
                    <a:pt x="176" y="500"/>
                  </a:cubicBezTo>
                  <a:cubicBezTo>
                    <a:pt x="176" y="481"/>
                    <a:pt x="157" y="481"/>
                    <a:pt x="157" y="463"/>
                  </a:cubicBezTo>
                  <a:cubicBezTo>
                    <a:pt x="134" y="440"/>
                    <a:pt x="134" y="403"/>
                    <a:pt x="134" y="384"/>
                  </a:cubicBezTo>
                  <a:cubicBezTo>
                    <a:pt x="116" y="347"/>
                    <a:pt x="116" y="324"/>
                    <a:pt x="116" y="306"/>
                  </a:cubicBezTo>
                  <a:lnTo>
                    <a:pt x="116" y="250"/>
                  </a:lnTo>
                  <a:lnTo>
                    <a:pt x="134" y="232"/>
                  </a:lnTo>
                  <a:cubicBezTo>
                    <a:pt x="134" y="209"/>
                    <a:pt x="157" y="190"/>
                    <a:pt x="194" y="172"/>
                  </a:cubicBezTo>
                  <a:cubicBezTo>
                    <a:pt x="250" y="153"/>
                    <a:pt x="328" y="116"/>
                    <a:pt x="462" y="93"/>
                  </a:cubicBezTo>
                  <a:close/>
                  <a:moveTo>
                    <a:pt x="462" y="1"/>
                  </a:moveTo>
                  <a:cubicBezTo>
                    <a:pt x="310" y="1"/>
                    <a:pt x="213" y="38"/>
                    <a:pt x="134" y="93"/>
                  </a:cubicBezTo>
                  <a:cubicBezTo>
                    <a:pt x="97" y="116"/>
                    <a:pt x="79" y="135"/>
                    <a:pt x="60" y="153"/>
                  </a:cubicBezTo>
                  <a:cubicBezTo>
                    <a:pt x="42" y="190"/>
                    <a:pt x="19" y="209"/>
                    <a:pt x="19" y="232"/>
                  </a:cubicBezTo>
                  <a:cubicBezTo>
                    <a:pt x="0" y="250"/>
                    <a:pt x="0" y="287"/>
                    <a:pt x="0" y="306"/>
                  </a:cubicBezTo>
                  <a:cubicBezTo>
                    <a:pt x="19" y="347"/>
                    <a:pt x="19" y="366"/>
                    <a:pt x="19" y="403"/>
                  </a:cubicBezTo>
                  <a:cubicBezTo>
                    <a:pt x="42" y="440"/>
                    <a:pt x="42" y="481"/>
                    <a:pt x="60" y="500"/>
                  </a:cubicBezTo>
                  <a:cubicBezTo>
                    <a:pt x="79" y="537"/>
                    <a:pt x="97" y="555"/>
                    <a:pt x="116" y="578"/>
                  </a:cubicBezTo>
                  <a:cubicBezTo>
                    <a:pt x="141" y="594"/>
                    <a:pt x="166" y="600"/>
                    <a:pt x="189" y="600"/>
                  </a:cubicBezTo>
                  <a:cubicBezTo>
                    <a:pt x="220" y="600"/>
                    <a:pt x="249" y="589"/>
                    <a:pt x="273" y="578"/>
                  </a:cubicBezTo>
                  <a:cubicBezTo>
                    <a:pt x="310" y="555"/>
                    <a:pt x="328" y="537"/>
                    <a:pt x="347" y="537"/>
                  </a:cubicBezTo>
                  <a:cubicBezTo>
                    <a:pt x="388" y="500"/>
                    <a:pt x="462" y="463"/>
                    <a:pt x="522" y="463"/>
                  </a:cubicBezTo>
                  <a:cubicBezTo>
                    <a:pt x="596" y="463"/>
                    <a:pt x="675" y="463"/>
                    <a:pt x="735" y="500"/>
                  </a:cubicBezTo>
                  <a:cubicBezTo>
                    <a:pt x="790" y="518"/>
                    <a:pt x="850" y="555"/>
                    <a:pt x="887" y="578"/>
                  </a:cubicBezTo>
                  <a:cubicBezTo>
                    <a:pt x="924" y="597"/>
                    <a:pt x="943" y="597"/>
                    <a:pt x="984" y="615"/>
                  </a:cubicBezTo>
                  <a:lnTo>
                    <a:pt x="1058" y="615"/>
                  </a:lnTo>
                  <a:cubicBezTo>
                    <a:pt x="1081" y="597"/>
                    <a:pt x="1100" y="578"/>
                    <a:pt x="1100" y="555"/>
                  </a:cubicBezTo>
                  <a:cubicBezTo>
                    <a:pt x="1118" y="555"/>
                    <a:pt x="1118" y="537"/>
                    <a:pt x="1118" y="518"/>
                  </a:cubicBezTo>
                  <a:lnTo>
                    <a:pt x="1118" y="403"/>
                  </a:lnTo>
                  <a:cubicBezTo>
                    <a:pt x="1118" y="347"/>
                    <a:pt x="1100" y="269"/>
                    <a:pt x="1081" y="209"/>
                  </a:cubicBezTo>
                  <a:cubicBezTo>
                    <a:pt x="1058" y="172"/>
                    <a:pt x="1021" y="153"/>
                    <a:pt x="984" y="135"/>
                  </a:cubicBezTo>
                  <a:cubicBezTo>
                    <a:pt x="966" y="116"/>
                    <a:pt x="906" y="75"/>
                    <a:pt x="850" y="56"/>
                  </a:cubicBezTo>
                  <a:cubicBezTo>
                    <a:pt x="735" y="19"/>
                    <a:pt x="596" y="1"/>
                    <a:pt x="4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6384068" y="1353084"/>
              <a:ext cx="76000" cy="24057"/>
            </a:xfrm>
            <a:custGeom>
              <a:avLst/>
              <a:gdLst/>
              <a:ahLst/>
              <a:cxnLst/>
              <a:rect l="l" t="t" r="r" b="b"/>
              <a:pathLst>
                <a:path w="556" h="176" extrusionOk="0">
                  <a:moveTo>
                    <a:pt x="391" y="1"/>
                  </a:moveTo>
                  <a:cubicBezTo>
                    <a:pt x="329" y="1"/>
                    <a:pt x="267" y="22"/>
                    <a:pt x="213" y="55"/>
                  </a:cubicBezTo>
                  <a:cubicBezTo>
                    <a:pt x="172" y="80"/>
                    <a:pt x="128" y="87"/>
                    <a:pt x="91" y="87"/>
                  </a:cubicBezTo>
                  <a:cubicBezTo>
                    <a:pt x="39" y="87"/>
                    <a:pt x="0" y="73"/>
                    <a:pt x="0" y="73"/>
                  </a:cubicBezTo>
                  <a:lnTo>
                    <a:pt x="0" y="73"/>
                  </a:lnTo>
                  <a:cubicBezTo>
                    <a:pt x="0" y="73"/>
                    <a:pt x="0" y="133"/>
                    <a:pt x="56" y="170"/>
                  </a:cubicBezTo>
                  <a:cubicBezTo>
                    <a:pt x="71" y="174"/>
                    <a:pt x="85" y="175"/>
                    <a:pt x="99" y="175"/>
                  </a:cubicBezTo>
                  <a:cubicBezTo>
                    <a:pt x="156" y="175"/>
                    <a:pt x="205" y="148"/>
                    <a:pt x="268" y="133"/>
                  </a:cubicBezTo>
                  <a:cubicBezTo>
                    <a:pt x="288" y="130"/>
                    <a:pt x="303" y="128"/>
                    <a:pt x="317" y="128"/>
                  </a:cubicBezTo>
                  <a:cubicBezTo>
                    <a:pt x="369" y="128"/>
                    <a:pt x="385" y="152"/>
                    <a:pt x="463" y="152"/>
                  </a:cubicBezTo>
                  <a:cubicBezTo>
                    <a:pt x="469" y="153"/>
                    <a:pt x="475" y="154"/>
                    <a:pt x="480" y="154"/>
                  </a:cubicBezTo>
                  <a:cubicBezTo>
                    <a:pt x="540" y="154"/>
                    <a:pt x="556" y="70"/>
                    <a:pt x="518" y="36"/>
                  </a:cubicBezTo>
                  <a:cubicBezTo>
                    <a:pt x="478" y="11"/>
                    <a:pt x="435" y="1"/>
                    <a:pt x="3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765571" y="1352947"/>
              <a:ext cx="65748" cy="21324"/>
            </a:xfrm>
            <a:custGeom>
              <a:avLst/>
              <a:gdLst/>
              <a:ahLst/>
              <a:cxnLst/>
              <a:rect l="l" t="t" r="r" b="b"/>
              <a:pathLst>
                <a:path w="481" h="156" extrusionOk="0">
                  <a:moveTo>
                    <a:pt x="37" y="0"/>
                  </a:moveTo>
                  <a:cubicBezTo>
                    <a:pt x="19" y="19"/>
                    <a:pt x="0" y="74"/>
                    <a:pt x="37" y="116"/>
                  </a:cubicBezTo>
                  <a:cubicBezTo>
                    <a:pt x="45" y="119"/>
                    <a:pt x="50" y="121"/>
                    <a:pt x="55" y="121"/>
                  </a:cubicBezTo>
                  <a:cubicBezTo>
                    <a:pt x="74" y="121"/>
                    <a:pt x="73" y="93"/>
                    <a:pt x="153" y="93"/>
                  </a:cubicBezTo>
                  <a:cubicBezTo>
                    <a:pt x="240" y="93"/>
                    <a:pt x="249" y="156"/>
                    <a:pt x="332" y="156"/>
                  </a:cubicBezTo>
                  <a:cubicBezTo>
                    <a:pt x="342" y="156"/>
                    <a:pt x="353" y="155"/>
                    <a:pt x="365" y="153"/>
                  </a:cubicBezTo>
                  <a:cubicBezTo>
                    <a:pt x="462" y="134"/>
                    <a:pt x="481" y="19"/>
                    <a:pt x="481" y="19"/>
                  </a:cubicBezTo>
                  <a:lnTo>
                    <a:pt x="481" y="19"/>
                  </a:lnTo>
                  <a:cubicBezTo>
                    <a:pt x="481" y="19"/>
                    <a:pt x="419" y="66"/>
                    <a:pt x="356" y="66"/>
                  </a:cubicBezTo>
                  <a:cubicBezTo>
                    <a:pt x="340" y="66"/>
                    <a:pt x="325" y="63"/>
                    <a:pt x="310" y="56"/>
                  </a:cubicBezTo>
                  <a:cubicBezTo>
                    <a:pt x="231" y="0"/>
                    <a:pt x="153" y="0"/>
                    <a:pt x="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avLst/>
              <a:gdLst/>
              <a:ahLst/>
              <a:cxnLst/>
              <a:rect l="l" t="t" r="r" b="b"/>
              <a:pathLst>
                <a:path w="3466" h="1217" extrusionOk="0">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559834" y="4555132"/>
              <a:ext cx="1070194" cy="396464"/>
            </a:xfrm>
            <a:custGeom>
              <a:avLst/>
              <a:gdLst/>
              <a:ahLst/>
              <a:cxnLst/>
              <a:rect l="l" t="t" r="r" b="b"/>
              <a:pathLst>
                <a:path w="3582" h="1327" extrusionOk="0">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29818" y="2933116"/>
              <a:ext cx="87241" cy="1880443"/>
            </a:xfrm>
            <a:custGeom>
              <a:avLst/>
              <a:gdLst/>
              <a:ahLst/>
              <a:cxnLst/>
              <a:rect l="l" t="t" r="r" b="b"/>
              <a:pathLst>
                <a:path w="292" h="6294" extrusionOk="0">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013087" y="2915190"/>
              <a:ext cx="120404" cy="1909423"/>
            </a:xfrm>
            <a:custGeom>
              <a:avLst/>
              <a:gdLst/>
              <a:ahLst/>
              <a:cxnLst/>
              <a:rect l="l" t="t" r="r" b="b"/>
              <a:pathLst>
                <a:path w="403" h="6391" extrusionOk="0">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098834" y="2926245"/>
              <a:ext cx="921108" cy="1887314"/>
            </a:xfrm>
            <a:custGeom>
              <a:avLst/>
              <a:gdLst/>
              <a:ahLst/>
              <a:cxnLst/>
              <a:rect l="l" t="t" r="r" b="b"/>
              <a:pathLst>
                <a:path w="3083" h="6317" extrusionOk="0">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082102" y="2914294"/>
              <a:ext cx="948894" cy="1913008"/>
            </a:xfrm>
            <a:custGeom>
              <a:avLst/>
              <a:gdLst/>
              <a:ahLst/>
              <a:cxnLst/>
              <a:rect l="l" t="t" r="r" b="b"/>
              <a:pathLst>
                <a:path w="3176" h="6403" extrusionOk="0">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15548" y="735374"/>
              <a:ext cx="183744" cy="3773135"/>
            </a:xfrm>
            <a:custGeom>
              <a:avLst/>
              <a:gdLst/>
              <a:ahLst/>
              <a:cxnLst/>
              <a:rect l="l" t="t" r="r" b="b"/>
              <a:pathLst>
                <a:path w="615" h="12629" extrusionOk="0">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3000" y="717448"/>
              <a:ext cx="207346" cy="3808987"/>
            </a:xfrm>
            <a:custGeom>
              <a:avLst/>
              <a:gdLst/>
              <a:ahLst/>
              <a:cxnLst/>
              <a:rect l="l" t="t" r="r" b="b"/>
              <a:pathLst>
                <a:path w="694" h="12749" extrusionOk="0">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58958" y="729697"/>
              <a:ext cx="2024167" cy="3785384"/>
            </a:xfrm>
            <a:custGeom>
              <a:avLst/>
              <a:gdLst/>
              <a:ahLst/>
              <a:cxnLst/>
              <a:rect l="l" t="t" r="r" b="b"/>
              <a:pathLst>
                <a:path w="6775" h="12670" extrusionOk="0">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546708" y="716850"/>
              <a:ext cx="2048666" cy="3811676"/>
            </a:xfrm>
            <a:custGeom>
              <a:avLst/>
              <a:gdLst/>
              <a:ahLst/>
              <a:cxnLst/>
              <a:rect l="l" t="t" r="r" b="b"/>
              <a:pathLst>
                <a:path w="6857" h="12758" extrusionOk="0">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656954" y="867131"/>
              <a:ext cx="1851478" cy="3504244"/>
            </a:xfrm>
            <a:custGeom>
              <a:avLst/>
              <a:gdLst/>
              <a:ahLst/>
              <a:cxnLst/>
              <a:rect l="l" t="t" r="r" b="b"/>
              <a:pathLst>
                <a:path w="6197" h="11729" extrusionOk="0">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644704" y="849504"/>
              <a:ext cx="1881653" cy="3539499"/>
            </a:xfrm>
            <a:custGeom>
              <a:avLst/>
              <a:gdLst/>
              <a:ahLst/>
              <a:cxnLst/>
              <a:rect l="l" t="t" r="r" b="b"/>
              <a:pathLst>
                <a:path w="6298" h="11847" extrusionOk="0">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989783" y="4749630"/>
              <a:ext cx="661477" cy="190912"/>
            </a:xfrm>
            <a:custGeom>
              <a:avLst/>
              <a:gdLst/>
              <a:ahLst/>
              <a:cxnLst/>
              <a:rect l="l" t="t" r="r" b="b"/>
              <a:pathLst>
                <a:path w="2214" h="639" extrusionOk="0">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973052" y="4738576"/>
              <a:ext cx="690756" cy="218399"/>
            </a:xfrm>
            <a:custGeom>
              <a:avLst/>
              <a:gdLst/>
              <a:ahLst/>
              <a:cxnLst/>
              <a:rect l="l" t="t" r="r" b="b"/>
              <a:pathLst>
                <a:path w="2312" h="731" extrusionOk="0">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47744" y="4566186"/>
              <a:ext cx="1489667" cy="183742"/>
            </a:xfrm>
            <a:custGeom>
              <a:avLst/>
              <a:gdLst/>
              <a:ahLst/>
              <a:cxnLst/>
              <a:rect l="l" t="t" r="r" b="b"/>
              <a:pathLst>
                <a:path w="4986" h="615" extrusionOk="0">
                  <a:moveTo>
                    <a:pt x="3387" y="0"/>
                  </a:moveTo>
                  <a:lnTo>
                    <a:pt x="0" y="615"/>
                  </a:lnTo>
                  <a:lnTo>
                    <a:pt x="1770" y="615"/>
                  </a:lnTo>
                  <a:lnTo>
                    <a:pt x="4986" y="19"/>
                  </a:lnTo>
                  <a:lnTo>
                    <a:pt x="3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42067" y="4555132"/>
              <a:ext cx="1501020" cy="212722"/>
            </a:xfrm>
            <a:custGeom>
              <a:avLst/>
              <a:gdLst/>
              <a:ahLst/>
              <a:cxnLst/>
              <a:rect l="l" t="t" r="r" b="b"/>
              <a:pathLst>
                <a:path w="5024" h="712" extrusionOk="0">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433734" y="1154845"/>
              <a:ext cx="40334" cy="420067"/>
            </a:xfrm>
            <a:custGeom>
              <a:avLst/>
              <a:gdLst/>
              <a:ahLst/>
              <a:cxnLst/>
              <a:rect l="l" t="t" r="r" b="b"/>
              <a:pathLst>
                <a:path w="135" h="1406" extrusionOk="0">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364719" y="1143791"/>
              <a:ext cx="23603" cy="98593"/>
            </a:xfrm>
            <a:custGeom>
              <a:avLst/>
              <a:gdLst/>
              <a:ahLst/>
              <a:cxnLst/>
              <a:rect l="l" t="t" r="r" b="b"/>
              <a:pathLst>
                <a:path w="79" h="330" extrusionOk="0">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95161" y="303354"/>
              <a:ext cx="1956645" cy="2744478"/>
            </a:xfrm>
            <a:custGeom>
              <a:avLst/>
              <a:gdLst/>
              <a:ahLst/>
              <a:cxnLst/>
              <a:rect l="l" t="t" r="r" b="b"/>
              <a:pathLst>
                <a:path w="6549" h="9186" extrusionOk="0">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984106" y="292300"/>
              <a:ext cx="1985625" cy="2766587"/>
            </a:xfrm>
            <a:custGeom>
              <a:avLst/>
              <a:gdLst/>
              <a:ahLst/>
              <a:cxnLst/>
              <a:rect l="l" t="t" r="r" b="b"/>
              <a:pathLst>
                <a:path w="6646" h="9260" extrusionOk="0">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95161" y="303354"/>
              <a:ext cx="1956645" cy="207345"/>
            </a:xfrm>
            <a:custGeom>
              <a:avLst/>
              <a:gdLst/>
              <a:ahLst/>
              <a:cxnLst/>
              <a:rect l="l" t="t" r="r" b="b"/>
              <a:pathLst>
                <a:path w="6549" h="694" extrusionOk="0">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84106" y="292300"/>
              <a:ext cx="1985625" cy="230649"/>
            </a:xfrm>
            <a:custGeom>
              <a:avLst/>
              <a:gdLst/>
              <a:ahLst/>
              <a:cxnLst/>
              <a:rect l="l" t="t" r="r" b="b"/>
              <a:pathLst>
                <a:path w="6646" h="772" extrusionOk="0">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428058" y="337713"/>
              <a:ext cx="120404" cy="121897"/>
            </a:xfrm>
            <a:custGeom>
              <a:avLst/>
              <a:gdLst/>
              <a:ahLst/>
              <a:cxnLst/>
              <a:rect l="l" t="t" r="r" b="b"/>
              <a:pathLst>
                <a:path w="403" h="408" extrusionOk="0">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412367" y="321281"/>
              <a:ext cx="144007" cy="149384"/>
            </a:xfrm>
            <a:custGeom>
              <a:avLst/>
              <a:gdLst/>
              <a:ahLst/>
              <a:cxnLst/>
              <a:rect l="l" t="t" r="r" b="b"/>
              <a:pathLst>
                <a:path w="482" h="500" extrusionOk="0">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629727" y="337713"/>
              <a:ext cx="120404" cy="121897"/>
            </a:xfrm>
            <a:custGeom>
              <a:avLst/>
              <a:gdLst/>
              <a:ahLst/>
              <a:cxnLst/>
              <a:rect l="l" t="t" r="r" b="b"/>
              <a:pathLst>
                <a:path w="403" h="408" extrusionOk="0">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612543" y="321281"/>
              <a:ext cx="150879" cy="149384"/>
            </a:xfrm>
            <a:custGeom>
              <a:avLst/>
              <a:gdLst/>
              <a:ahLst/>
              <a:cxnLst/>
              <a:rect l="l" t="t" r="r" b="b"/>
              <a:pathLst>
                <a:path w="505" h="500" extrusionOk="0">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778813" y="337713"/>
              <a:ext cx="121898" cy="121897"/>
            </a:xfrm>
            <a:custGeom>
              <a:avLst/>
              <a:gdLst/>
              <a:ahLst/>
              <a:cxnLst/>
              <a:rect l="l" t="t" r="r" b="b"/>
              <a:pathLst>
                <a:path w="408" h="408" extrusionOk="0">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3757745" y="321281"/>
              <a:ext cx="149385" cy="149384"/>
            </a:xfrm>
            <a:custGeom>
              <a:avLst/>
              <a:gdLst/>
              <a:ahLst/>
              <a:cxnLst/>
              <a:rect l="l" t="t" r="r" b="b"/>
              <a:pathLst>
                <a:path w="500" h="500" extrusionOk="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105705" y="597343"/>
              <a:ext cx="356433" cy="98295"/>
            </a:xfrm>
            <a:custGeom>
              <a:avLst/>
              <a:gdLst/>
              <a:ahLst/>
              <a:cxnLst/>
              <a:rect l="l" t="t" r="r" b="b"/>
              <a:pathLst>
                <a:path w="1193" h="329" extrusionOk="0">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93157" y="586288"/>
              <a:ext cx="380035" cy="120403"/>
            </a:xfrm>
            <a:custGeom>
              <a:avLst/>
              <a:gdLst/>
              <a:ahLst/>
              <a:cxnLst/>
              <a:rect l="l" t="t" r="r" b="b"/>
              <a:pathLst>
                <a:path w="1272" h="403" extrusionOk="0">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2105705" y="1200557"/>
              <a:ext cx="356433" cy="92618"/>
            </a:xfrm>
            <a:custGeom>
              <a:avLst/>
              <a:gdLst/>
              <a:ahLst/>
              <a:cxnLst/>
              <a:rect l="l" t="t" r="r" b="b"/>
              <a:pathLst>
                <a:path w="1193" h="310" extrusionOk="0">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093157" y="1183826"/>
              <a:ext cx="380035" cy="127574"/>
            </a:xfrm>
            <a:custGeom>
              <a:avLst/>
              <a:gdLst/>
              <a:ahLst/>
              <a:cxnLst/>
              <a:rect l="l" t="t" r="r" b="b"/>
              <a:pathLst>
                <a:path w="1272" h="427" extrusionOk="0">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105705" y="1828569"/>
              <a:ext cx="356433" cy="97099"/>
            </a:xfrm>
            <a:custGeom>
              <a:avLst/>
              <a:gdLst/>
              <a:ahLst/>
              <a:cxnLst/>
              <a:rect l="l" t="t" r="r" b="b"/>
              <a:pathLst>
                <a:path w="1193" h="325" extrusionOk="0">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93157" y="1816319"/>
              <a:ext cx="380035" cy="127275"/>
            </a:xfrm>
            <a:custGeom>
              <a:avLst/>
              <a:gdLst/>
              <a:ahLst/>
              <a:cxnLst/>
              <a:rect l="l" t="t" r="r" b="b"/>
              <a:pathLst>
                <a:path w="1272" h="426" extrusionOk="0">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485441" y="597343"/>
              <a:ext cx="1397347" cy="98295"/>
            </a:xfrm>
            <a:custGeom>
              <a:avLst/>
              <a:gdLst/>
              <a:ahLst/>
              <a:cxnLst/>
              <a:rect l="l" t="t" r="r" b="b"/>
              <a:pathLst>
                <a:path w="4677" h="329" extrusionOk="0">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472893" y="586288"/>
              <a:ext cx="1427822" cy="120403"/>
            </a:xfrm>
            <a:custGeom>
              <a:avLst/>
              <a:gdLst/>
              <a:ahLst/>
              <a:cxnLst/>
              <a:rect l="l" t="t" r="r" b="b"/>
              <a:pathLst>
                <a:path w="4779" h="403" extrusionOk="0">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485441" y="1200557"/>
              <a:ext cx="1397347" cy="92618"/>
            </a:xfrm>
            <a:custGeom>
              <a:avLst/>
              <a:gdLst/>
              <a:ahLst/>
              <a:cxnLst/>
              <a:rect l="l" t="t" r="r" b="b"/>
              <a:pathLst>
                <a:path w="4677" h="310" extrusionOk="0">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472893" y="1183826"/>
              <a:ext cx="1427822" cy="127574"/>
            </a:xfrm>
            <a:custGeom>
              <a:avLst/>
              <a:gdLst/>
              <a:ahLst/>
              <a:cxnLst/>
              <a:rect l="l" t="t" r="r" b="b"/>
              <a:pathLst>
                <a:path w="4779" h="427" extrusionOk="0">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485441" y="1828569"/>
              <a:ext cx="1397347" cy="97099"/>
            </a:xfrm>
            <a:custGeom>
              <a:avLst/>
              <a:gdLst/>
              <a:ahLst/>
              <a:cxnLst/>
              <a:rect l="l" t="t" r="r" b="b"/>
              <a:pathLst>
                <a:path w="4677" h="325" extrusionOk="0">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472893" y="1816319"/>
              <a:ext cx="1427822" cy="127275"/>
            </a:xfrm>
            <a:custGeom>
              <a:avLst/>
              <a:gdLst/>
              <a:ahLst/>
              <a:cxnLst/>
              <a:rect l="l" t="t" r="r" b="b"/>
              <a:pathLst>
                <a:path w="4779" h="426" extrusionOk="0">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127814" y="746428"/>
              <a:ext cx="1754975" cy="98295"/>
            </a:xfrm>
            <a:custGeom>
              <a:avLst/>
              <a:gdLst/>
              <a:ahLst/>
              <a:cxnLst/>
              <a:rect l="l" t="t" r="r" b="b"/>
              <a:pathLst>
                <a:path w="5874" h="329" extrusionOk="0">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116760" y="735374"/>
              <a:ext cx="1783956" cy="120403"/>
            </a:xfrm>
            <a:custGeom>
              <a:avLst/>
              <a:gdLst/>
              <a:ahLst/>
              <a:cxnLst/>
              <a:rect l="l" t="t" r="r" b="b"/>
              <a:pathLst>
                <a:path w="5971" h="403" extrusionOk="0">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27814" y="1351136"/>
              <a:ext cx="1754975" cy="98295"/>
            </a:xfrm>
            <a:custGeom>
              <a:avLst/>
              <a:gdLst/>
              <a:ahLst/>
              <a:cxnLst/>
              <a:rect l="l" t="t" r="r" b="b"/>
              <a:pathLst>
                <a:path w="5874" h="329" extrusionOk="0">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116760" y="1338588"/>
              <a:ext cx="1783956" cy="121897"/>
            </a:xfrm>
            <a:custGeom>
              <a:avLst/>
              <a:gdLst/>
              <a:ahLst/>
              <a:cxnLst/>
              <a:rect l="l" t="t" r="r" b="b"/>
              <a:pathLst>
                <a:path w="5971" h="408" extrusionOk="0">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27814" y="1983331"/>
              <a:ext cx="1754975" cy="92618"/>
            </a:xfrm>
            <a:custGeom>
              <a:avLst/>
              <a:gdLst/>
              <a:ahLst/>
              <a:cxnLst/>
              <a:rect l="l" t="t" r="r" b="b"/>
              <a:pathLst>
                <a:path w="5874" h="310" extrusionOk="0">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116760" y="1966600"/>
              <a:ext cx="1783956" cy="126080"/>
            </a:xfrm>
            <a:custGeom>
              <a:avLst/>
              <a:gdLst/>
              <a:ahLst/>
              <a:cxnLst/>
              <a:rect l="l" t="t" r="r" b="b"/>
              <a:pathLst>
                <a:path w="5971" h="422" extrusionOk="0">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127814" y="889837"/>
              <a:ext cx="1754975" cy="98295"/>
            </a:xfrm>
            <a:custGeom>
              <a:avLst/>
              <a:gdLst/>
              <a:ahLst/>
              <a:cxnLst/>
              <a:rect l="l" t="t" r="r" b="b"/>
              <a:pathLst>
                <a:path w="5874" h="329" extrusionOk="0">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116760" y="878783"/>
              <a:ext cx="1783956" cy="121897"/>
            </a:xfrm>
            <a:custGeom>
              <a:avLst/>
              <a:gdLst/>
              <a:ahLst/>
              <a:cxnLst/>
              <a:rect l="l" t="t" r="r" b="b"/>
              <a:pathLst>
                <a:path w="5971" h="408" extrusionOk="0">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127814" y="1494545"/>
              <a:ext cx="1754975" cy="98295"/>
            </a:xfrm>
            <a:custGeom>
              <a:avLst/>
              <a:gdLst/>
              <a:ahLst/>
              <a:cxnLst/>
              <a:rect l="l" t="t" r="r" b="b"/>
              <a:pathLst>
                <a:path w="5874" h="329" extrusionOk="0">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116760" y="1476619"/>
              <a:ext cx="1783956" cy="127275"/>
            </a:xfrm>
            <a:custGeom>
              <a:avLst/>
              <a:gdLst/>
              <a:ahLst/>
              <a:cxnLst/>
              <a:rect l="l" t="t" r="r" b="b"/>
              <a:pathLst>
                <a:path w="5971" h="426" extrusionOk="0">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127814" y="2126740"/>
              <a:ext cx="1754975" cy="92917"/>
            </a:xfrm>
            <a:custGeom>
              <a:avLst/>
              <a:gdLst/>
              <a:ahLst/>
              <a:cxnLst/>
              <a:rect l="l" t="t" r="r" b="b"/>
              <a:pathLst>
                <a:path w="5874" h="311" extrusionOk="0">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116760" y="2110308"/>
              <a:ext cx="1783956" cy="125781"/>
            </a:xfrm>
            <a:custGeom>
              <a:avLst/>
              <a:gdLst/>
              <a:ahLst/>
              <a:cxnLst/>
              <a:rect l="l" t="t" r="r" b="b"/>
              <a:pathLst>
                <a:path w="5971" h="421" extrusionOk="0">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127814" y="1045795"/>
              <a:ext cx="875396" cy="98295"/>
            </a:xfrm>
            <a:custGeom>
              <a:avLst/>
              <a:gdLst/>
              <a:ahLst/>
              <a:cxnLst/>
              <a:rect l="l" t="t" r="r" b="b"/>
              <a:pathLst>
                <a:path w="2930" h="329" extrusionOk="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16760" y="1034740"/>
              <a:ext cx="897505" cy="120403"/>
            </a:xfrm>
            <a:custGeom>
              <a:avLst/>
              <a:gdLst/>
              <a:ahLst/>
              <a:cxnLst/>
              <a:rect l="l" t="t" r="r" b="b"/>
              <a:pathLst>
                <a:path w="3004" h="403" extrusionOk="0">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127814" y="1649307"/>
              <a:ext cx="875396" cy="92618"/>
            </a:xfrm>
            <a:custGeom>
              <a:avLst/>
              <a:gdLst/>
              <a:ahLst/>
              <a:cxnLst/>
              <a:rect l="l" t="t" r="r" b="b"/>
              <a:pathLst>
                <a:path w="2930" h="310" extrusionOk="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116760" y="1632576"/>
              <a:ext cx="897505" cy="127275"/>
            </a:xfrm>
            <a:custGeom>
              <a:avLst/>
              <a:gdLst/>
              <a:ahLst/>
              <a:cxnLst/>
              <a:rect l="l" t="t" r="r" b="b"/>
              <a:pathLst>
                <a:path w="3004" h="426" extrusionOk="0">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127814" y="2277319"/>
              <a:ext cx="875396" cy="96801"/>
            </a:xfrm>
            <a:custGeom>
              <a:avLst/>
              <a:gdLst/>
              <a:ahLst/>
              <a:cxnLst/>
              <a:rect l="l" t="t" r="r" b="b"/>
              <a:pathLst>
                <a:path w="2930" h="324" extrusionOk="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116760" y="2264771"/>
              <a:ext cx="897505" cy="121897"/>
            </a:xfrm>
            <a:custGeom>
              <a:avLst/>
              <a:gdLst/>
              <a:ahLst/>
              <a:cxnLst/>
              <a:rect l="l" t="t" r="r" b="b"/>
              <a:pathLst>
                <a:path w="3004" h="408" extrusionOk="0">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EE2F4">
            <a:alpha val="3082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6"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7.png"/><Relationship Id="rId7"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s://www.mongodb.com/atlas/database"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v9ejT8FO-7I&amp;list=PLrhzvIcii6GNjpARdnO4ueTUAVR9eMBpc"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mongoosejs.co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a:t>Node.js Workshop </a:t>
            </a:r>
            <a:r>
              <a:rPr lang="en" sz="4800" b="0" i="1" dirty="0"/>
              <a:t>for</a:t>
            </a:r>
            <a:r>
              <a:rPr lang="ar-EG" sz="4800" b="0" i="1" dirty="0"/>
              <a:t> </a:t>
            </a:r>
            <a:r>
              <a:rPr lang="en-US" sz="4800" b="0" i="1" dirty="0"/>
              <a:t>backend</a:t>
            </a:r>
            <a:endParaRPr sz="4800" b="0" i="1" dirty="0"/>
          </a:p>
        </p:txBody>
      </p:sp>
      <p:sp>
        <p:nvSpPr>
          <p:cNvPr id="536" name="Google Shape;536;p33"/>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Session 3 : MVC and Databases</a:t>
            </a:r>
            <a:endParaRPr dirty="0"/>
          </a:p>
        </p:txBody>
      </p:sp>
      <p:grpSp>
        <p:nvGrpSpPr>
          <p:cNvPr id="537" name="Google Shape;537;p33"/>
          <p:cNvGrpSpPr/>
          <p:nvPr/>
        </p:nvGrpSpPr>
        <p:grpSpPr>
          <a:xfrm>
            <a:off x="556725" y="779703"/>
            <a:ext cx="3208310" cy="3653947"/>
            <a:chOff x="556725" y="779703"/>
            <a:chExt cx="3208310" cy="3653947"/>
          </a:xfrm>
        </p:grpSpPr>
        <p:sp>
          <p:nvSpPr>
            <p:cNvPr id="538" name="Google Shape;538;p33"/>
            <p:cNvSpPr/>
            <p:nvPr/>
          </p:nvSpPr>
          <p:spPr>
            <a:xfrm>
              <a:off x="1745491"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1738337"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3586532"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3578952"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3681148"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3"/>
            <p:cNvSpPr/>
            <p:nvPr/>
          </p:nvSpPr>
          <p:spPr>
            <a:xfrm>
              <a:off x="3675782"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3"/>
            <p:cNvSpPr/>
            <p:nvPr/>
          </p:nvSpPr>
          <p:spPr>
            <a:xfrm>
              <a:off x="3584317"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3578952"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33"/>
            <p:cNvGrpSpPr/>
            <p:nvPr/>
          </p:nvGrpSpPr>
          <p:grpSpPr>
            <a:xfrm>
              <a:off x="556725" y="832334"/>
              <a:ext cx="3148535" cy="3601316"/>
              <a:chOff x="556725" y="832334"/>
              <a:chExt cx="3148535" cy="3601316"/>
            </a:xfrm>
          </p:grpSpPr>
          <p:sp>
            <p:nvSpPr>
              <p:cNvPr id="547" name="Google Shape;547;p33"/>
              <p:cNvSpPr/>
              <p:nvPr/>
            </p:nvSpPr>
            <p:spPr>
              <a:xfrm>
                <a:off x="556725" y="3838150"/>
                <a:ext cx="2424600" cy="5955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3"/>
              <p:cNvSpPr/>
              <p:nvPr/>
            </p:nvSpPr>
            <p:spPr>
              <a:xfrm>
                <a:off x="914763" y="3436131"/>
                <a:ext cx="371597" cy="620974"/>
              </a:xfrm>
              <a:custGeom>
                <a:avLst/>
                <a:gdLst/>
                <a:ahLst/>
                <a:cxnLst/>
                <a:rect l="l" t="t" r="r" b="b"/>
                <a:pathLst>
                  <a:path w="4363" h="7291" extrusionOk="0">
                    <a:moveTo>
                      <a:pt x="0" y="1"/>
                    </a:moveTo>
                    <a:lnTo>
                      <a:pt x="0" y="6332"/>
                    </a:lnTo>
                    <a:lnTo>
                      <a:pt x="4363" y="7290"/>
                    </a:lnTo>
                    <a:lnTo>
                      <a:pt x="4363" y="48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3"/>
              <p:cNvSpPr/>
              <p:nvPr/>
            </p:nvSpPr>
            <p:spPr>
              <a:xfrm>
                <a:off x="908972" y="3430765"/>
                <a:ext cx="383180" cy="631706"/>
              </a:xfrm>
              <a:custGeom>
                <a:avLst/>
                <a:gdLst/>
                <a:ahLst/>
                <a:cxnLst/>
                <a:rect l="l" t="t" r="r" b="b"/>
                <a:pathLst>
                  <a:path w="4499" h="7417" extrusionOk="0">
                    <a:moveTo>
                      <a:pt x="131" y="132"/>
                    </a:moveTo>
                    <a:lnTo>
                      <a:pt x="4389" y="608"/>
                    </a:lnTo>
                    <a:lnTo>
                      <a:pt x="4389" y="7285"/>
                    </a:lnTo>
                    <a:lnTo>
                      <a:pt x="131" y="6348"/>
                    </a:lnTo>
                    <a:lnTo>
                      <a:pt x="131" y="132"/>
                    </a:lnTo>
                    <a:close/>
                    <a:moveTo>
                      <a:pt x="0" y="1"/>
                    </a:moveTo>
                    <a:lnTo>
                      <a:pt x="0" y="64"/>
                    </a:lnTo>
                    <a:lnTo>
                      <a:pt x="0" y="6437"/>
                    </a:lnTo>
                    <a:lnTo>
                      <a:pt x="4499" y="7416"/>
                    </a:lnTo>
                    <a:lnTo>
                      <a:pt x="4499" y="504"/>
                    </a:lnTo>
                    <a:lnTo>
                      <a:pt x="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3"/>
              <p:cNvSpPr/>
              <p:nvPr/>
            </p:nvSpPr>
            <p:spPr>
              <a:xfrm>
                <a:off x="1286270" y="3335802"/>
                <a:ext cx="530013" cy="721305"/>
              </a:xfrm>
              <a:custGeom>
                <a:avLst/>
                <a:gdLst/>
                <a:ahLst/>
                <a:cxnLst/>
                <a:rect l="l" t="t" r="r" b="b"/>
                <a:pathLst>
                  <a:path w="6223" h="8469" extrusionOk="0">
                    <a:moveTo>
                      <a:pt x="6222" y="0"/>
                    </a:moveTo>
                    <a:lnTo>
                      <a:pt x="1" y="1661"/>
                    </a:lnTo>
                    <a:lnTo>
                      <a:pt x="22" y="8468"/>
                    </a:lnTo>
                    <a:lnTo>
                      <a:pt x="6222" y="6725"/>
                    </a:lnTo>
                    <a:lnTo>
                      <a:pt x="62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1282693" y="3328648"/>
                <a:ext cx="537167" cy="736039"/>
              </a:xfrm>
              <a:custGeom>
                <a:avLst/>
                <a:gdLst/>
                <a:ahLst/>
                <a:cxnLst/>
                <a:rect l="l" t="t" r="r" b="b"/>
                <a:pathLst>
                  <a:path w="6307" h="8642" extrusionOk="0">
                    <a:moveTo>
                      <a:pt x="6196" y="152"/>
                    </a:moveTo>
                    <a:lnTo>
                      <a:pt x="6196" y="6761"/>
                    </a:lnTo>
                    <a:lnTo>
                      <a:pt x="132" y="8484"/>
                    </a:lnTo>
                    <a:lnTo>
                      <a:pt x="111" y="1786"/>
                    </a:lnTo>
                    <a:lnTo>
                      <a:pt x="6196" y="152"/>
                    </a:lnTo>
                    <a:close/>
                    <a:moveTo>
                      <a:pt x="6306" y="1"/>
                    </a:moveTo>
                    <a:lnTo>
                      <a:pt x="1" y="1703"/>
                    </a:lnTo>
                    <a:lnTo>
                      <a:pt x="1" y="1745"/>
                    </a:lnTo>
                    <a:lnTo>
                      <a:pt x="1" y="8642"/>
                    </a:lnTo>
                    <a:lnTo>
                      <a:pt x="6306" y="6850"/>
                    </a:lnTo>
                    <a:lnTo>
                      <a:pt x="630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3"/>
              <p:cNvSpPr/>
              <p:nvPr/>
            </p:nvSpPr>
            <p:spPr>
              <a:xfrm>
                <a:off x="914763" y="3287597"/>
                <a:ext cx="901524" cy="189674"/>
              </a:xfrm>
              <a:custGeom>
                <a:avLst/>
                <a:gdLst/>
                <a:ahLst/>
                <a:cxnLst/>
                <a:rect l="l" t="t" r="r" b="b"/>
                <a:pathLst>
                  <a:path w="10585" h="2227" extrusionOk="0">
                    <a:moveTo>
                      <a:pt x="6656" y="1"/>
                    </a:moveTo>
                    <a:lnTo>
                      <a:pt x="0" y="1745"/>
                    </a:lnTo>
                    <a:lnTo>
                      <a:pt x="4363" y="2227"/>
                    </a:lnTo>
                    <a:lnTo>
                      <a:pt x="10584" y="566"/>
                    </a:lnTo>
                    <a:lnTo>
                      <a:pt x="66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3"/>
              <p:cNvSpPr/>
              <p:nvPr/>
            </p:nvSpPr>
            <p:spPr>
              <a:xfrm>
                <a:off x="912975" y="3281805"/>
                <a:ext cx="905102" cy="200831"/>
              </a:xfrm>
              <a:custGeom>
                <a:avLst/>
                <a:gdLst/>
                <a:ahLst/>
                <a:cxnLst/>
                <a:rect l="l" t="t" r="r" b="b"/>
                <a:pathLst>
                  <a:path w="10627" h="2358" extrusionOk="0">
                    <a:moveTo>
                      <a:pt x="6677" y="111"/>
                    </a:moveTo>
                    <a:lnTo>
                      <a:pt x="10322" y="634"/>
                    </a:lnTo>
                    <a:lnTo>
                      <a:pt x="4384" y="2253"/>
                    </a:lnTo>
                    <a:lnTo>
                      <a:pt x="325" y="1792"/>
                    </a:lnTo>
                    <a:lnTo>
                      <a:pt x="6677" y="111"/>
                    </a:lnTo>
                    <a:close/>
                    <a:moveTo>
                      <a:pt x="6657" y="1"/>
                    </a:moveTo>
                    <a:lnTo>
                      <a:pt x="0" y="1750"/>
                    </a:lnTo>
                    <a:lnTo>
                      <a:pt x="21" y="1860"/>
                    </a:lnTo>
                    <a:lnTo>
                      <a:pt x="4384" y="2357"/>
                    </a:lnTo>
                    <a:lnTo>
                      <a:pt x="10626" y="682"/>
                    </a:lnTo>
                    <a:lnTo>
                      <a:pt x="10605" y="572"/>
                    </a:lnTo>
                    <a:lnTo>
                      <a:pt x="665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3"/>
              <p:cNvSpPr/>
              <p:nvPr/>
            </p:nvSpPr>
            <p:spPr>
              <a:xfrm>
                <a:off x="1877257" y="4176077"/>
                <a:ext cx="585714" cy="105866"/>
              </a:xfrm>
              <a:custGeom>
                <a:avLst/>
                <a:gdLst/>
                <a:ahLst/>
                <a:cxnLst/>
                <a:rect l="l" t="t" r="r" b="b"/>
                <a:pathLst>
                  <a:path w="6877" h="1243" extrusionOk="0">
                    <a:moveTo>
                      <a:pt x="22" y="1"/>
                    </a:moveTo>
                    <a:lnTo>
                      <a:pt x="22" y="1"/>
                    </a:lnTo>
                    <a:cubicBezTo>
                      <a:pt x="22" y="1"/>
                      <a:pt x="1" y="394"/>
                      <a:pt x="131" y="524"/>
                    </a:cubicBezTo>
                    <a:cubicBezTo>
                      <a:pt x="262" y="655"/>
                      <a:pt x="1750" y="1111"/>
                      <a:pt x="1964" y="1111"/>
                    </a:cubicBezTo>
                    <a:cubicBezTo>
                      <a:pt x="2163" y="1111"/>
                      <a:pt x="2184" y="828"/>
                      <a:pt x="2294" y="828"/>
                    </a:cubicBezTo>
                    <a:cubicBezTo>
                      <a:pt x="2422" y="828"/>
                      <a:pt x="4253" y="1243"/>
                      <a:pt x="5192" y="1243"/>
                    </a:cubicBezTo>
                    <a:cubicBezTo>
                      <a:pt x="5215" y="1243"/>
                      <a:pt x="5237" y="1242"/>
                      <a:pt x="5258" y="1242"/>
                    </a:cubicBezTo>
                    <a:cubicBezTo>
                      <a:pt x="6201" y="1221"/>
                      <a:pt x="6484" y="938"/>
                      <a:pt x="6678" y="718"/>
                    </a:cubicBezTo>
                    <a:cubicBezTo>
                      <a:pt x="6856" y="524"/>
                      <a:pt x="6877" y="236"/>
                      <a:pt x="6877" y="236"/>
                    </a:cubicBezTo>
                    <a:lnTo>
                      <a:pt x="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a:off x="1873680" y="4170285"/>
                <a:ext cx="594657" cy="117364"/>
              </a:xfrm>
              <a:custGeom>
                <a:avLst/>
                <a:gdLst/>
                <a:ahLst/>
                <a:cxnLst/>
                <a:rect l="l" t="t" r="r" b="b"/>
                <a:pathLst>
                  <a:path w="6982" h="1378" extrusionOk="0">
                    <a:moveTo>
                      <a:pt x="132" y="111"/>
                    </a:moveTo>
                    <a:lnTo>
                      <a:pt x="6830" y="352"/>
                    </a:lnTo>
                    <a:cubicBezTo>
                      <a:pt x="6830" y="414"/>
                      <a:pt x="6830" y="592"/>
                      <a:pt x="6678" y="744"/>
                    </a:cubicBezTo>
                    <a:cubicBezTo>
                      <a:pt x="6589" y="854"/>
                      <a:pt x="6458" y="985"/>
                      <a:pt x="6264" y="1069"/>
                    </a:cubicBezTo>
                    <a:cubicBezTo>
                      <a:pt x="6065" y="1179"/>
                      <a:pt x="5761" y="1247"/>
                      <a:pt x="5300" y="1268"/>
                    </a:cubicBezTo>
                    <a:cubicBezTo>
                      <a:pt x="4845" y="1268"/>
                      <a:pt x="4148" y="1158"/>
                      <a:pt x="3536" y="1048"/>
                    </a:cubicBezTo>
                    <a:cubicBezTo>
                      <a:pt x="3232" y="1006"/>
                      <a:pt x="2944" y="938"/>
                      <a:pt x="2729" y="896"/>
                    </a:cubicBezTo>
                    <a:cubicBezTo>
                      <a:pt x="2640" y="896"/>
                      <a:pt x="2551" y="875"/>
                      <a:pt x="2488" y="854"/>
                    </a:cubicBezTo>
                    <a:cubicBezTo>
                      <a:pt x="2399" y="854"/>
                      <a:pt x="2378" y="828"/>
                      <a:pt x="2336" y="828"/>
                    </a:cubicBezTo>
                    <a:cubicBezTo>
                      <a:pt x="2289" y="828"/>
                      <a:pt x="2247" y="875"/>
                      <a:pt x="2226" y="896"/>
                    </a:cubicBezTo>
                    <a:cubicBezTo>
                      <a:pt x="2205" y="938"/>
                      <a:pt x="2184" y="959"/>
                      <a:pt x="2158" y="1006"/>
                    </a:cubicBezTo>
                    <a:cubicBezTo>
                      <a:pt x="2137" y="1027"/>
                      <a:pt x="2116" y="1069"/>
                      <a:pt x="2095" y="1090"/>
                    </a:cubicBezTo>
                    <a:cubicBezTo>
                      <a:pt x="2074" y="1116"/>
                      <a:pt x="2054" y="1116"/>
                      <a:pt x="2006" y="1116"/>
                    </a:cubicBezTo>
                    <a:lnTo>
                      <a:pt x="1875" y="1116"/>
                    </a:lnTo>
                    <a:cubicBezTo>
                      <a:pt x="1813" y="1090"/>
                      <a:pt x="1745" y="1069"/>
                      <a:pt x="1661" y="1048"/>
                    </a:cubicBezTo>
                    <a:cubicBezTo>
                      <a:pt x="1483" y="1006"/>
                      <a:pt x="1289" y="938"/>
                      <a:pt x="1069" y="875"/>
                    </a:cubicBezTo>
                    <a:cubicBezTo>
                      <a:pt x="875" y="807"/>
                      <a:pt x="676" y="744"/>
                      <a:pt x="503" y="697"/>
                    </a:cubicBezTo>
                    <a:cubicBezTo>
                      <a:pt x="435" y="655"/>
                      <a:pt x="352" y="634"/>
                      <a:pt x="304" y="613"/>
                    </a:cubicBezTo>
                    <a:cubicBezTo>
                      <a:pt x="263" y="592"/>
                      <a:pt x="221" y="566"/>
                      <a:pt x="221" y="545"/>
                    </a:cubicBezTo>
                    <a:cubicBezTo>
                      <a:pt x="173" y="503"/>
                      <a:pt x="132" y="393"/>
                      <a:pt x="132" y="263"/>
                    </a:cubicBezTo>
                    <a:lnTo>
                      <a:pt x="132" y="111"/>
                    </a:lnTo>
                    <a:close/>
                    <a:moveTo>
                      <a:pt x="22" y="1"/>
                    </a:moveTo>
                    <a:lnTo>
                      <a:pt x="22" y="43"/>
                    </a:lnTo>
                    <a:cubicBezTo>
                      <a:pt x="22" y="43"/>
                      <a:pt x="1" y="153"/>
                      <a:pt x="22" y="283"/>
                    </a:cubicBezTo>
                    <a:cubicBezTo>
                      <a:pt x="22" y="414"/>
                      <a:pt x="43" y="545"/>
                      <a:pt x="132" y="634"/>
                    </a:cubicBezTo>
                    <a:cubicBezTo>
                      <a:pt x="173" y="655"/>
                      <a:pt x="194" y="676"/>
                      <a:pt x="263" y="697"/>
                    </a:cubicBezTo>
                    <a:cubicBezTo>
                      <a:pt x="304" y="744"/>
                      <a:pt x="393" y="765"/>
                      <a:pt x="456" y="786"/>
                    </a:cubicBezTo>
                    <a:cubicBezTo>
                      <a:pt x="634" y="854"/>
                      <a:pt x="828" y="917"/>
                      <a:pt x="1048" y="985"/>
                    </a:cubicBezTo>
                    <a:cubicBezTo>
                      <a:pt x="1242" y="1048"/>
                      <a:pt x="1462" y="1116"/>
                      <a:pt x="1635" y="1158"/>
                    </a:cubicBezTo>
                    <a:cubicBezTo>
                      <a:pt x="1724" y="1179"/>
                      <a:pt x="1792" y="1200"/>
                      <a:pt x="1855" y="1221"/>
                    </a:cubicBezTo>
                    <a:cubicBezTo>
                      <a:pt x="1923" y="1221"/>
                      <a:pt x="1965" y="1247"/>
                      <a:pt x="2006" y="1247"/>
                    </a:cubicBezTo>
                    <a:cubicBezTo>
                      <a:pt x="2074" y="1221"/>
                      <a:pt x="2116" y="1200"/>
                      <a:pt x="2158" y="1179"/>
                    </a:cubicBezTo>
                    <a:cubicBezTo>
                      <a:pt x="2205" y="1137"/>
                      <a:pt x="2226" y="1090"/>
                      <a:pt x="2247" y="1069"/>
                    </a:cubicBezTo>
                    <a:cubicBezTo>
                      <a:pt x="2289" y="1027"/>
                      <a:pt x="2289" y="985"/>
                      <a:pt x="2315" y="959"/>
                    </a:cubicBezTo>
                    <a:lnTo>
                      <a:pt x="2336" y="938"/>
                    </a:lnTo>
                    <a:cubicBezTo>
                      <a:pt x="2336" y="938"/>
                      <a:pt x="2399" y="959"/>
                      <a:pt x="2467" y="959"/>
                    </a:cubicBezTo>
                    <a:cubicBezTo>
                      <a:pt x="2530" y="985"/>
                      <a:pt x="2619" y="1006"/>
                      <a:pt x="2708" y="1027"/>
                    </a:cubicBezTo>
                    <a:cubicBezTo>
                      <a:pt x="2923" y="1048"/>
                      <a:pt x="3206" y="1116"/>
                      <a:pt x="3515" y="1158"/>
                    </a:cubicBezTo>
                    <a:cubicBezTo>
                      <a:pt x="4122" y="1268"/>
                      <a:pt x="4845" y="1378"/>
                      <a:pt x="5300" y="1378"/>
                    </a:cubicBezTo>
                    <a:cubicBezTo>
                      <a:pt x="5782" y="1352"/>
                      <a:pt x="6086" y="1289"/>
                      <a:pt x="6306" y="1179"/>
                    </a:cubicBezTo>
                    <a:cubicBezTo>
                      <a:pt x="6547" y="1069"/>
                      <a:pt x="6657" y="938"/>
                      <a:pt x="6767" y="828"/>
                    </a:cubicBezTo>
                    <a:cubicBezTo>
                      <a:pt x="6961" y="592"/>
                      <a:pt x="6981" y="304"/>
                      <a:pt x="6981" y="304"/>
                    </a:cubicBezTo>
                    <a:lnTo>
                      <a:pt x="6981" y="242"/>
                    </a:lnTo>
                    <a:lnTo>
                      <a:pt x="2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a:off x="1860734" y="3956341"/>
                <a:ext cx="607603" cy="308571"/>
              </a:xfrm>
              <a:custGeom>
                <a:avLst/>
                <a:gdLst/>
                <a:ahLst/>
                <a:cxnLst/>
                <a:rect l="l" t="t" r="r" b="b"/>
                <a:pathLst>
                  <a:path w="7134" h="3623" extrusionOk="0">
                    <a:moveTo>
                      <a:pt x="1008" y="1"/>
                    </a:moveTo>
                    <a:cubicBezTo>
                      <a:pt x="811" y="1"/>
                      <a:pt x="562" y="52"/>
                      <a:pt x="373" y="266"/>
                    </a:cubicBezTo>
                    <a:cubicBezTo>
                      <a:pt x="1" y="680"/>
                      <a:pt x="153" y="2293"/>
                      <a:pt x="216" y="2555"/>
                    </a:cubicBezTo>
                    <a:cubicBezTo>
                      <a:pt x="281" y="2830"/>
                      <a:pt x="1816" y="3238"/>
                      <a:pt x="2201" y="3238"/>
                    </a:cubicBezTo>
                    <a:cubicBezTo>
                      <a:pt x="2219" y="3238"/>
                      <a:pt x="2235" y="3237"/>
                      <a:pt x="2247" y="3235"/>
                    </a:cubicBezTo>
                    <a:cubicBezTo>
                      <a:pt x="2370" y="3204"/>
                      <a:pt x="2444" y="3187"/>
                      <a:pt x="2515" y="3187"/>
                    </a:cubicBezTo>
                    <a:cubicBezTo>
                      <a:pt x="2596" y="3187"/>
                      <a:pt x="2673" y="3209"/>
                      <a:pt x="2813" y="3256"/>
                    </a:cubicBezTo>
                    <a:cubicBezTo>
                      <a:pt x="3042" y="3329"/>
                      <a:pt x="4567" y="3622"/>
                      <a:pt x="5575" y="3622"/>
                    </a:cubicBezTo>
                    <a:cubicBezTo>
                      <a:pt x="5721" y="3622"/>
                      <a:pt x="5857" y="3616"/>
                      <a:pt x="5976" y="3602"/>
                    </a:cubicBezTo>
                    <a:cubicBezTo>
                      <a:pt x="6919" y="3497"/>
                      <a:pt x="7023" y="2947"/>
                      <a:pt x="7071" y="2712"/>
                    </a:cubicBezTo>
                    <a:cubicBezTo>
                      <a:pt x="7133" y="2471"/>
                      <a:pt x="7133" y="1769"/>
                      <a:pt x="6830" y="1465"/>
                    </a:cubicBezTo>
                    <a:cubicBezTo>
                      <a:pt x="6547" y="1162"/>
                      <a:pt x="4887" y="659"/>
                      <a:pt x="4536" y="528"/>
                    </a:cubicBezTo>
                    <a:cubicBezTo>
                      <a:pt x="4190" y="376"/>
                      <a:pt x="4122" y="329"/>
                      <a:pt x="3709" y="135"/>
                    </a:cubicBezTo>
                    <a:cubicBezTo>
                      <a:pt x="3522" y="41"/>
                      <a:pt x="3010" y="16"/>
                      <a:pt x="2509" y="16"/>
                    </a:cubicBezTo>
                    <a:cubicBezTo>
                      <a:pt x="1954" y="16"/>
                      <a:pt x="1411" y="46"/>
                      <a:pt x="1331" y="46"/>
                    </a:cubicBezTo>
                    <a:cubicBezTo>
                      <a:pt x="1331" y="46"/>
                      <a:pt x="1193" y="1"/>
                      <a:pt x="1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p:nvPr/>
            </p:nvSpPr>
            <p:spPr>
              <a:xfrm>
                <a:off x="1866100" y="3950891"/>
                <a:ext cx="606240" cy="319217"/>
              </a:xfrm>
              <a:custGeom>
                <a:avLst/>
                <a:gdLst/>
                <a:ahLst/>
                <a:cxnLst/>
                <a:rect l="l" t="t" r="r" b="b"/>
                <a:pathLst>
                  <a:path w="7118" h="3748" extrusionOk="0">
                    <a:moveTo>
                      <a:pt x="938" y="110"/>
                    </a:moveTo>
                    <a:cubicBezTo>
                      <a:pt x="1116" y="110"/>
                      <a:pt x="1247" y="178"/>
                      <a:pt x="1247" y="178"/>
                    </a:cubicBezTo>
                    <a:lnTo>
                      <a:pt x="1268" y="178"/>
                    </a:lnTo>
                    <a:cubicBezTo>
                      <a:pt x="1357" y="157"/>
                      <a:pt x="1834" y="131"/>
                      <a:pt x="2357" y="131"/>
                    </a:cubicBezTo>
                    <a:cubicBezTo>
                      <a:pt x="2619" y="131"/>
                      <a:pt x="2902" y="131"/>
                      <a:pt x="3122" y="157"/>
                    </a:cubicBezTo>
                    <a:cubicBezTo>
                      <a:pt x="3342" y="178"/>
                      <a:pt x="3536" y="199"/>
                      <a:pt x="3625" y="241"/>
                    </a:cubicBezTo>
                    <a:cubicBezTo>
                      <a:pt x="4017" y="440"/>
                      <a:pt x="4106" y="482"/>
                      <a:pt x="4452" y="634"/>
                    </a:cubicBezTo>
                    <a:cubicBezTo>
                      <a:pt x="4630" y="702"/>
                      <a:pt x="5128" y="875"/>
                      <a:pt x="5630" y="1047"/>
                    </a:cubicBezTo>
                    <a:cubicBezTo>
                      <a:pt x="5871" y="1137"/>
                      <a:pt x="6112" y="1246"/>
                      <a:pt x="6306" y="1336"/>
                    </a:cubicBezTo>
                    <a:cubicBezTo>
                      <a:pt x="6526" y="1419"/>
                      <a:pt x="6678" y="1508"/>
                      <a:pt x="6725" y="1571"/>
                    </a:cubicBezTo>
                    <a:cubicBezTo>
                      <a:pt x="6856" y="1702"/>
                      <a:pt x="6940" y="1943"/>
                      <a:pt x="6960" y="2184"/>
                    </a:cubicBezTo>
                    <a:cubicBezTo>
                      <a:pt x="7008" y="2425"/>
                      <a:pt x="6987" y="2645"/>
                      <a:pt x="6960" y="2749"/>
                    </a:cubicBezTo>
                    <a:cubicBezTo>
                      <a:pt x="6940" y="2880"/>
                      <a:pt x="6898" y="3058"/>
                      <a:pt x="6746" y="3231"/>
                    </a:cubicBezTo>
                    <a:cubicBezTo>
                      <a:pt x="6615" y="3404"/>
                      <a:pt x="6374" y="3561"/>
                      <a:pt x="5913" y="3624"/>
                    </a:cubicBezTo>
                    <a:cubicBezTo>
                      <a:pt x="5814" y="3633"/>
                      <a:pt x="5702" y="3637"/>
                      <a:pt x="5581" y="3637"/>
                    </a:cubicBezTo>
                    <a:cubicBezTo>
                      <a:pt x="5146" y="3637"/>
                      <a:pt x="4592" y="3584"/>
                      <a:pt x="4080" y="3514"/>
                    </a:cubicBezTo>
                    <a:cubicBezTo>
                      <a:pt x="3776" y="3472"/>
                      <a:pt x="3473" y="3404"/>
                      <a:pt x="3232" y="3362"/>
                    </a:cubicBezTo>
                    <a:cubicBezTo>
                      <a:pt x="2991" y="3320"/>
                      <a:pt x="2818" y="3273"/>
                      <a:pt x="2771" y="3252"/>
                    </a:cubicBezTo>
                    <a:cubicBezTo>
                      <a:pt x="2640" y="3210"/>
                      <a:pt x="2559" y="3195"/>
                      <a:pt x="2475" y="3195"/>
                    </a:cubicBezTo>
                    <a:cubicBezTo>
                      <a:pt x="2391" y="3195"/>
                      <a:pt x="2305" y="3210"/>
                      <a:pt x="2163" y="3231"/>
                    </a:cubicBezTo>
                    <a:lnTo>
                      <a:pt x="2012" y="3231"/>
                    </a:lnTo>
                    <a:cubicBezTo>
                      <a:pt x="1944" y="3231"/>
                      <a:pt x="1855" y="3210"/>
                      <a:pt x="1771" y="3189"/>
                    </a:cubicBezTo>
                    <a:cubicBezTo>
                      <a:pt x="1572" y="3168"/>
                      <a:pt x="1331" y="3100"/>
                      <a:pt x="1095" y="3038"/>
                    </a:cubicBezTo>
                    <a:cubicBezTo>
                      <a:pt x="875" y="2969"/>
                      <a:pt x="655" y="2880"/>
                      <a:pt x="482" y="2797"/>
                    </a:cubicBezTo>
                    <a:cubicBezTo>
                      <a:pt x="393" y="2776"/>
                      <a:pt x="331" y="2729"/>
                      <a:pt x="283" y="2687"/>
                    </a:cubicBezTo>
                    <a:cubicBezTo>
                      <a:pt x="242" y="2666"/>
                      <a:pt x="221" y="2619"/>
                      <a:pt x="200" y="2619"/>
                    </a:cubicBezTo>
                    <a:cubicBezTo>
                      <a:pt x="179" y="2488"/>
                      <a:pt x="132" y="2011"/>
                      <a:pt x="132" y="1529"/>
                    </a:cubicBezTo>
                    <a:cubicBezTo>
                      <a:pt x="132" y="1288"/>
                      <a:pt x="132" y="1027"/>
                      <a:pt x="179" y="833"/>
                    </a:cubicBezTo>
                    <a:cubicBezTo>
                      <a:pt x="200" y="613"/>
                      <a:pt x="262" y="440"/>
                      <a:pt x="352" y="351"/>
                    </a:cubicBezTo>
                    <a:cubicBezTo>
                      <a:pt x="524" y="178"/>
                      <a:pt x="744" y="110"/>
                      <a:pt x="938" y="110"/>
                    </a:cubicBezTo>
                    <a:close/>
                    <a:moveTo>
                      <a:pt x="917" y="0"/>
                    </a:moveTo>
                    <a:cubicBezTo>
                      <a:pt x="723" y="0"/>
                      <a:pt x="462" y="68"/>
                      <a:pt x="262" y="288"/>
                    </a:cubicBezTo>
                    <a:cubicBezTo>
                      <a:pt x="153" y="393"/>
                      <a:pt x="90" y="592"/>
                      <a:pt x="69" y="812"/>
                    </a:cubicBezTo>
                    <a:cubicBezTo>
                      <a:pt x="22" y="1027"/>
                      <a:pt x="1" y="1288"/>
                      <a:pt x="1" y="1529"/>
                    </a:cubicBezTo>
                    <a:cubicBezTo>
                      <a:pt x="1" y="2011"/>
                      <a:pt x="69" y="2488"/>
                      <a:pt x="90" y="2645"/>
                    </a:cubicBezTo>
                    <a:cubicBezTo>
                      <a:pt x="111" y="2708"/>
                      <a:pt x="153" y="2749"/>
                      <a:pt x="221" y="2797"/>
                    </a:cubicBezTo>
                    <a:cubicBezTo>
                      <a:pt x="262" y="2818"/>
                      <a:pt x="352" y="2859"/>
                      <a:pt x="441" y="2907"/>
                    </a:cubicBezTo>
                    <a:cubicBezTo>
                      <a:pt x="613" y="2990"/>
                      <a:pt x="833" y="3079"/>
                      <a:pt x="1069" y="3142"/>
                    </a:cubicBezTo>
                    <a:cubicBezTo>
                      <a:pt x="1310" y="3210"/>
                      <a:pt x="1551" y="3273"/>
                      <a:pt x="1750" y="3299"/>
                    </a:cubicBezTo>
                    <a:cubicBezTo>
                      <a:pt x="1834" y="3320"/>
                      <a:pt x="1923" y="3341"/>
                      <a:pt x="2012" y="3341"/>
                    </a:cubicBezTo>
                    <a:cubicBezTo>
                      <a:pt x="2043" y="3352"/>
                      <a:pt x="2076" y="3357"/>
                      <a:pt x="2106" y="3357"/>
                    </a:cubicBezTo>
                    <a:cubicBezTo>
                      <a:pt x="2136" y="3357"/>
                      <a:pt x="2163" y="3352"/>
                      <a:pt x="2184" y="3341"/>
                    </a:cubicBezTo>
                    <a:cubicBezTo>
                      <a:pt x="2329" y="3320"/>
                      <a:pt x="2399" y="3303"/>
                      <a:pt x="2469" y="3303"/>
                    </a:cubicBezTo>
                    <a:cubicBezTo>
                      <a:pt x="2535" y="3303"/>
                      <a:pt x="2601" y="3319"/>
                      <a:pt x="2729" y="3362"/>
                    </a:cubicBezTo>
                    <a:cubicBezTo>
                      <a:pt x="2818" y="3404"/>
                      <a:pt x="2970" y="3430"/>
                      <a:pt x="3211" y="3472"/>
                    </a:cubicBezTo>
                    <a:cubicBezTo>
                      <a:pt x="3452" y="3535"/>
                      <a:pt x="3756" y="3582"/>
                      <a:pt x="4080" y="3624"/>
                    </a:cubicBezTo>
                    <a:cubicBezTo>
                      <a:pt x="4576" y="3694"/>
                      <a:pt x="5126" y="3747"/>
                      <a:pt x="5570" y="3747"/>
                    </a:cubicBezTo>
                    <a:cubicBezTo>
                      <a:pt x="5694" y="3747"/>
                      <a:pt x="5809" y="3743"/>
                      <a:pt x="5913" y="3734"/>
                    </a:cubicBezTo>
                    <a:cubicBezTo>
                      <a:pt x="6395" y="3666"/>
                      <a:pt x="6678" y="3493"/>
                      <a:pt x="6830" y="3299"/>
                    </a:cubicBezTo>
                    <a:cubicBezTo>
                      <a:pt x="7008" y="3100"/>
                      <a:pt x="7050" y="2907"/>
                      <a:pt x="7070" y="2776"/>
                    </a:cubicBezTo>
                    <a:cubicBezTo>
                      <a:pt x="7091" y="2645"/>
                      <a:pt x="7118" y="2425"/>
                      <a:pt x="7070" y="2163"/>
                    </a:cubicBezTo>
                    <a:cubicBezTo>
                      <a:pt x="7050" y="1922"/>
                      <a:pt x="6960" y="1660"/>
                      <a:pt x="6809" y="1487"/>
                    </a:cubicBezTo>
                    <a:cubicBezTo>
                      <a:pt x="6725" y="1398"/>
                      <a:pt x="6568" y="1309"/>
                      <a:pt x="6374" y="1226"/>
                    </a:cubicBezTo>
                    <a:cubicBezTo>
                      <a:pt x="6154" y="1137"/>
                      <a:pt x="5913" y="1027"/>
                      <a:pt x="5651" y="943"/>
                    </a:cubicBezTo>
                    <a:cubicBezTo>
                      <a:pt x="5175" y="765"/>
                      <a:pt x="4651" y="592"/>
                      <a:pt x="4499" y="524"/>
                    </a:cubicBezTo>
                    <a:cubicBezTo>
                      <a:pt x="4148" y="393"/>
                      <a:pt x="4080" y="330"/>
                      <a:pt x="3666" y="157"/>
                    </a:cubicBezTo>
                    <a:cubicBezTo>
                      <a:pt x="3557" y="89"/>
                      <a:pt x="3363" y="68"/>
                      <a:pt x="3122" y="47"/>
                    </a:cubicBezTo>
                    <a:cubicBezTo>
                      <a:pt x="2902" y="26"/>
                      <a:pt x="2619" y="26"/>
                      <a:pt x="2357" y="26"/>
                    </a:cubicBezTo>
                    <a:cubicBezTo>
                      <a:pt x="1834" y="26"/>
                      <a:pt x="1357" y="47"/>
                      <a:pt x="1268" y="68"/>
                    </a:cubicBezTo>
                    <a:cubicBezTo>
                      <a:pt x="1268" y="47"/>
                      <a:pt x="1116" y="0"/>
                      <a:pt x="91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3"/>
              <p:cNvSpPr/>
              <p:nvPr/>
            </p:nvSpPr>
            <p:spPr>
              <a:xfrm>
                <a:off x="1884837" y="3895105"/>
                <a:ext cx="282424" cy="168637"/>
              </a:xfrm>
              <a:custGeom>
                <a:avLst/>
                <a:gdLst/>
                <a:ahLst/>
                <a:cxnLst/>
                <a:rect l="l" t="t" r="r" b="b"/>
                <a:pathLst>
                  <a:path w="3316" h="1980" extrusionOk="0">
                    <a:moveTo>
                      <a:pt x="3316" y="0"/>
                    </a:moveTo>
                    <a:lnTo>
                      <a:pt x="111" y="131"/>
                    </a:lnTo>
                    <a:lnTo>
                      <a:pt x="1" y="1268"/>
                    </a:lnTo>
                    <a:cubicBezTo>
                      <a:pt x="1" y="1268"/>
                      <a:pt x="173" y="1661"/>
                      <a:pt x="676" y="1901"/>
                    </a:cubicBezTo>
                    <a:cubicBezTo>
                      <a:pt x="797" y="1957"/>
                      <a:pt x="924" y="1980"/>
                      <a:pt x="1054" y="1980"/>
                    </a:cubicBezTo>
                    <a:cubicBezTo>
                      <a:pt x="1441" y="1980"/>
                      <a:pt x="1860" y="1774"/>
                      <a:pt x="2268" y="1598"/>
                    </a:cubicBezTo>
                    <a:cubicBezTo>
                      <a:pt x="2714" y="1393"/>
                      <a:pt x="3100" y="1377"/>
                      <a:pt x="3204" y="1377"/>
                    </a:cubicBezTo>
                    <a:cubicBezTo>
                      <a:pt x="3222" y="1377"/>
                      <a:pt x="3232" y="1378"/>
                      <a:pt x="3232" y="1378"/>
                    </a:cubicBezTo>
                    <a:lnTo>
                      <a:pt x="3316" y="0"/>
                    </a:ln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1881260" y="3891528"/>
                <a:ext cx="291792" cy="176387"/>
              </a:xfrm>
              <a:custGeom>
                <a:avLst/>
                <a:gdLst/>
                <a:ahLst/>
                <a:cxnLst/>
                <a:rect l="l" t="t" r="r" b="b"/>
                <a:pathLst>
                  <a:path w="3426" h="2071" extrusionOk="0">
                    <a:moveTo>
                      <a:pt x="3295" y="111"/>
                    </a:moveTo>
                    <a:lnTo>
                      <a:pt x="3227" y="1378"/>
                    </a:lnTo>
                    <a:cubicBezTo>
                      <a:pt x="3143" y="1378"/>
                      <a:pt x="2771" y="1378"/>
                      <a:pt x="2289" y="1593"/>
                    </a:cubicBezTo>
                    <a:cubicBezTo>
                      <a:pt x="2027" y="1703"/>
                      <a:pt x="1745" y="1834"/>
                      <a:pt x="1483" y="1902"/>
                    </a:cubicBezTo>
                    <a:cubicBezTo>
                      <a:pt x="1354" y="1933"/>
                      <a:pt x="1225" y="1953"/>
                      <a:pt x="1101" y="1953"/>
                    </a:cubicBezTo>
                    <a:cubicBezTo>
                      <a:pt x="973" y="1953"/>
                      <a:pt x="851" y="1931"/>
                      <a:pt x="739" y="1875"/>
                    </a:cubicBezTo>
                    <a:cubicBezTo>
                      <a:pt x="263" y="1661"/>
                      <a:pt x="105" y="1310"/>
                      <a:pt x="105" y="1289"/>
                    </a:cubicBezTo>
                    <a:lnTo>
                      <a:pt x="194" y="241"/>
                    </a:lnTo>
                    <a:lnTo>
                      <a:pt x="3295" y="111"/>
                    </a:lnTo>
                    <a:close/>
                    <a:moveTo>
                      <a:pt x="3358" y="1"/>
                    </a:moveTo>
                    <a:lnTo>
                      <a:pt x="84" y="132"/>
                    </a:lnTo>
                    <a:lnTo>
                      <a:pt x="1" y="1310"/>
                    </a:lnTo>
                    <a:lnTo>
                      <a:pt x="1" y="1331"/>
                    </a:lnTo>
                    <a:cubicBezTo>
                      <a:pt x="1" y="1331"/>
                      <a:pt x="174" y="1744"/>
                      <a:pt x="697" y="1985"/>
                    </a:cubicBezTo>
                    <a:cubicBezTo>
                      <a:pt x="835" y="2043"/>
                      <a:pt x="979" y="2071"/>
                      <a:pt x="1122" y="2071"/>
                    </a:cubicBezTo>
                    <a:cubicBezTo>
                      <a:pt x="1251" y="2071"/>
                      <a:pt x="1380" y="2049"/>
                      <a:pt x="1504" y="2006"/>
                    </a:cubicBezTo>
                    <a:cubicBezTo>
                      <a:pt x="1786" y="1943"/>
                      <a:pt x="2069" y="1813"/>
                      <a:pt x="2331" y="1682"/>
                    </a:cubicBezTo>
                    <a:cubicBezTo>
                      <a:pt x="2771" y="1497"/>
                      <a:pt x="3137" y="1482"/>
                      <a:pt x="3243" y="1482"/>
                    </a:cubicBezTo>
                    <a:cubicBezTo>
                      <a:pt x="3263" y="1482"/>
                      <a:pt x="3274" y="1483"/>
                      <a:pt x="3274" y="1483"/>
                    </a:cubicBezTo>
                    <a:lnTo>
                      <a:pt x="3337" y="1483"/>
                    </a:lnTo>
                    <a:lnTo>
                      <a:pt x="342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1427650" y="4240805"/>
                <a:ext cx="583500" cy="155350"/>
              </a:xfrm>
              <a:custGeom>
                <a:avLst/>
                <a:gdLst/>
                <a:ahLst/>
                <a:cxnLst/>
                <a:rect l="l" t="t" r="r" b="b"/>
                <a:pathLst>
                  <a:path w="6851" h="1824" extrusionOk="0">
                    <a:moveTo>
                      <a:pt x="64" y="0"/>
                    </a:moveTo>
                    <a:cubicBezTo>
                      <a:pt x="64" y="0"/>
                      <a:pt x="1" y="393"/>
                      <a:pt x="111" y="550"/>
                    </a:cubicBezTo>
                    <a:cubicBezTo>
                      <a:pt x="242" y="681"/>
                      <a:pt x="1661" y="1309"/>
                      <a:pt x="1876" y="1309"/>
                    </a:cubicBezTo>
                    <a:cubicBezTo>
                      <a:pt x="1885" y="1310"/>
                      <a:pt x="1894" y="1311"/>
                      <a:pt x="1903" y="1311"/>
                    </a:cubicBezTo>
                    <a:cubicBezTo>
                      <a:pt x="2090" y="1311"/>
                      <a:pt x="2138" y="1072"/>
                      <a:pt x="2233" y="1072"/>
                    </a:cubicBezTo>
                    <a:cubicBezTo>
                      <a:pt x="2238" y="1072"/>
                      <a:pt x="2243" y="1073"/>
                      <a:pt x="2247" y="1074"/>
                    </a:cubicBezTo>
                    <a:cubicBezTo>
                      <a:pt x="2357" y="1074"/>
                      <a:pt x="4211" y="1728"/>
                      <a:pt x="5149" y="1812"/>
                    </a:cubicBezTo>
                    <a:cubicBezTo>
                      <a:pt x="5250" y="1820"/>
                      <a:pt x="5344" y="1823"/>
                      <a:pt x="5431" y="1823"/>
                    </a:cubicBezTo>
                    <a:cubicBezTo>
                      <a:pt x="6137" y="1823"/>
                      <a:pt x="6419" y="1596"/>
                      <a:pt x="6610" y="1419"/>
                    </a:cubicBezTo>
                    <a:cubicBezTo>
                      <a:pt x="6809" y="1246"/>
                      <a:pt x="6851" y="964"/>
                      <a:pt x="6851" y="964"/>
                    </a:cubicBezTo>
                    <a:lnTo>
                      <a:pt x="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1427650" y="4235439"/>
                <a:ext cx="589291" cy="165145"/>
              </a:xfrm>
              <a:custGeom>
                <a:avLst/>
                <a:gdLst/>
                <a:ahLst/>
                <a:cxnLst/>
                <a:rect l="l" t="t" r="r" b="b"/>
                <a:pathLst>
                  <a:path w="6919" h="1939" extrusionOk="0">
                    <a:moveTo>
                      <a:pt x="132" y="131"/>
                    </a:moveTo>
                    <a:lnTo>
                      <a:pt x="6767" y="1090"/>
                    </a:lnTo>
                    <a:cubicBezTo>
                      <a:pt x="6767" y="1137"/>
                      <a:pt x="6720" y="1309"/>
                      <a:pt x="6568" y="1461"/>
                    </a:cubicBezTo>
                    <a:cubicBezTo>
                      <a:pt x="6458" y="1550"/>
                      <a:pt x="6327" y="1660"/>
                      <a:pt x="6133" y="1723"/>
                    </a:cubicBezTo>
                    <a:cubicBezTo>
                      <a:pt x="5972" y="1789"/>
                      <a:pt x="5765" y="1829"/>
                      <a:pt x="5484" y="1829"/>
                    </a:cubicBezTo>
                    <a:cubicBezTo>
                      <a:pt x="5382" y="1829"/>
                      <a:pt x="5271" y="1823"/>
                      <a:pt x="5149" y="1812"/>
                    </a:cubicBezTo>
                    <a:cubicBezTo>
                      <a:pt x="4693" y="1765"/>
                      <a:pt x="3991" y="1592"/>
                      <a:pt x="3405" y="1419"/>
                    </a:cubicBezTo>
                    <a:cubicBezTo>
                      <a:pt x="3101" y="1330"/>
                      <a:pt x="2839" y="1241"/>
                      <a:pt x="2640" y="1179"/>
                    </a:cubicBezTo>
                    <a:cubicBezTo>
                      <a:pt x="2530" y="1158"/>
                      <a:pt x="2446" y="1137"/>
                      <a:pt x="2378" y="1110"/>
                    </a:cubicBezTo>
                    <a:cubicBezTo>
                      <a:pt x="2315" y="1090"/>
                      <a:pt x="2289" y="1069"/>
                      <a:pt x="2247" y="1069"/>
                    </a:cubicBezTo>
                    <a:cubicBezTo>
                      <a:pt x="2206" y="1069"/>
                      <a:pt x="2158" y="1090"/>
                      <a:pt x="2116" y="1137"/>
                    </a:cubicBezTo>
                    <a:cubicBezTo>
                      <a:pt x="2096" y="1158"/>
                      <a:pt x="2075" y="1179"/>
                      <a:pt x="2054" y="1220"/>
                    </a:cubicBezTo>
                    <a:cubicBezTo>
                      <a:pt x="2027" y="1241"/>
                      <a:pt x="2007" y="1289"/>
                      <a:pt x="1965" y="1289"/>
                    </a:cubicBezTo>
                    <a:cubicBezTo>
                      <a:pt x="1944" y="1309"/>
                      <a:pt x="1923" y="1330"/>
                      <a:pt x="1876" y="1330"/>
                    </a:cubicBezTo>
                    <a:cubicBezTo>
                      <a:pt x="1855" y="1330"/>
                      <a:pt x="1813" y="1309"/>
                      <a:pt x="1766" y="1289"/>
                    </a:cubicBezTo>
                    <a:cubicBezTo>
                      <a:pt x="1703" y="1268"/>
                      <a:pt x="1635" y="1241"/>
                      <a:pt x="1551" y="1220"/>
                    </a:cubicBezTo>
                    <a:cubicBezTo>
                      <a:pt x="1373" y="1158"/>
                      <a:pt x="1179" y="1069"/>
                      <a:pt x="980" y="980"/>
                    </a:cubicBezTo>
                    <a:cubicBezTo>
                      <a:pt x="786" y="896"/>
                      <a:pt x="587" y="807"/>
                      <a:pt x="435" y="744"/>
                    </a:cubicBezTo>
                    <a:cubicBezTo>
                      <a:pt x="373" y="697"/>
                      <a:pt x="305" y="655"/>
                      <a:pt x="242" y="634"/>
                    </a:cubicBezTo>
                    <a:cubicBezTo>
                      <a:pt x="195" y="587"/>
                      <a:pt x="174" y="566"/>
                      <a:pt x="153" y="566"/>
                    </a:cubicBezTo>
                    <a:cubicBezTo>
                      <a:pt x="132" y="524"/>
                      <a:pt x="111" y="393"/>
                      <a:pt x="111" y="283"/>
                    </a:cubicBezTo>
                    <a:cubicBezTo>
                      <a:pt x="111" y="194"/>
                      <a:pt x="111" y="152"/>
                      <a:pt x="132" y="131"/>
                    </a:cubicBezTo>
                    <a:close/>
                    <a:moveTo>
                      <a:pt x="22" y="0"/>
                    </a:moveTo>
                    <a:lnTo>
                      <a:pt x="22" y="42"/>
                    </a:lnTo>
                    <a:cubicBezTo>
                      <a:pt x="22" y="42"/>
                      <a:pt x="1" y="152"/>
                      <a:pt x="1" y="283"/>
                    </a:cubicBezTo>
                    <a:cubicBezTo>
                      <a:pt x="1" y="393"/>
                      <a:pt x="1" y="545"/>
                      <a:pt x="90" y="634"/>
                    </a:cubicBezTo>
                    <a:cubicBezTo>
                      <a:pt x="111" y="676"/>
                      <a:pt x="132" y="697"/>
                      <a:pt x="195" y="718"/>
                    </a:cubicBezTo>
                    <a:cubicBezTo>
                      <a:pt x="242" y="765"/>
                      <a:pt x="305" y="786"/>
                      <a:pt x="394" y="828"/>
                    </a:cubicBezTo>
                    <a:cubicBezTo>
                      <a:pt x="545" y="917"/>
                      <a:pt x="744" y="1006"/>
                      <a:pt x="938" y="1090"/>
                    </a:cubicBezTo>
                    <a:cubicBezTo>
                      <a:pt x="1137" y="1179"/>
                      <a:pt x="1331" y="1268"/>
                      <a:pt x="1504" y="1330"/>
                    </a:cubicBezTo>
                    <a:cubicBezTo>
                      <a:pt x="1593" y="1351"/>
                      <a:pt x="1661" y="1372"/>
                      <a:pt x="1724" y="1399"/>
                    </a:cubicBezTo>
                    <a:cubicBezTo>
                      <a:pt x="1792" y="1419"/>
                      <a:pt x="1834" y="1440"/>
                      <a:pt x="1876" y="1440"/>
                    </a:cubicBezTo>
                    <a:cubicBezTo>
                      <a:pt x="1944" y="1440"/>
                      <a:pt x="1986" y="1419"/>
                      <a:pt x="2027" y="1399"/>
                    </a:cubicBezTo>
                    <a:cubicBezTo>
                      <a:pt x="2075" y="1351"/>
                      <a:pt x="2116" y="1330"/>
                      <a:pt x="2137" y="1289"/>
                    </a:cubicBezTo>
                    <a:cubicBezTo>
                      <a:pt x="2158" y="1268"/>
                      <a:pt x="2185" y="1220"/>
                      <a:pt x="2206" y="1200"/>
                    </a:cubicBezTo>
                    <a:cubicBezTo>
                      <a:pt x="2226" y="1179"/>
                      <a:pt x="2226" y="1179"/>
                      <a:pt x="2247" y="1179"/>
                    </a:cubicBezTo>
                    <a:cubicBezTo>
                      <a:pt x="2226" y="1179"/>
                      <a:pt x="2289" y="1200"/>
                      <a:pt x="2357" y="1220"/>
                    </a:cubicBezTo>
                    <a:cubicBezTo>
                      <a:pt x="2399" y="1241"/>
                      <a:pt x="2488" y="1268"/>
                      <a:pt x="2598" y="1289"/>
                    </a:cubicBezTo>
                    <a:cubicBezTo>
                      <a:pt x="2792" y="1351"/>
                      <a:pt x="3075" y="1440"/>
                      <a:pt x="3384" y="1529"/>
                    </a:cubicBezTo>
                    <a:cubicBezTo>
                      <a:pt x="3970" y="1702"/>
                      <a:pt x="4672" y="1875"/>
                      <a:pt x="5149" y="1922"/>
                    </a:cubicBezTo>
                    <a:cubicBezTo>
                      <a:pt x="5271" y="1933"/>
                      <a:pt x="5384" y="1939"/>
                      <a:pt x="5487" y="1939"/>
                    </a:cubicBezTo>
                    <a:cubicBezTo>
                      <a:pt x="5774" y="1939"/>
                      <a:pt x="5993" y="1899"/>
                      <a:pt x="6154" y="1833"/>
                    </a:cubicBezTo>
                    <a:cubicBezTo>
                      <a:pt x="6395" y="1744"/>
                      <a:pt x="6547" y="1634"/>
                      <a:pt x="6636" y="1529"/>
                    </a:cubicBezTo>
                    <a:cubicBezTo>
                      <a:pt x="6851" y="1330"/>
                      <a:pt x="6919" y="1048"/>
                      <a:pt x="6919" y="1048"/>
                    </a:cubicBezTo>
                    <a:lnTo>
                      <a:pt x="6919" y="980"/>
                    </a:lnTo>
                    <a:lnTo>
                      <a:pt x="2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1431228" y="4028905"/>
                <a:ext cx="595083" cy="351582"/>
              </a:xfrm>
              <a:custGeom>
                <a:avLst/>
                <a:gdLst/>
                <a:ahLst/>
                <a:cxnLst/>
                <a:rect l="l" t="t" r="r" b="b"/>
                <a:pathLst>
                  <a:path w="6987" h="4128" extrusionOk="0">
                    <a:moveTo>
                      <a:pt x="961" y="0"/>
                    </a:moveTo>
                    <a:cubicBezTo>
                      <a:pt x="788" y="0"/>
                      <a:pt x="588" y="45"/>
                      <a:pt x="414" y="200"/>
                    </a:cubicBezTo>
                    <a:cubicBezTo>
                      <a:pt x="1" y="571"/>
                      <a:pt x="1" y="2184"/>
                      <a:pt x="22" y="2467"/>
                    </a:cubicBezTo>
                    <a:cubicBezTo>
                      <a:pt x="47" y="2741"/>
                      <a:pt x="1580" y="3344"/>
                      <a:pt x="1934" y="3344"/>
                    </a:cubicBezTo>
                    <a:cubicBezTo>
                      <a:pt x="1945" y="3344"/>
                      <a:pt x="1956" y="3343"/>
                      <a:pt x="1965" y="3342"/>
                    </a:cubicBezTo>
                    <a:cubicBezTo>
                      <a:pt x="2050" y="3335"/>
                      <a:pt x="2115" y="3331"/>
                      <a:pt x="2169" y="3331"/>
                    </a:cubicBezTo>
                    <a:cubicBezTo>
                      <a:pt x="2294" y="3331"/>
                      <a:pt x="2368" y="3354"/>
                      <a:pt x="2535" y="3431"/>
                    </a:cubicBezTo>
                    <a:cubicBezTo>
                      <a:pt x="2767" y="3559"/>
                      <a:pt x="4626" y="4128"/>
                      <a:pt x="5580" y="4128"/>
                    </a:cubicBezTo>
                    <a:cubicBezTo>
                      <a:pt x="5597" y="4128"/>
                      <a:pt x="5614" y="4128"/>
                      <a:pt x="5630" y="4127"/>
                    </a:cubicBezTo>
                    <a:cubicBezTo>
                      <a:pt x="6594" y="4127"/>
                      <a:pt x="6767" y="3583"/>
                      <a:pt x="6830" y="3342"/>
                    </a:cubicBezTo>
                    <a:cubicBezTo>
                      <a:pt x="6919" y="3122"/>
                      <a:pt x="6987" y="2425"/>
                      <a:pt x="6725" y="2095"/>
                    </a:cubicBezTo>
                    <a:cubicBezTo>
                      <a:pt x="6463" y="1750"/>
                      <a:pt x="4866" y="1074"/>
                      <a:pt x="4541" y="896"/>
                    </a:cubicBezTo>
                    <a:cubicBezTo>
                      <a:pt x="4211" y="723"/>
                      <a:pt x="4148" y="655"/>
                      <a:pt x="3756" y="440"/>
                    </a:cubicBezTo>
                    <a:cubicBezTo>
                      <a:pt x="3384" y="200"/>
                      <a:pt x="1551" y="90"/>
                      <a:pt x="1399" y="90"/>
                    </a:cubicBezTo>
                    <a:cubicBezTo>
                      <a:pt x="1399" y="90"/>
                      <a:pt x="1206" y="0"/>
                      <a:pt x="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1427650" y="4024817"/>
                <a:ext cx="596446" cy="361036"/>
              </a:xfrm>
              <a:custGeom>
                <a:avLst/>
                <a:gdLst/>
                <a:ahLst/>
                <a:cxnLst/>
                <a:rect l="l" t="t" r="r" b="b"/>
                <a:pathLst>
                  <a:path w="7003" h="4239" extrusionOk="0">
                    <a:moveTo>
                      <a:pt x="993" y="110"/>
                    </a:moveTo>
                    <a:cubicBezTo>
                      <a:pt x="1033" y="110"/>
                      <a:pt x="1073" y="112"/>
                      <a:pt x="1111" y="117"/>
                    </a:cubicBezTo>
                    <a:cubicBezTo>
                      <a:pt x="1289" y="138"/>
                      <a:pt x="1420" y="206"/>
                      <a:pt x="1420" y="206"/>
                    </a:cubicBezTo>
                    <a:lnTo>
                      <a:pt x="1441" y="206"/>
                    </a:lnTo>
                    <a:cubicBezTo>
                      <a:pt x="1504" y="206"/>
                      <a:pt x="2007" y="227"/>
                      <a:pt x="2530" y="289"/>
                    </a:cubicBezTo>
                    <a:cubicBezTo>
                      <a:pt x="2792" y="310"/>
                      <a:pt x="3054" y="337"/>
                      <a:pt x="3274" y="378"/>
                    </a:cubicBezTo>
                    <a:cubicBezTo>
                      <a:pt x="3515" y="420"/>
                      <a:pt x="3688" y="488"/>
                      <a:pt x="3777" y="530"/>
                    </a:cubicBezTo>
                    <a:cubicBezTo>
                      <a:pt x="4148" y="771"/>
                      <a:pt x="4232" y="813"/>
                      <a:pt x="4562" y="991"/>
                    </a:cubicBezTo>
                    <a:cubicBezTo>
                      <a:pt x="4735" y="1096"/>
                      <a:pt x="5196" y="1295"/>
                      <a:pt x="5672" y="1536"/>
                    </a:cubicBezTo>
                    <a:cubicBezTo>
                      <a:pt x="5913" y="1667"/>
                      <a:pt x="6154" y="1777"/>
                      <a:pt x="6327" y="1881"/>
                    </a:cubicBezTo>
                    <a:cubicBezTo>
                      <a:pt x="6526" y="1991"/>
                      <a:pt x="6678" y="2101"/>
                      <a:pt x="6720" y="2170"/>
                    </a:cubicBezTo>
                    <a:cubicBezTo>
                      <a:pt x="6830" y="2321"/>
                      <a:pt x="6872" y="2583"/>
                      <a:pt x="6898" y="2824"/>
                    </a:cubicBezTo>
                    <a:cubicBezTo>
                      <a:pt x="6898" y="3039"/>
                      <a:pt x="6851" y="3280"/>
                      <a:pt x="6830" y="3369"/>
                    </a:cubicBezTo>
                    <a:cubicBezTo>
                      <a:pt x="6788" y="3500"/>
                      <a:pt x="6720" y="3673"/>
                      <a:pt x="6568" y="3824"/>
                    </a:cubicBezTo>
                    <a:cubicBezTo>
                      <a:pt x="6395" y="3976"/>
                      <a:pt x="6154" y="4133"/>
                      <a:pt x="5672" y="4133"/>
                    </a:cubicBezTo>
                    <a:cubicBezTo>
                      <a:pt x="5238" y="4133"/>
                      <a:pt x="4515" y="3976"/>
                      <a:pt x="3887" y="3824"/>
                    </a:cubicBezTo>
                    <a:cubicBezTo>
                      <a:pt x="3578" y="3741"/>
                      <a:pt x="3274" y="3652"/>
                      <a:pt x="3054" y="3583"/>
                    </a:cubicBezTo>
                    <a:cubicBezTo>
                      <a:pt x="2813" y="3521"/>
                      <a:pt x="2661" y="3453"/>
                      <a:pt x="2598" y="3432"/>
                    </a:cubicBezTo>
                    <a:cubicBezTo>
                      <a:pt x="2436" y="3358"/>
                      <a:pt x="2343" y="3333"/>
                      <a:pt x="2220" y="3333"/>
                    </a:cubicBezTo>
                    <a:cubicBezTo>
                      <a:pt x="2160" y="3333"/>
                      <a:pt x="2092" y="3339"/>
                      <a:pt x="2007" y="3348"/>
                    </a:cubicBezTo>
                    <a:cubicBezTo>
                      <a:pt x="1986" y="3348"/>
                      <a:pt x="1923" y="3348"/>
                      <a:pt x="1855" y="3322"/>
                    </a:cubicBezTo>
                    <a:cubicBezTo>
                      <a:pt x="1792" y="3301"/>
                      <a:pt x="1703" y="3280"/>
                      <a:pt x="1614" y="3259"/>
                    </a:cubicBezTo>
                    <a:cubicBezTo>
                      <a:pt x="1420" y="3191"/>
                      <a:pt x="1179" y="3107"/>
                      <a:pt x="959" y="3018"/>
                    </a:cubicBezTo>
                    <a:cubicBezTo>
                      <a:pt x="744" y="2929"/>
                      <a:pt x="524" y="2824"/>
                      <a:pt x="373" y="2735"/>
                    </a:cubicBezTo>
                    <a:cubicBezTo>
                      <a:pt x="284" y="2693"/>
                      <a:pt x="221" y="2646"/>
                      <a:pt x="174" y="2604"/>
                    </a:cubicBezTo>
                    <a:cubicBezTo>
                      <a:pt x="132" y="2562"/>
                      <a:pt x="132" y="2515"/>
                      <a:pt x="132" y="2515"/>
                    </a:cubicBezTo>
                    <a:cubicBezTo>
                      <a:pt x="111" y="2384"/>
                      <a:pt x="111" y="1908"/>
                      <a:pt x="153" y="1426"/>
                    </a:cubicBezTo>
                    <a:cubicBezTo>
                      <a:pt x="174" y="1185"/>
                      <a:pt x="221" y="944"/>
                      <a:pt x="284" y="729"/>
                    </a:cubicBezTo>
                    <a:cubicBezTo>
                      <a:pt x="325" y="530"/>
                      <a:pt x="414" y="378"/>
                      <a:pt x="504" y="289"/>
                    </a:cubicBezTo>
                    <a:cubicBezTo>
                      <a:pt x="659" y="151"/>
                      <a:pt x="831" y="110"/>
                      <a:pt x="993" y="110"/>
                    </a:cubicBezTo>
                    <a:close/>
                    <a:moveTo>
                      <a:pt x="993" y="0"/>
                    </a:moveTo>
                    <a:cubicBezTo>
                      <a:pt x="819" y="0"/>
                      <a:pt x="613" y="45"/>
                      <a:pt x="435" y="206"/>
                    </a:cubicBezTo>
                    <a:cubicBezTo>
                      <a:pt x="305" y="310"/>
                      <a:pt x="242" y="488"/>
                      <a:pt x="174" y="703"/>
                    </a:cubicBezTo>
                    <a:cubicBezTo>
                      <a:pt x="111" y="923"/>
                      <a:pt x="64" y="1164"/>
                      <a:pt x="43" y="1405"/>
                    </a:cubicBezTo>
                    <a:cubicBezTo>
                      <a:pt x="1" y="1908"/>
                      <a:pt x="1" y="2363"/>
                      <a:pt x="1" y="2536"/>
                    </a:cubicBezTo>
                    <a:cubicBezTo>
                      <a:pt x="22" y="2583"/>
                      <a:pt x="64" y="2646"/>
                      <a:pt x="111" y="2693"/>
                    </a:cubicBezTo>
                    <a:cubicBezTo>
                      <a:pt x="153" y="2735"/>
                      <a:pt x="242" y="2777"/>
                      <a:pt x="305" y="2824"/>
                    </a:cubicBezTo>
                    <a:cubicBezTo>
                      <a:pt x="483" y="2929"/>
                      <a:pt x="697" y="3039"/>
                      <a:pt x="917" y="3128"/>
                    </a:cubicBezTo>
                    <a:cubicBezTo>
                      <a:pt x="1158" y="3217"/>
                      <a:pt x="1373" y="3301"/>
                      <a:pt x="1572" y="3369"/>
                    </a:cubicBezTo>
                    <a:cubicBezTo>
                      <a:pt x="1682" y="3390"/>
                      <a:pt x="1766" y="3411"/>
                      <a:pt x="1834" y="3432"/>
                    </a:cubicBezTo>
                    <a:cubicBezTo>
                      <a:pt x="1897" y="3453"/>
                      <a:pt x="1965" y="3453"/>
                      <a:pt x="2007" y="3453"/>
                    </a:cubicBezTo>
                    <a:cubicBezTo>
                      <a:pt x="2112" y="3445"/>
                      <a:pt x="2181" y="3437"/>
                      <a:pt x="2239" y="3437"/>
                    </a:cubicBezTo>
                    <a:cubicBezTo>
                      <a:pt x="2338" y="3437"/>
                      <a:pt x="2403" y="3459"/>
                      <a:pt x="2551" y="3542"/>
                    </a:cubicBezTo>
                    <a:cubicBezTo>
                      <a:pt x="2619" y="3563"/>
                      <a:pt x="2792" y="3631"/>
                      <a:pt x="3012" y="3693"/>
                    </a:cubicBezTo>
                    <a:cubicBezTo>
                      <a:pt x="3253" y="3762"/>
                      <a:pt x="3536" y="3845"/>
                      <a:pt x="3860" y="3934"/>
                    </a:cubicBezTo>
                    <a:cubicBezTo>
                      <a:pt x="4494" y="4086"/>
                      <a:pt x="5196" y="4238"/>
                      <a:pt x="5693" y="4238"/>
                    </a:cubicBezTo>
                    <a:cubicBezTo>
                      <a:pt x="6175" y="4238"/>
                      <a:pt x="6458" y="4086"/>
                      <a:pt x="6636" y="3913"/>
                    </a:cubicBezTo>
                    <a:cubicBezTo>
                      <a:pt x="6830" y="3741"/>
                      <a:pt x="6898" y="3521"/>
                      <a:pt x="6940" y="3411"/>
                    </a:cubicBezTo>
                    <a:cubicBezTo>
                      <a:pt x="6961" y="3280"/>
                      <a:pt x="7003" y="3060"/>
                      <a:pt x="7003" y="2798"/>
                    </a:cubicBezTo>
                    <a:cubicBezTo>
                      <a:pt x="7003" y="2562"/>
                      <a:pt x="6961" y="2300"/>
                      <a:pt x="6809" y="2101"/>
                    </a:cubicBezTo>
                    <a:cubicBezTo>
                      <a:pt x="6741" y="2012"/>
                      <a:pt x="6589" y="1908"/>
                      <a:pt x="6395" y="1798"/>
                    </a:cubicBezTo>
                    <a:cubicBezTo>
                      <a:pt x="6196" y="1667"/>
                      <a:pt x="5955" y="1557"/>
                      <a:pt x="5719" y="1426"/>
                    </a:cubicBezTo>
                    <a:cubicBezTo>
                      <a:pt x="5259" y="1206"/>
                      <a:pt x="4756" y="991"/>
                      <a:pt x="4604" y="902"/>
                    </a:cubicBezTo>
                    <a:cubicBezTo>
                      <a:pt x="4279" y="729"/>
                      <a:pt x="4211" y="661"/>
                      <a:pt x="3839" y="420"/>
                    </a:cubicBezTo>
                    <a:cubicBezTo>
                      <a:pt x="3729" y="358"/>
                      <a:pt x="3536" y="310"/>
                      <a:pt x="3295" y="269"/>
                    </a:cubicBezTo>
                    <a:cubicBezTo>
                      <a:pt x="3075" y="227"/>
                      <a:pt x="2813" y="206"/>
                      <a:pt x="2551" y="159"/>
                    </a:cubicBezTo>
                    <a:cubicBezTo>
                      <a:pt x="2027" y="117"/>
                      <a:pt x="1530" y="96"/>
                      <a:pt x="1462" y="96"/>
                    </a:cubicBezTo>
                    <a:cubicBezTo>
                      <a:pt x="1441" y="75"/>
                      <a:pt x="1310" y="28"/>
                      <a:pt x="1111" y="7"/>
                    </a:cubicBezTo>
                    <a:cubicBezTo>
                      <a:pt x="1074" y="3"/>
                      <a:pt x="1035" y="0"/>
                      <a:pt x="9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1496382" y="3966051"/>
                <a:ext cx="275269" cy="175706"/>
              </a:xfrm>
              <a:custGeom>
                <a:avLst/>
                <a:gdLst/>
                <a:ahLst/>
                <a:cxnLst/>
                <a:rect l="l" t="t" r="r" b="b"/>
                <a:pathLst>
                  <a:path w="3232" h="2063" extrusionOk="0">
                    <a:moveTo>
                      <a:pt x="372" y="0"/>
                    </a:moveTo>
                    <a:lnTo>
                      <a:pt x="0" y="1131"/>
                    </a:lnTo>
                    <a:cubicBezTo>
                      <a:pt x="0" y="1131"/>
                      <a:pt x="199" y="1571"/>
                      <a:pt x="1090" y="1896"/>
                    </a:cubicBezTo>
                    <a:cubicBezTo>
                      <a:pt x="1436" y="2023"/>
                      <a:pt x="1798" y="2063"/>
                      <a:pt x="2113" y="2063"/>
                    </a:cubicBezTo>
                    <a:cubicBezTo>
                      <a:pt x="2612" y="2063"/>
                      <a:pt x="2991" y="1964"/>
                      <a:pt x="2991" y="1964"/>
                    </a:cubicBezTo>
                    <a:lnTo>
                      <a:pt x="3231" y="828"/>
                    </a:lnTo>
                    <a:lnTo>
                      <a:pt x="372" y="0"/>
                    </a:ln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1492805" y="3960259"/>
                <a:ext cx="284212" cy="186948"/>
              </a:xfrm>
              <a:custGeom>
                <a:avLst/>
                <a:gdLst/>
                <a:ahLst/>
                <a:cxnLst/>
                <a:rect l="l" t="t" r="r" b="b"/>
                <a:pathLst>
                  <a:path w="3337" h="2195" extrusionOk="0">
                    <a:moveTo>
                      <a:pt x="456" y="131"/>
                    </a:moveTo>
                    <a:lnTo>
                      <a:pt x="3205" y="937"/>
                    </a:lnTo>
                    <a:lnTo>
                      <a:pt x="2991" y="1985"/>
                    </a:lnTo>
                    <a:cubicBezTo>
                      <a:pt x="2950" y="2000"/>
                      <a:pt x="2609" y="2083"/>
                      <a:pt x="2160" y="2083"/>
                    </a:cubicBezTo>
                    <a:cubicBezTo>
                      <a:pt x="1855" y="2083"/>
                      <a:pt x="1501" y="2045"/>
                      <a:pt x="1158" y="1922"/>
                    </a:cubicBezTo>
                    <a:cubicBezTo>
                      <a:pt x="718" y="1770"/>
                      <a:pt x="456" y="1571"/>
                      <a:pt x="304" y="1419"/>
                    </a:cubicBezTo>
                    <a:cubicBezTo>
                      <a:pt x="152" y="1288"/>
                      <a:pt x="110" y="1199"/>
                      <a:pt x="110" y="1199"/>
                    </a:cubicBezTo>
                    <a:lnTo>
                      <a:pt x="456" y="131"/>
                    </a:lnTo>
                    <a:close/>
                    <a:moveTo>
                      <a:pt x="372" y="0"/>
                    </a:moveTo>
                    <a:lnTo>
                      <a:pt x="372" y="47"/>
                    </a:lnTo>
                    <a:lnTo>
                      <a:pt x="0" y="1199"/>
                    </a:lnTo>
                    <a:lnTo>
                      <a:pt x="0" y="1226"/>
                    </a:lnTo>
                    <a:cubicBezTo>
                      <a:pt x="0" y="1226"/>
                      <a:pt x="42" y="1356"/>
                      <a:pt x="215" y="1508"/>
                    </a:cubicBezTo>
                    <a:cubicBezTo>
                      <a:pt x="372" y="1660"/>
                      <a:pt x="655" y="1854"/>
                      <a:pt x="1111" y="2032"/>
                    </a:cubicBezTo>
                    <a:cubicBezTo>
                      <a:pt x="1461" y="2156"/>
                      <a:pt x="1825" y="2195"/>
                      <a:pt x="2141" y="2195"/>
                    </a:cubicBezTo>
                    <a:cubicBezTo>
                      <a:pt x="2649" y="2195"/>
                      <a:pt x="3033" y="2095"/>
                      <a:pt x="3033" y="2095"/>
                    </a:cubicBezTo>
                    <a:lnTo>
                      <a:pt x="3074" y="2074"/>
                    </a:lnTo>
                    <a:lnTo>
                      <a:pt x="3336" y="854"/>
                    </a:lnTo>
                    <a:lnTo>
                      <a:pt x="37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2072634" y="3968521"/>
                <a:ext cx="390334" cy="194273"/>
              </a:xfrm>
              <a:custGeom>
                <a:avLst/>
                <a:gdLst/>
                <a:ahLst/>
                <a:cxnLst/>
                <a:rect l="l" t="t" r="r" b="b"/>
                <a:pathLst>
                  <a:path w="4583" h="2281" extrusionOk="0">
                    <a:moveTo>
                      <a:pt x="978" y="1"/>
                    </a:moveTo>
                    <a:cubicBezTo>
                      <a:pt x="637" y="1"/>
                      <a:pt x="301" y="130"/>
                      <a:pt x="194" y="474"/>
                    </a:cubicBezTo>
                    <a:cubicBezTo>
                      <a:pt x="0" y="1060"/>
                      <a:pt x="477" y="1542"/>
                      <a:pt x="938" y="1736"/>
                    </a:cubicBezTo>
                    <a:cubicBezTo>
                      <a:pt x="1372" y="1956"/>
                      <a:pt x="3095" y="2260"/>
                      <a:pt x="3577" y="2281"/>
                    </a:cubicBezTo>
                    <a:cubicBezTo>
                      <a:pt x="4080" y="2281"/>
                      <a:pt x="4583" y="1825"/>
                      <a:pt x="4363" y="1411"/>
                    </a:cubicBezTo>
                    <a:cubicBezTo>
                      <a:pt x="4143" y="998"/>
                      <a:pt x="2488" y="537"/>
                      <a:pt x="2247" y="427"/>
                    </a:cubicBezTo>
                    <a:cubicBezTo>
                      <a:pt x="1985" y="296"/>
                      <a:pt x="1592" y="144"/>
                      <a:pt x="1592" y="144"/>
                    </a:cubicBezTo>
                    <a:cubicBezTo>
                      <a:pt x="1428" y="57"/>
                      <a:pt x="1202" y="1"/>
                      <a:pt x="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1336690" y="2795237"/>
                <a:ext cx="957226" cy="1149369"/>
              </a:xfrm>
              <a:custGeom>
                <a:avLst/>
                <a:gdLst/>
                <a:ahLst/>
                <a:cxnLst/>
                <a:rect l="l" t="t" r="r" b="b"/>
                <a:pathLst>
                  <a:path w="11239" h="13495" extrusionOk="0">
                    <a:moveTo>
                      <a:pt x="3729" y="0"/>
                    </a:moveTo>
                    <a:lnTo>
                      <a:pt x="456" y="241"/>
                    </a:lnTo>
                    <a:cubicBezTo>
                      <a:pt x="456" y="241"/>
                      <a:pt x="0" y="2310"/>
                      <a:pt x="1132" y="3818"/>
                    </a:cubicBezTo>
                    <a:cubicBezTo>
                      <a:pt x="2268" y="5300"/>
                      <a:pt x="2467" y="5300"/>
                      <a:pt x="3666" y="6740"/>
                    </a:cubicBezTo>
                    <a:cubicBezTo>
                      <a:pt x="4866" y="8180"/>
                      <a:pt x="5258" y="13203"/>
                      <a:pt x="5258" y="13203"/>
                    </a:cubicBezTo>
                    <a:cubicBezTo>
                      <a:pt x="6169" y="13418"/>
                      <a:pt x="7028" y="13494"/>
                      <a:pt x="7788" y="13494"/>
                    </a:cubicBezTo>
                    <a:cubicBezTo>
                      <a:pt x="9630" y="13494"/>
                      <a:pt x="10888" y="13045"/>
                      <a:pt x="10888" y="13045"/>
                    </a:cubicBezTo>
                    <a:cubicBezTo>
                      <a:pt x="10888" y="13045"/>
                      <a:pt x="11239" y="8097"/>
                      <a:pt x="10013" y="5106"/>
                    </a:cubicBezTo>
                    <a:cubicBezTo>
                      <a:pt x="8772" y="2137"/>
                      <a:pt x="5258" y="2268"/>
                      <a:pt x="4342" y="2095"/>
                    </a:cubicBezTo>
                    <a:cubicBezTo>
                      <a:pt x="3425" y="1917"/>
                      <a:pt x="3729" y="0"/>
                      <a:pt x="37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2076212" y="3963666"/>
                <a:ext cx="382754" cy="204919"/>
              </a:xfrm>
              <a:custGeom>
                <a:avLst/>
                <a:gdLst/>
                <a:ahLst/>
                <a:cxnLst/>
                <a:rect l="l" t="t" r="r" b="b"/>
                <a:pathLst>
                  <a:path w="4494" h="2406" extrusionOk="0">
                    <a:moveTo>
                      <a:pt x="942" y="123"/>
                    </a:moveTo>
                    <a:cubicBezTo>
                      <a:pt x="1155" y="123"/>
                      <a:pt x="1374" y="183"/>
                      <a:pt x="1529" y="269"/>
                    </a:cubicBezTo>
                    <a:cubicBezTo>
                      <a:pt x="1529" y="269"/>
                      <a:pt x="1922" y="421"/>
                      <a:pt x="2184" y="531"/>
                    </a:cubicBezTo>
                    <a:cubicBezTo>
                      <a:pt x="2247" y="573"/>
                      <a:pt x="2399" y="615"/>
                      <a:pt x="2577" y="683"/>
                    </a:cubicBezTo>
                    <a:cubicBezTo>
                      <a:pt x="2771" y="746"/>
                      <a:pt x="3011" y="835"/>
                      <a:pt x="3252" y="924"/>
                    </a:cubicBezTo>
                    <a:cubicBezTo>
                      <a:pt x="3493" y="1007"/>
                      <a:pt x="3708" y="1096"/>
                      <a:pt x="3907" y="1206"/>
                    </a:cubicBezTo>
                    <a:cubicBezTo>
                      <a:pt x="4080" y="1316"/>
                      <a:pt x="4232" y="1400"/>
                      <a:pt x="4279" y="1489"/>
                    </a:cubicBezTo>
                    <a:cubicBezTo>
                      <a:pt x="4363" y="1683"/>
                      <a:pt x="4300" y="1861"/>
                      <a:pt x="4148" y="2013"/>
                    </a:cubicBezTo>
                    <a:cubicBezTo>
                      <a:pt x="4028" y="2172"/>
                      <a:pt x="3815" y="2277"/>
                      <a:pt x="3594" y="2277"/>
                    </a:cubicBezTo>
                    <a:cubicBezTo>
                      <a:pt x="3575" y="2277"/>
                      <a:pt x="3555" y="2277"/>
                      <a:pt x="3535" y="2275"/>
                    </a:cubicBezTo>
                    <a:cubicBezTo>
                      <a:pt x="3294" y="2275"/>
                      <a:pt x="2750" y="2186"/>
                      <a:pt x="2205" y="2076"/>
                    </a:cubicBezTo>
                    <a:cubicBezTo>
                      <a:pt x="1660" y="1971"/>
                      <a:pt x="1116" y="1840"/>
                      <a:pt x="917" y="1751"/>
                    </a:cubicBezTo>
                    <a:cubicBezTo>
                      <a:pt x="697" y="1641"/>
                      <a:pt x="482" y="1489"/>
                      <a:pt x="330" y="1269"/>
                    </a:cubicBezTo>
                    <a:cubicBezTo>
                      <a:pt x="173" y="1076"/>
                      <a:pt x="110" y="835"/>
                      <a:pt x="199" y="552"/>
                    </a:cubicBezTo>
                    <a:cubicBezTo>
                      <a:pt x="283" y="290"/>
                      <a:pt x="503" y="159"/>
                      <a:pt x="765" y="138"/>
                    </a:cubicBezTo>
                    <a:cubicBezTo>
                      <a:pt x="822" y="128"/>
                      <a:pt x="882" y="123"/>
                      <a:pt x="942" y="123"/>
                    </a:cubicBezTo>
                    <a:close/>
                    <a:moveTo>
                      <a:pt x="916" y="0"/>
                    </a:moveTo>
                    <a:cubicBezTo>
                      <a:pt x="865" y="0"/>
                      <a:pt x="815" y="3"/>
                      <a:pt x="765" y="7"/>
                    </a:cubicBezTo>
                    <a:cubicBezTo>
                      <a:pt x="461" y="49"/>
                      <a:pt x="199" y="201"/>
                      <a:pt x="89" y="531"/>
                    </a:cubicBezTo>
                    <a:cubicBezTo>
                      <a:pt x="0" y="835"/>
                      <a:pt x="68" y="1117"/>
                      <a:pt x="241" y="1337"/>
                    </a:cubicBezTo>
                    <a:cubicBezTo>
                      <a:pt x="393" y="1578"/>
                      <a:pt x="634" y="1751"/>
                      <a:pt x="875" y="1861"/>
                    </a:cubicBezTo>
                    <a:cubicBezTo>
                      <a:pt x="1116" y="1971"/>
                      <a:pt x="1639" y="2102"/>
                      <a:pt x="2184" y="2186"/>
                    </a:cubicBezTo>
                    <a:cubicBezTo>
                      <a:pt x="2729" y="2296"/>
                      <a:pt x="3273" y="2385"/>
                      <a:pt x="3535" y="2406"/>
                    </a:cubicBezTo>
                    <a:cubicBezTo>
                      <a:pt x="3797" y="2406"/>
                      <a:pt x="4059" y="2275"/>
                      <a:pt x="4232" y="2102"/>
                    </a:cubicBezTo>
                    <a:cubicBezTo>
                      <a:pt x="4410" y="1924"/>
                      <a:pt x="4493" y="1662"/>
                      <a:pt x="4363" y="1447"/>
                    </a:cubicBezTo>
                    <a:cubicBezTo>
                      <a:pt x="4300" y="1316"/>
                      <a:pt x="4148" y="1206"/>
                      <a:pt x="3949" y="1096"/>
                    </a:cubicBezTo>
                    <a:cubicBezTo>
                      <a:pt x="3755" y="1007"/>
                      <a:pt x="3535" y="897"/>
                      <a:pt x="3294" y="814"/>
                    </a:cubicBezTo>
                    <a:cubicBezTo>
                      <a:pt x="3053" y="725"/>
                      <a:pt x="2818" y="636"/>
                      <a:pt x="2619" y="573"/>
                    </a:cubicBezTo>
                    <a:cubicBezTo>
                      <a:pt x="2425" y="505"/>
                      <a:pt x="2268" y="463"/>
                      <a:pt x="2226" y="421"/>
                    </a:cubicBezTo>
                    <a:cubicBezTo>
                      <a:pt x="1964" y="311"/>
                      <a:pt x="1571" y="159"/>
                      <a:pt x="1571" y="159"/>
                    </a:cubicBezTo>
                    <a:cubicBezTo>
                      <a:pt x="1390" y="51"/>
                      <a:pt x="1152" y="0"/>
                      <a:pt x="91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330899" y="2789445"/>
                <a:ext cx="944280" cy="1158993"/>
              </a:xfrm>
              <a:custGeom>
                <a:avLst/>
                <a:gdLst/>
                <a:ahLst/>
                <a:cxnLst/>
                <a:rect l="l" t="t" r="r" b="b"/>
                <a:pathLst>
                  <a:path w="11087" h="13608" extrusionOk="0">
                    <a:moveTo>
                      <a:pt x="3734" y="131"/>
                    </a:moveTo>
                    <a:cubicBezTo>
                      <a:pt x="3734" y="178"/>
                      <a:pt x="3666" y="571"/>
                      <a:pt x="3687" y="1048"/>
                    </a:cubicBezTo>
                    <a:cubicBezTo>
                      <a:pt x="3713" y="1309"/>
                      <a:pt x="3755" y="1571"/>
                      <a:pt x="3865" y="1791"/>
                    </a:cubicBezTo>
                    <a:cubicBezTo>
                      <a:pt x="3975" y="2011"/>
                      <a:pt x="4148" y="2184"/>
                      <a:pt x="4389" y="2226"/>
                    </a:cubicBezTo>
                    <a:cubicBezTo>
                      <a:pt x="5347" y="2404"/>
                      <a:pt x="8819" y="2247"/>
                      <a:pt x="10019" y="5195"/>
                    </a:cubicBezTo>
                    <a:cubicBezTo>
                      <a:pt x="10626" y="6677"/>
                      <a:pt x="10846" y="8662"/>
                      <a:pt x="10914" y="10280"/>
                    </a:cubicBezTo>
                    <a:cubicBezTo>
                      <a:pt x="10977" y="11851"/>
                      <a:pt x="10888" y="13030"/>
                      <a:pt x="10888" y="13072"/>
                    </a:cubicBezTo>
                    <a:cubicBezTo>
                      <a:pt x="10844" y="13086"/>
                      <a:pt x="9650" y="13504"/>
                      <a:pt x="7872" y="13504"/>
                    </a:cubicBezTo>
                    <a:cubicBezTo>
                      <a:pt x="7126" y="13504"/>
                      <a:pt x="6278" y="13431"/>
                      <a:pt x="5368" y="13223"/>
                    </a:cubicBezTo>
                    <a:cubicBezTo>
                      <a:pt x="5368" y="13181"/>
                      <a:pt x="5284" y="11982"/>
                      <a:pt x="5023" y="10563"/>
                    </a:cubicBezTo>
                    <a:cubicBezTo>
                      <a:pt x="4782" y="9144"/>
                      <a:pt x="4389" y="7531"/>
                      <a:pt x="3776" y="6766"/>
                    </a:cubicBezTo>
                    <a:cubicBezTo>
                      <a:pt x="2577" y="5326"/>
                      <a:pt x="2378" y="5347"/>
                      <a:pt x="1247" y="3844"/>
                    </a:cubicBezTo>
                    <a:cubicBezTo>
                      <a:pt x="152" y="2378"/>
                      <a:pt x="571" y="440"/>
                      <a:pt x="592" y="372"/>
                    </a:cubicBezTo>
                    <a:lnTo>
                      <a:pt x="3734" y="131"/>
                    </a:lnTo>
                    <a:close/>
                    <a:moveTo>
                      <a:pt x="3865" y="0"/>
                    </a:moveTo>
                    <a:lnTo>
                      <a:pt x="482" y="262"/>
                    </a:lnTo>
                    <a:lnTo>
                      <a:pt x="482" y="309"/>
                    </a:lnTo>
                    <a:cubicBezTo>
                      <a:pt x="482" y="309"/>
                      <a:pt x="0" y="2378"/>
                      <a:pt x="1158" y="3907"/>
                    </a:cubicBezTo>
                    <a:cubicBezTo>
                      <a:pt x="2294" y="5415"/>
                      <a:pt x="2488" y="5389"/>
                      <a:pt x="3687" y="6855"/>
                    </a:cubicBezTo>
                    <a:cubicBezTo>
                      <a:pt x="4279" y="7552"/>
                      <a:pt x="4672" y="9165"/>
                      <a:pt x="4913" y="10584"/>
                    </a:cubicBezTo>
                    <a:cubicBezTo>
                      <a:pt x="5174" y="12024"/>
                      <a:pt x="5258" y="13271"/>
                      <a:pt x="5258" y="13271"/>
                    </a:cubicBezTo>
                    <a:lnTo>
                      <a:pt x="5258" y="13312"/>
                    </a:lnTo>
                    <a:lnTo>
                      <a:pt x="5305" y="13312"/>
                    </a:lnTo>
                    <a:cubicBezTo>
                      <a:pt x="6233" y="13531"/>
                      <a:pt x="7103" y="13608"/>
                      <a:pt x="7869" y="13608"/>
                    </a:cubicBezTo>
                    <a:cubicBezTo>
                      <a:pt x="9714" y="13608"/>
                      <a:pt x="10956" y="13161"/>
                      <a:pt x="10956" y="13161"/>
                    </a:cubicBezTo>
                    <a:lnTo>
                      <a:pt x="10998" y="13161"/>
                    </a:lnTo>
                    <a:lnTo>
                      <a:pt x="10998" y="13113"/>
                    </a:lnTo>
                    <a:cubicBezTo>
                      <a:pt x="10998" y="13113"/>
                      <a:pt x="11087" y="11872"/>
                      <a:pt x="11019" y="10259"/>
                    </a:cubicBezTo>
                    <a:cubicBezTo>
                      <a:pt x="10956" y="8641"/>
                      <a:pt x="10736" y="6656"/>
                      <a:pt x="10129" y="5153"/>
                    </a:cubicBezTo>
                    <a:cubicBezTo>
                      <a:pt x="8882" y="2142"/>
                      <a:pt x="5305" y="2273"/>
                      <a:pt x="4410" y="2095"/>
                    </a:cubicBezTo>
                    <a:cubicBezTo>
                      <a:pt x="4190" y="2074"/>
                      <a:pt x="4059" y="1943"/>
                      <a:pt x="3975" y="1749"/>
                    </a:cubicBezTo>
                    <a:cubicBezTo>
                      <a:pt x="3865" y="1550"/>
                      <a:pt x="3818" y="1288"/>
                      <a:pt x="3797" y="1048"/>
                    </a:cubicBezTo>
                    <a:cubicBezTo>
                      <a:pt x="3776" y="545"/>
                      <a:pt x="3844" y="68"/>
                      <a:pt x="3844" y="68"/>
                    </a:cubicBezTo>
                    <a:lnTo>
                      <a:pt x="386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1104349" y="2878617"/>
                <a:ext cx="921965" cy="1183948"/>
              </a:xfrm>
              <a:custGeom>
                <a:avLst/>
                <a:gdLst/>
                <a:ahLst/>
                <a:cxnLst/>
                <a:rect l="l" t="t" r="r" b="b"/>
                <a:pathLst>
                  <a:path w="10825" h="13901" extrusionOk="0">
                    <a:moveTo>
                      <a:pt x="4802" y="1"/>
                    </a:moveTo>
                    <a:lnTo>
                      <a:pt x="1026" y="545"/>
                    </a:lnTo>
                    <a:cubicBezTo>
                      <a:pt x="1026" y="545"/>
                      <a:pt x="63" y="1441"/>
                      <a:pt x="21" y="2949"/>
                    </a:cubicBezTo>
                    <a:cubicBezTo>
                      <a:pt x="0" y="4452"/>
                      <a:pt x="587" y="5829"/>
                      <a:pt x="2289" y="6133"/>
                    </a:cubicBezTo>
                    <a:cubicBezTo>
                      <a:pt x="2820" y="6234"/>
                      <a:pt x="3324" y="6270"/>
                      <a:pt x="3767" y="6270"/>
                    </a:cubicBezTo>
                    <a:cubicBezTo>
                      <a:pt x="4766" y="6270"/>
                      <a:pt x="5457" y="6091"/>
                      <a:pt x="5457" y="6091"/>
                    </a:cubicBezTo>
                    <a:lnTo>
                      <a:pt x="5457" y="6091"/>
                    </a:lnTo>
                    <a:lnTo>
                      <a:pt x="3556" y="12789"/>
                    </a:lnTo>
                    <a:cubicBezTo>
                      <a:pt x="3556" y="12789"/>
                      <a:pt x="4320" y="13507"/>
                      <a:pt x="6216" y="13836"/>
                    </a:cubicBezTo>
                    <a:cubicBezTo>
                      <a:pt x="6502" y="13882"/>
                      <a:pt x="6761" y="13901"/>
                      <a:pt x="6994" y="13901"/>
                    </a:cubicBezTo>
                    <a:cubicBezTo>
                      <a:pt x="8330" y="13901"/>
                      <a:pt x="8835" y="13271"/>
                      <a:pt x="8835" y="13271"/>
                    </a:cubicBezTo>
                    <a:cubicBezTo>
                      <a:pt x="8835" y="13271"/>
                      <a:pt x="10322" y="7421"/>
                      <a:pt x="10584" y="5546"/>
                    </a:cubicBezTo>
                    <a:cubicBezTo>
                      <a:pt x="10825" y="3666"/>
                      <a:pt x="10081" y="2425"/>
                      <a:pt x="8924" y="2142"/>
                    </a:cubicBezTo>
                    <a:cubicBezTo>
                      <a:pt x="7773" y="1861"/>
                      <a:pt x="5873" y="1440"/>
                      <a:pt x="5336" y="1440"/>
                    </a:cubicBezTo>
                    <a:cubicBezTo>
                      <a:pt x="5323" y="1440"/>
                      <a:pt x="5311" y="1440"/>
                      <a:pt x="5300" y="1441"/>
                    </a:cubicBezTo>
                    <a:cubicBezTo>
                      <a:pt x="5296" y="1441"/>
                      <a:pt x="5293" y="1441"/>
                      <a:pt x="5290" y="1441"/>
                    </a:cubicBezTo>
                    <a:cubicBezTo>
                      <a:pt x="4823" y="1441"/>
                      <a:pt x="4802" y="1"/>
                      <a:pt x="4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1100772" y="2873251"/>
                <a:ext cx="919751" cy="1194083"/>
              </a:xfrm>
              <a:custGeom>
                <a:avLst/>
                <a:gdLst/>
                <a:ahLst/>
                <a:cxnLst/>
                <a:rect l="l" t="t" r="r" b="b"/>
                <a:pathLst>
                  <a:path w="10799" h="14020" extrusionOk="0">
                    <a:moveTo>
                      <a:pt x="4797" y="132"/>
                    </a:moveTo>
                    <a:cubicBezTo>
                      <a:pt x="4797" y="194"/>
                      <a:pt x="4797" y="456"/>
                      <a:pt x="4865" y="807"/>
                    </a:cubicBezTo>
                    <a:cubicBezTo>
                      <a:pt x="4886" y="980"/>
                      <a:pt x="4949" y="1179"/>
                      <a:pt x="5017" y="1310"/>
                    </a:cubicBezTo>
                    <a:cubicBezTo>
                      <a:pt x="5059" y="1394"/>
                      <a:pt x="5106" y="1441"/>
                      <a:pt x="5148" y="1483"/>
                    </a:cubicBezTo>
                    <a:cubicBezTo>
                      <a:pt x="5211" y="1551"/>
                      <a:pt x="5279" y="1572"/>
                      <a:pt x="5342" y="1572"/>
                    </a:cubicBezTo>
                    <a:cubicBezTo>
                      <a:pt x="5362" y="1568"/>
                      <a:pt x="5386" y="1566"/>
                      <a:pt x="5413" y="1566"/>
                    </a:cubicBezTo>
                    <a:cubicBezTo>
                      <a:pt x="5534" y="1566"/>
                      <a:pt x="5720" y="1600"/>
                      <a:pt x="5934" y="1635"/>
                    </a:cubicBezTo>
                    <a:cubicBezTo>
                      <a:pt x="6195" y="1656"/>
                      <a:pt x="6520" y="1724"/>
                      <a:pt x="6871" y="1813"/>
                    </a:cubicBezTo>
                    <a:cubicBezTo>
                      <a:pt x="7567" y="1944"/>
                      <a:pt x="8353" y="2116"/>
                      <a:pt x="8945" y="2268"/>
                    </a:cubicBezTo>
                    <a:cubicBezTo>
                      <a:pt x="9510" y="2399"/>
                      <a:pt x="9971" y="2771"/>
                      <a:pt x="10275" y="3337"/>
                    </a:cubicBezTo>
                    <a:cubicBezTo>
                      <a:pt x="10558" y="3907"/>
                      <a:pt x="10689" y="4667"/>
                      <a:pt x="10558" y="5609"/>
                    </a:cubicBezTo>
                    <a:cubicBezTo>
                      <a:pt x="10317" y="7463"/>
                      <a:pt x="8856" y="13287"/>
                      <a:pt x="8835" y="13308"/>
                    </a:cubicBezTo>
                    <a:cubicBezTo>
                      <a:pt x="8835" y="13308"/>
                      <a:pt x="8683" y="13507"/>
                      <a:pt x="8269" y="13680"/>
                    </a:cubicBezTo>
                    <a:cubicBezTo>
                      <a:pt x="8000" y="13802"/>
                      <a:pt x="7607" y="13902"/>
                      <a:pt x="7084" y="13902"/>
                    </a:cubicBezTo>
                    <a:cubicBezTo>
                      <a:pt x="6845" y="13902"/>
                      <a:pt x="6579" y="13881"/>
                      <a:pt x="6284" y="13831"/>
                    </a:cubicBezTo>
                    <a:cubicBezTo>
                      <a:pt x="5321" y="13680"/>
                      <a:pt x="4666" y="13418"/>
                      <a:pt x="4232" y="13203"/>
                    </a:cubicBezTo>
                    <a:cubicBezTo>
                      <a:pt x="3839" y="12983"/>
                      <a:pt x="3687" y="12831"/>
                      <a:pt x="3666" y="12831"/>
                    </a:cubicBezTo>
                    <a:lnTo>
                      <a:pt x="5583" y="6065"/>
                    </a:lnTo>
                    <a:lnTo>
                      <a:pt x="5473" y="6086"/>
                    </a:lnTo>
                    <a:cubicBezTo>
                      <a:pt x="5473" y="6086"/>
                      <a:pt x="4760" y="6273"/>
                      <a:pt x="3737" y="6273"/>
                    </a:cubicBezTo>
                    <a:cubicBezTo>
                      <a:pt x="3320" y="6273"/>
                      <a:pt x="2850" y="6242"/>
                      <a:pt x="2357" y="6154"/>
                    </a:cubicBezTo>
                    <a:cubicBezTo>
                      <a:pt x="1503" y="5976"/>
                      <a:pt x="938" y="5583"/>
                      <a:pt x="587" y="5018"/>
                    </a:cubicBezTo>
                    <a:cubicBezTo>
                      <a:pt x="236" y="4452"/>
                      <a:pt x="105" y="3750"/>
                      <a:pt x="131" y="3012"/>
                    </a:cubicBezTo>
                    <a:cubicBezTo>
                      <a:pt x="173" y="1551"/>
                      <a:pt x="1068" y="697"/>
                      <a:pt x="1089" y="676"/>
                    </a:cubicBezTo>
                    <a:lnTo>
                      <a:pt x="4797" y="132"/>
                    </a:lnTo>
                    <a:close/>
                    <a:moveTo>
                      <a:pt x="4907" y="1"/>
                    </a:moveTo>
                    <a:lnTo>
                      <a:pt x="1021" y="566"/>
                    </a:lnTo>
                    <a:lnTo>
                      <a:pt x="1021" y="587"/>
                    </a:lnTo>
                    <a:cubicBezTo>
                      <a:pt x="1021" y="587"/>
                      <a:pt x="42" y="1483"/>
                      <a:pt x="21" y="3012"/>
                    </a:cubicBezTo>
                    <a:cubicBezTo>
                      <a:pt x="0" y="3777"/>
                      <a:pt x="131" y="4494"/>
                      <a:pt x="498" y="5086"/>
                    </a:cubicBezTo>
                    <a:cubicBezTo>
                      <a:pt x="869" y="5651"/>
                      <a:pt x="1461" y="6086"/>
                      <a:pt x="2331" y="6264"/>
                    </a:cubicBezTo>
                    <a:cubicBezTo>
                      <a:pt x="2842" y="6359"/>
                      <a:pt x="3322" y="6392"/>
                      <a:pt x="3744" y="6392"/>
                    </a:cubicBezTo>
                    <a:cubicBezTo>
                      <a:pt x="4674" y="6392"/>
                      <a:pt x="5326" y="6231"/>
                      <a:pt x="5431" y="6217"/>
                    </a:cubicBezTo>
                    <a:lnTo>
                      <a:pt x="5431" y="6217"/>
                    </a:lnTo>
                    <a:lnTo>
                      <a:pt x="3535" y="12852"/>
                    </a:lnTo>
                    <a:lnTo>
                      <a:pt x="3556" y="12873"/>
                    </a:lnTo>
                    <a:cubicBezTo>
                      <a:pt x="3556" y="12873"/>
                      <a:pt x="3750" y="13072"/>
                      <a:pt x="4190" y="13287"/>
                    </a:cubicBezTo>
                    <a:cubicBezTo>
                      <a:pt x="4624" y="13528"/>
                      <a:pt x="5300" y="13790"/>
                      <a:pt x="6258" y="13941"/>
                    </a:cubicBezTo>
                    <a:cubicBezTo>
                      <a:pt x="6559" y="13997"/>
                      <a:pt x="6832" y="14020"/>
                      <a:pt x="7077" y="14020"/>
                    </a:cubicBezTo>
                    <a:cubicBezTo>
                      <a:pt x="7618" y="14020"/>
                      <a:pt x="8026" y="13908"/>
                      <a:pt x="8311" y="13790"/>
                    </a:cubicBezTo>
                    <a:cubicBezTo>
                      <a:pt x="8746" y="13617"/>
                      <a:pt x="8924" y="13376"/>
                      <a:pt x="8924" y="13376"/>
                    </a:cubicBezTo>
                    <a:lnTo>
                      <a:pt x="8945" y="13376"/>
                    </a:lnTo>
                    <a:lnTo>
                      <a:pt x="8945" y="13355"/>
                    </a:lnTo>
                    <a:cubicBezTo>
                      <a:pt x="8945" y="13355"/>
                      <a:pt x="10427" y="7505"/>
                      <a:pt x="10668" y="5630"/>
                    </a:cubicBezTo>
                    <a:cubicBezTo>
                      <a:pt x="10799" y="4667"/>
                      <a:pt x="10668" y="3881"/>
                      <a:pt x="10364" y="3274"/>
                    </a:cubicBezTo>
                    <a:cubicBezTo>
                      <a:pt x="10055" y="2682"/>
                      <a:pt x="9578" y="2289"/>
                      <a:pt x="8966" y="2158"/>
                    </a:cubicBezTo>
                    <a:cubicBezTo>
                      <a:pt x="8379" y="2006"/>
                      <a:pt x="7594" y="1834"/>
                      <a:pt x="6892" y="1682"/>
                    </a:cubicBezTo>
                    <a:cubicBezTo>
                      <a:pt x="6546" y="1614"/>
                      <a:pt x="6216" y="1551"/>
                      <a:pt x="5954" y="1504"/>
                    </a:cubicBezTo>
                    <a:cubicBezTo>
                      <a:pt x="5672" y="1462"/>
                      <a:pt x="5473" y="1441"/>
                      <a:pt x="5342" y="1441"/>
                    </a:cubicBezTo>
                    <a:cubicBezTo>
                      <a:pt x="5331" y="1446"/>
                      <a:pt x="5320" y="1449"/>
                      <a:pt x="5309" y="1449"/>
                    </a:cubicBezTo>
                    <a:cubicBezTo>
                      <a:pt x="5277" y="1449"/>
                      <a:pt x="5246" y="1428"/>
                      <a:pt x="5211" y="1394"/>
                    </a:cubicBezTo>
                    <a:cubicBezTo>
                      <a:pt x="5190" y="1373"/>
                      <a:pt x="5148" y="1331"/>
                      <a:pt x="5127" y="1263"/>
                    </a:cubicBezTo>
                    <a:cubicBezTo>
                      <a:pt x="5059" y="1132"/>
                      <a:pt x="4996" y="959"/>
                      <a:pt x="4975" y="786"/>
                    </a:cubicBezTo>
                    <a:cubicBezTo>
                      <a:pt x="4907" y="435"/>
                      <a:pt x="4907" y="64"/>
                      <a:pt x="4907" y="64"/>
                    </a:cubicBezTo>
                    <a:lnTo>
                      <a:pt x="490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1639551" y="4063143"/>
                <a:ext cx="378155" cy="219398"/>
              </a:xfrm>
              <a:custGeom>
                <a:avLst/>
                <a:gdLst/>
                <a:ahLst/>
                <a:cxnLst/>
                <a:rect l="l" t="t" r="r" b="b"/>
                <a:pathLst>
                  <a:path w="4440" h="2576" extrusionOk="0">
                    <a:moveTo>
                      <a:pt x="927" y="1"/>
                    </a:moveTo>
                    <a:cubicBezTo>
                      <a:pt x="639" y="1"/>
                      <a:pt x="367" y="113"/>
                      <a:pt x="241" y="410"/>
                    </a:cubicBezTo>
                    <a:cubicBezTo>
                      <a:pt x="0" y="976"/>
                      <a:pt x="414" y="1500"/>
                      <a:pt x="828" y="1740"/>
                    </a:cubicBezTo>
                    <a:cubicBezTo>
                      <a:pt x="1268" y="2002"/>
                      <a:pt x="2922" y="2505"/>
                      <a:pt x="3404" y="2568"/>
                    </a:cubicBezTo>
                    <a:cubicBezTo>
                      <a:pt x="3441" y="2573"/>
                      <a:pt x="3477" y="2575"/>
                      <a:pt x="3514" y="2575"/>
                    </a:cubicBezTo>
                    <a:cubicBezTo>
                      <a:pt x="3982" y="2575"/>
                      <a:pt x="4439" y="2186"/>
                      <a:pt x="4279" y="1782"/>
                    </a:cubicBezTo>
                    <a:cubicBezTo>
                      <a:pt x="4101" y="1348"/>
                      <a:pt x="2509" y="714"/>
                      <a:pt x="2268" y="562"/>
                    </a:cubicBezTo>
                    <a:cubicBezTo>
                      <a:pt x="2053" y="431"/>
                      <a:pt x="1660" y="232"/>
                      <a:pt x="1660" y="232"/>
                    </a:cubicBezTo>
                    <a:cubicBezTo>
                      <a:pt x="1472" y="97"/>
                      <a:pt x="1193" y="1"/>
                      <a:pt x="9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1643128" y="4058799"/>
                <a:ext cx="373811" cy="227745"/>
              </a:xfrm>
              <a:custGeom>
                <a:avLst/>
                <a:gdLst/>
                <a:ahLst/>
                <a:cxnLst/>
                <a:rect l="l" t="t" r="r" b="b"/>
                <a:pathLst>
                  <a:path w="4389" h="2674" extrusionOk="0">
                    <a:moveTo>
                      <a:pt x="854" y="110"/>
                    </a:moveTo>
                    <a:cubicBezTo>
                      <a:pt x="1116" y="110"/>
                      <a:pt x="1419" y="199"/>
                      <a:pt x="1592" y="330"/>
                    </a:cubicBezTo>
                    <a:cubicBezTo>
                      <a:pt x="1592" y="330"/>
                      <a:pt x="1985" y="524"/>
                      <a:pt x="2205" y="676"/>
                    </a:cubicBezTo>
                    <a:cubicBezTo>
                      <a:pt x="2273" y="723"/>
                      <a:pt x="2425" y="786"/>
                      <a:pt x="2598" y="854"/>
                    </a:cubicBezTo>
                    <a:cubicBezTo>
                      <a:pt x="2797" y="938"/>
                      <a:pt x="3011" y="1048"/>
                      <a:pt x="3231" y="1158"/>
                    </a:cubicBezTo>
                    <a:cubicBezTo>
                      <a:pt x="3451" y="1289"/>
                      <a:pt x="3687" y="1399"/>
                      <a:pt x="3865" y="1530"/>
                    </a:cubicBezTo>
                    <a:cubicBezTo>
                      <a:pt x="4038" y="1640"/>
                      <a:pt x="4148" y="1771"/>
                      <a:pt x="4190" y="1854"/>
                    </a:cubicBezTo>
                    <a:cubicBezTo>
                      <a:pt x="4258" y="2032"/>
                      <a:pt x="4190" y="2226"/>
                      <a:pt x="4017" y="2357"/>
                    </a:cubicBezTo>
                    <a:cubicBezTo>
                      <a:pt x="3883" y="2491"/>
                      <a:pt x="3663" y="2560"/>
                      <a:pt x="3463" y="2560"/>
                    </a:cubicBezTo>
                    <a:cubicBezTo>
                      <a:pt x="3436" y="2560"/>
                      <a:pt x="3409" y="2559"/>
                      <a:pt x="3383" y="2556"/>
                    </a:cubicBezTo>
                    <a:cubicBezTo>
                      <a:pt x="3142" y="2530"/>
                      <a:pt x="2598" y="2378"/>
                      <a:pt x="2074" y="2226"/>
                    </a:cubicBezTo>
                    <a:cubicBezTo>
                      <a:pt x="1550" y="2053"/>
                      <a:pt x="1027" y="1854"/>
                      <a:pt x="833" y="1744"/>
                    </a:cubicBezTo>
                    <a:cubicBezTo>
                      <a:pt x="613" y="1613"/>
                      <a:pt x="414" y="1441"/>
                      <a:pt x="283" y="1221"/>
                    </a:cubicBezTo>
                    <a:cubicBezTo>
                      <a:pt x="178" y="985"/>
                      <a:pt x="131" y="744"/>
                      <a:pt x="241" y="482"/>
                    </a:cubicBezTo>
                    <a:cubicBezTo>
                      <a:pt x="351" y="220"/>
                      <a:pt x="592" y="131"/>
                      <a:pt x="854" y="110"/>
                    </a:cubicBezTo>
                    <a:close/>
                    <a:moveTo>
                      <a:pt x="854" y="0"/>
                    </a:moveTo>
                    <a:cubicBezTo>
                      <a:pt x="545" y="0"/>
                      <a:pt x="262" y="131"/>
                      <a:pt x="131" y="435"/>
                    </a:cubicBezTo>
                    <a:cubicBezTo>
                      <a:pt x="0" y="744"/>
                      <a:pt x="68" y="1027"/>
                      <a:pt x="199" y="1268"/>
                    </a:cubicBezTo>
                    <a:cubicBezTo>
                      <a:pt x="330" y="1509"/>
                      <a:pt x="545" y="1702"/>
                      <a:pt x="765" y="1833"/>
                    </a:cubicBezTo>
                    <a:cubicBezTo>
                      <a:pt x="985" y="1964"/>
                      <a:pt x="1508" y="2163"/>
                      <a:pt x="2053" y="2336"/>
                    </a:cubicBezTo>
                    <a:cubicBezTo>
                      <a:pt x="2577" y="2488"/>
                      <a:pt x="3100" y="2640"/>
                      <a:pt x="3362" y="2661"/>
                    </a:cubicBezTo>
                    <a:cubicBezTo>
                      <a:pt x="3409" y="2669"/>
                      <a:pt x="3457" y="2673"/>
                      <a:pt x="3504" y="2673"/>
                    </a:cubicBezTo>
                    <a:cubicBezTo>
                      <a:pt x="3722" y="2673"/>
                      <a:pt x="3938" y="2588"/>
                      <a:pt x="4080" y="2446"/>
                    </a:cubicBezTo>
                    <a:cubicBezTo>
                      <a:pt x="4279" y="2294"/>
                      <a:pt x="4389" y="2053"/>
                      <a:pt x="4300" y="1812"/>
                    </a:cubicBezTo>
                    <a:cubicBezTo>
                      <a:pt x="4237" y="1681"/>
                      <a:pt x="4106" y="1551"/>
                      <a:pt x="3907" y="1420"/>
                    </a:cubicBezTo>
                    <a:cubicBezTo>
                      <a:pt x="3734" y="1310"/>
                      <a:pt x="3514" y="1179"/>
                      <a:pt x="3273" y="1069"/>
                    </a:cubicBezTo>
                    <a:cubicBezTo>
                      <a:pt x="3059" y="959"/>
                      <a:pt x="2839" y="854"/>
                      <a:pt x="2640" y="765"/>
                    </a:cubicBezTo>
                    <a:cubicBezTo>
                      <a:pt x="2467" y="676"/>
                      <a:pt x="2315" y="613"/>
                      <a:pt x="2273" y="566"/>
                    </a:cubicBezTo>
                    <a:cubicBezTo>
                      <a:pt x="2032" y="435"/>
                      <a:pt x="1660" y="241"/>
                      <a:pt x="1660" y="241"/>
                    </a:cubicBezTo>
                    <a:cubicBezTo>
                      <a:pt x="1440" y="89"/>
                      <a:pt x="1137" y="0"/>
                      <a:pt x="8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1901360" y="3100907"/>
                <a:ext cx="85681" cy="108762"/>
              </a:xfrm>
              <a:custGeom>
                <a:avLst/>
                <a:gdLst/>
                <a:ahLst/>
                <a:cxnLst/>
                <a:rect l="l" t="t" r="r" b="b"/>
                <a:pathLst>
                  <a:path w="1006" h="1277" extrusionOk="0">
                    <a:moveTo>
                      <a:pt x="67" y="0"/>
                    </a:moveTo>
                    <a:cubicBezTo>
                      <a:pt x="45" y="0"/>
                      <a:pt x="19" y="15"/>
                      <a:pt x="0" y="30"/>
                    </a:cubicBezTo>
                    <a:cubicBezTo>
                      <a:pt x="0" y="56"/>
                      <a:pt x="0" y="98"/>
                      <a:pt x="27" y="119"/>
                    </a:cubicBezTo>
                    <a:cubicBezTo>
                      <a:pt x="461" y="360"/>
                      <a:pt x="702" y="795"/>
                      <a:pt x="896" y="1234"/>
                    </a:cubicBezTo>
                    <a:cubicBezTo>
                      <a:pt x="896" y="1276"/>
                      <a:pt x="943" y="1276"/>
                      <a:pt x="964" y="1276"/>
                    </a:cubicBezTo>
                    <a:cubicBezTo>
                      <a:pt x="985" y="1255"/>
                      <a:pt x="1006" y="1234"/>
                      <a:pt x="985" y="1187"/>
                    </a:cubicBezTo>
                    <a:cubicBezTo>
                      <a:pt x="812" y="732"/>
                      <a:pt x="550" y="292"/>
                      <a:pt x="89" y="9"/>
                    </a:cubicBezTo>
                    <a:cubicBezTo>
                      <a:pt x="83" y="3"/>
                      <a:pt x="75" y="0"/>
                      <a:pt x="6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975797" y="3219973"/>
                <a:ext cx="18823" cy="78867"/>
              </a:xfrm>
              <a:custGeom>
                <a:avLst/>
                <a:gdLst/>
                <a:ahLst/>
                <a:cxnLst/>
                <a:rect l="l" t="t" r="r" b="b"/>
                <a:pathLst>
                  <a:path w="221" h="926" extrusionOk="0">
                    <a:moveTo>
                      <a:pt x="68" y="1"/>
                    </a:moveTo>
                    <a:cubicBezTo>
                      <a:pt x="60" y="1"/>
                      <a:pt x="50" y="3"/>
                      <a:pt x="43" y="9"/>
                    </a:cubicBezTo>
                    <a:cubicBezTo>
                      <a:pt x="22" y="9"/>
                      <a:pt x="1" y="51"/>
                      <a:pt x="22" y="72"/>
                    </a:cubicBezTo>
                    <a:cubicBezTo>
                      <a:pt x="111" y="313"/>
                      <a:pt x="69" y="596"/>
                      <a:pt x="90" y="884"/>
                    </a:cubicBezTo>
                    <a:cubicBezTo>
                      <a:pt x="90" y="905"/>
                      <a:pt x="111" y="926"/>
                      <a:pt x="132" y="926"/>
                    </a:cubicBezTo>
                    <a:cubicBezTo>
                      <a:pt x="174" y="926"/>
                      <a:pt x="200" y="905"/>
                      <a:pt x="200" y="884"/>
                    </a:cubicBezTo>
                    <a:cubicBezTo>
                      <a:pt x="174" y="596"/>
                      <a:pt x="221" y="313"/>
                      <a:pt x="111" y="30"/>
                    </a:cubicBezTo>
                    <a:cubicBezTo>
                      <a:pt x="111" y="15"/>
                      <a:pt x="90" y="1"/>
                      <a:pt x="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1975797" y="3086599"/>
                <a:ext cx="106292" cy="23422"/>
              </a:xfrm>
              <a:custGeom>
                <a:avLst/>
                <a:gdLst/>
                <a:ahLst/>
                <a:cxnLst/>
                <a:rect l="l" t="t" r="r" b="b"/>
                <a:pathLst>
                  <a:path w="1248" h="275" extrusionOk="0">
                    <a:moveTo>
                      <a:pt x="878" y="1"/>
                    </a:moveTo>
                    <a:cubicBezTo>
                      <a:pt x="588" y="1"/>
                      <a:pt x="316" y="60"/>
                      <a:pt x="43" y="156"/>
                    </a:cubicBezTo>
                    <a:cubicBezTo>
                      <a:pt x="1" y="177"/>
                      <a:pt x="1" y="198"/>
                      <a:pt x="1" y="245"/>
                    </a:cubicBezTo>
                    <a:cubicBezTo>
                      <a:pt x="16" y="260"/>
                      <a:pt x="31" y="275"/>
                      <a:pt x="55" y="275"/>
                    </a:cubicBezTo>
                    <a:cubicBezTo>
                      <a:pt x="65" y="275"/>
                      <a:pt x="76" y="272"/>
                      <a:pt x="90" y="266"/>
                    </a:cubicBezTo>
                    <a:cubicBezTo>
                      <a:pt x="342" y="170"/>
                      <a:pt x="598" y="108"/>
                      <a:pt x="870" y="108"/>
                    </a:cubicBezTo>
                    <a:cubicBezTo>
                      <a:pt x="971" y="108"/>
                      <a:pt x="1073" y="117"/>
                      <a:pt x="1179" y="135"/>
                    </a:cubicBezTo>
                    <a:cubicBezTo>
                      <a:pt x="1200" y="135"/>
                      <a:pt x="1247" y="114"/>
                      <a:pt x="1247" y="93"/>
                    </a:cubicBezTo>
                    <a:cubicBezTo>
                      <a:pt x="1247" y="46"/>
                      <a:pt x="1221" y="25"/>
                      <a:pt x="1200" y="25"/>
                    </a:cubicBezTo>
                    <a:cubicBezTo>
                      <a:pt x="1090" y="8"/>
                      <a:pt x="983" y="1"/>
                      <a:pt x="8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1992746" y="3132590"/>
                <a:ext cx="38923" cy="101182"/>
              </a:xfrm>
              <a:custGeom>
                <a:avLst/>
                <a:gdLst/>
                <a:ahLst/>
                <a:cxnLst/>
                <a:rect l="l" t="t" r="r" b="b"/>
                <a:pathLst>
                  <a:path w="457" h="1188" extrusionOk="0">
                    <a:moveTo>
                      <a:pt x="54" y="0"/>
                    </a:moveTo>
                    <a:cubicBezTo>
                      <a:pt x="45" y="0"/>
                      <a:pt x="34" y="3"/>
                      <a:pt x="22" y="9"/>
                    </a:cubicBezTo>
                    <a:cubicBezTo>
                      <a:pt x="1" y="30"/>
                      <a:pt x="1" y="77"/>
                      <a:pt x="22" y="98"/>
                    </a:cubicBezTo>
                    <a:cubicBezTo>
                      <a:pt x="263" y="402"/>
                      <a:pt x="284" y="752"/>
                      <a:pt x="347" y="1145"/>
                    </a:cubicBezTo>
                    <a:cubicBezTo>
                      <a:pt x="347" y="1166"/>
                      <a:pt x="368" y="1187"/>
                      <a:pt x="415" y="1187"/>
                    </a:cubicBezTo>
                    <a:cubicBezTo>
                      <a:pt x="436" y="1187"/>
                      <a:pt x="457" y="1145"/>
                      <a:pt x="457" y="1124"/>
                    </a:cubicBezTo>
                    <a:cubicBezTo>
                      <a:pt x="394" y="752"/>
                      <a:pt x="368" y="360"/>
                      <a:pt x="106" y="30"/>
                    </a:cubicBezTo>
                    <a:cubicBezTo>
                      <a:pt x="91" y="15"/>
                      <a:pt x="76" y="0"/>
                      <a:pt x="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147104" y="2760062"/>
                <a:ext cx="620549" cy="204664"/>
              </a:xfrm>
              <a:custGeom>
                <a:avLst/>
                <a:gdLst/>
                <a:ahLst/>
                <a:cxnLst/>
                <a:rect l="l" t="t" r="r" b="b"/>
                <a:pathLst>
                  <a:path w="7286" h="2403" extrusionOk="0">
                    <a:moveTo>
                      <a:pt x="5489" y="1"/>
                    </a:moveTo>
                    <a:cubicBezTo>
                      <a:pt x="5252" y="1"/>
                      <a:pt x="4993" y="18"/>
                      <a:pt x="4714" y="62"/>
                    </a:cubicBezTo>
                    <a:cubicBezTo>
                      <a:pt x="3316" y="282"/>
                      <a:pt x="132" y="586"/>
                      <a:pt x="132" y="586"/>
                    </a:cubicBezTo>
                    <a:cubicBezTo>
                      <a:pt x="132" y="586"/>
                      <a:pt x="1" y="1702"/>
                      <a:pt x="43" y="2047"/>
                    </a:cubicBezTo>
                    <a:cubicBezTo>
                      <a:pt x="85" y="2377"/>
                      <a:pt x="587" y="2377"/>
                      <a:pt x="1917" y="2398"/>
                    </a:cubicBezTo>
                    <a:cubicBezTo>
                      <a:pt x="2008" y="2401"/>
                      <a:pt x="2109" y="2402"/>
                      <a:pt x="2219" y="2402"/>
                    </a:cubicBezTo>
                    <a:cubicBezTo>
                      <a:pt x="3743" y="2402"/>
                      <a:pt x="7011" y="2145"/>
                      <a:pt x="7133" y="1984"/>
                    </a:cubicBezTo>
                    <a:cubicBezTo>
                      <a:pt x="7264" y="1806"/>
                      <a:pt x="7285" y="1110"/>
                      <a:pt x="7023" y="282"/>
                    </a:cubicBezTo>
                    <a:cubicBezTo>
                      <a:pt x="7023" y="282"/>
                      <a:pt x="6437" y="1"/>
                      <a:pt x="5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1143101" y="2755292"/>
                <a:ext cx="624552" cy="214884"/>
              </a:xfrm>
              <a:custGeom>
                <a:avLst/>
                <a:gdLst/>
                <a:ahLst/>
                <a:cxnLst/>
                <a:rect l="l" t="t" r="r" b="b"/>
                <a:pathLst>
                  <a:path w="7333" h="2523" extrusionOk="0">
                    <a:moveTo>
                      <a:pt x="5698" y="118"/>
                    </a:moveTo>
                    <a:cubicBezTo>
                      <a:pt x="6526" y="139"/>
                      <a:pt x="7008" y="380"/>
                      <a:pt x="7029" y="380"/>
                    </a:cubicBezTo>
                    <a:cubicBezTo>
                      <a:pt x="7139" y="773"/>
                      <a:pt x="7201" y="1145"/>
                      <a:pt x="7201" y="1428"/>
                    </a:cubicBezTo>
                    <a:cubicBezTo>
                      <a:pt x="7228" y="1579"/>
                      <a:pt x="7201" y="1710"/>
                      <a:pt x="7201" y="1799"/>
                    </a:cubicBezTo>
                    <a:cubicBezTo>
                      <a:pt x="7180" y="1909"/>
                      <a:pt x="7159" y="1972"/>
                      <a:pt x="7139" y="2019"/>
                    </a:cubicBezTo>
                    <a:cubicBezTo>
                      <a:pt x="7139" y="2011"/>
                      <a:pt x="7136" y="2008"/>
                      <a:pt x="7132" y="2008"/>
                    </a:cubicBezTo>
                    <a:cubicBezTo>
                      <a:pt x="7125" y="2008"/>
                      <a:pt x="7111" y="2019"/>
                      <a:pt x="7097" y="2019"/>
                    </a:cubicBezTo>
                    <a:cubicBezTo>
                      <a:pt x="7070" y="2040"/>
                      <a:pt x="7029" y="2040"/>
                      <a:pt x="6966" y="2061"/>
                    </a:cubicBezTo>
                    <a:cubicBezTo>
                      <a:pt x="6856" y="2082"/>
                      <a:pt x="6678" y="2103"/>
                      <a:pt x="6484" y="2124"/>
                    </a:cubicBezTo>
                    <a:cubicBezTo>
                      <a:pt x="6112" y="2192"/>
                      <a:pt x="5588" y="2234"/>
                      <a:pt x="5023" y="2281"/>
                    </a:cubicBezTo>
                    <a:cubicBezTo>
                      <a:pt x="4046" y="2355"/>
                      <a:pt x="2956" y="2416"/>
                      <a:pt x="2261" y="2416"/>
                    </a:cubicBezTo>
                    <a:cubicBezTo>
                      <a:pt x="2162" y="2416"/>
                      <a:pt x="2072" y="2415"/>
                      <a:pt x="1991" y="2412"/>
                    </a:cubicBezTo>
                    <a:cubicBezTo>
                      <a:pt x="1310" y="2386"/>
                      <a:pt x="854" y="2386"/>
                      <a:pt x="551" y="2344"/>
                    </a:cubicBezTo>
                    <a:cubicBezTo>
                      <a:pt x="420" y="2323"/>
                      <a:pt x="310" y="2281"/>
                      <a:pt x="242" y="2234"/>
                    </a:cubicBezTo>
                    <a:cubicBezTo>
                      <a:pt x="179" y="2192"/>
                      <a:pt x="158" y="2150"/>
                      <a:pt x="132" y="2082"/>
                    </a:cubicBezTo>
                    <a:cubicBezTo>
                      <a:pt x="111" y="1930"/>
                      <a:pt x="132" y="1559"/>
                      <a:pt x="179" y="1255"/>
                    </a:cubicBezTo>
                    <a:cubicBezTo>
                      <a:pt x="200" y="946"/>
                      <a:pt x="221" y="731"/>
                      <a:pt x="221" y="684"/>
                    </a:cubicBezTo>
                    <a:cubicBezTo>
                      <a:pt x="289" y="684"/>
                      <a:pt x="3384" y="401"/>
                      <a:pt x="4761" y="186"/>
                    </a:cubicBezTo>
                    <a:cubicBezTo>
                      <a:pt x="5107" y="118"/>
                      <a:pt x="5437" y="118"/>
                      <a:pt x="5698" y="118"/>
                    </a:cubicBezTo>
                    <a:close/>
                    <a:moveTo>
                      <a:pt x="5502" y="1"/>
                    </a:moveTo>
                    <a:cubicBezTo>
                      <a:pt x="5273" y="1"/>
                      <a:pt x="5022" y="25"/>
                      <a:pt x="4761" y="76"/>
                    </a:cubicBezTo>
                    <a:cubicBezTo>
                      <a:pt x="3363" y="291"/>
                      <a:pt x="179" y="579"/>
                      <a:pt x="179" y="579"/>
                    </a:cubicBezTo>
                    <a:lnTo>
                      <a:pt x="111" y="600"/>
                    </a:lnTo>
                    <a:lnTo>
                      <a:pt x="111" y="642"/>
                    </a:lnTo>
                    <a:cubicBezTo>
                      <a:pt x="111" y="642"/>
                      <a:pt x="90" y="904"/>
                      <a:pt x="48" y="1234"/>
                    </a:cubicBezTo>
                    <a:cubicBezTo>
                      <a:pt x="27" y="1559"/>
                      <a:pt x="1" y="1909"/>
                      <a:pt x="27" y="2103"/>
                    </a:cubicBezTo>
                    <a:cubicBezTo>
                      <a:pt x="48" y="2192"/>
                      <a:pt x="90" y="2281"/>
                      <a:pt x="179" y="2344"/>
                    </a:cubicBezTo>
                    <a:cubicBezTo>
                      <a:pt x="262" y="2386"/>
                      <a:pt x="372" y="2433"/>
                      <a:pt x="551" y="2454"/>
                    </a:cubicBezTo>
                    <a:cubicBezTo>
                      <a:pt x="854" y="2496"/>
                      <a:pt x="1310" y="2496"/>
                      <a:pt x="1964" y="2517"/>
                    </a:cubicBezTo>
                    <a:cubicBezTo>
                      <a:pt x="2065" y="2521"/>
                      <a:pt x="2178" y="2523"/>
                      <a:pt x="2301" y="2523"/>
                    </a:cubicBezTo>
                    <a:cubicBezTo>
                      <a:pt x="3014" y="2523"/>
                      <a:pt x="4075" y="2462"/>
                      <a:pt x="5044" y="2386"/>
                    </a:cubicBezTo>
                    <a:cubicBezTo>
                      <a:pt x="5588" y="2344"/>
                      <a:pt x="6112" y="2302"/>
                      <a:pt x="6505" y="2234"/>
                    </a:cubicBezTo>
                    <a:cubicBezTo>
                      <a:pt x="6704" y="2213"/>
                      <a:pt x="6877" y="2192"/>
                      <a:pt x="6987" y="2171"/>
                    </a:cubicBezTo>
                    <a:cubicBezTo>
                      <a:pt x="7050" y="2150"/>
                      <a:pt x="7097" y="2150"/>
                      <a:pt x="7139" y="2124"/>
                    </a:cubicBezTo>
                    <a:cubicBezTo>
                      <a:pt x="7180" y="2124"/>
                      <a:pt x="7201" y="2103"/>
                      <a:pt x="7228" y="2082"/>
                    </a:cubicBezTo>
                    <a:cubicBezTo>
                      <a:pt x="7269" y="2019"/>
                      <a:pt x="7290" y="1930"/>
                      <a:pt x="7311" y="1820"/>
                    </a:cubicBezTo>
                    <a:cubicBezTo>
                      <a:pt x="7332" y="1710"/>
                      <a:pt x="7332" y="1579"/>
                      <a:pt x="7332" y="1428"/>
                    </a:cubicBezTo>
                    <a:cubicBezTo>
                      <a:pt x="7311" y="1124"/>
                      <a:pt x="7269" y="731"/>
                      <a:pt x="7139" y="317"/>
                    </a:cubicBezTo>
                    <a:lnTo>
                      <a:pt x="7118" y="291"/>
                    </a:lnTo>
                    <a:lnTo>
                      <a:pt x="7097" y="291"/>
                    </a:lnTo>
                    <a:cubicBezTo>
                      <a:pt x="7097" y="291"/>
                      <a:pt x="6573" y="29"/>
                      <a:pt x="5719" y="8"/>
                    </a:cubicBezTo>
                    <a:cubicBezTo>
                      <a:pt x="5650" y="3"/>
                      <a:pt x="5577" y="1"/>
                      <a:pt x="550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1230766" y="1096491"/>
                <a:ext cx="2248867" cy="2399609"/>
              </a:xfrm>
              <a:custGeom>
                <a:avLst/>
                <a:gdLst/>
                <a:ahLst/>
                <a:cxnLst/>
                <a:rect l="l" t="t" r="r" b="b"/>
                <a:pathLst>
                  <a:path w="26406" h="28176" extrusionOk="0">
                    <a:moveTo>
                      <a:pt x="6960" y="0"/>
                    </a:moveTo>
                    <a:lnTo>
                      <a:pt x="1" y="28175"/>
                    </a:lnTo>
                    <a:lnTo>
                      <a:pt x="21540" y="28175"/>
                    </a:lnTo>
                    <a:lnTo>
                      <a:pt x="26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1225401" y="1091126"/>
                <a:ext cx="2259513" cy="2408466"/>
              </a:xfrm>
              <a:custGeom>
                <a:avLst/>
                <a:gdLst/>
                <a:ahLst/>
                <a:cxnLst/>
                <a:rect l="l" t="t" r="r" b="b"/>
                <a:pathLst>
                  <a:path w="26531" h="28280" extrusionOk="0">
                    <a:moveTo>
                      <a:pt x="26400" y="132"/>
                    </a:moveTo>
                    <a:lnTo>
                      <a:pt x="21556" y="28170"/>
                    </a:lnTo>
                    <a:lnTo>
                      <a:pt x="153" y="28170"/>
                    </a:lnTo>
                    <a:lnTo>
                      <a:pt x="7071" y="132"/>
                    </a:lnTo>
                    <a:close/>
                    <a:moveTo>
                      <a:pt x="6982" y="1"/>
                    </a:moveTo>
                    <a:lnTo>
                      <a:pt x="6961" y="42"/>
                    </a:lnTo>
                    <a:lnTo>
                      <a:pt x="1" y="28280"/>
                    </a:lnTo>
                    <a:lnTo>
                      <a:pt x="21645" y="28280"/>
                    </a:lnTo>
                    <a:lnTo>
                      <a:pt x="2653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1905597" y="1163344"/>
                <a:ext cx="1445506" cy="65236"/>
              </a:xfrm>
              <a:custGeom>
                <a:avLst/>
                <a:gdLst/>
                <a:ahLst/>
                <a:cxnLst/>
                <a:rect l="l" t="t" r="r" b="b"/>
                <a:pathLst>
                  <a:path w="16973" h="766" extrusionOk="0">
                    <a:moveTo>
                      <a:pt x="173" y="1"/>
                    </a:moveTo>
                    <a:lnTo>
                      <a:pt x="0" y="766"/>
                    </a:lnTo>
                    <a:lnTo>
                      <a:pt x="16842" y="766"/>
                    </a:lnTo>
                    <a:lnTo>
                      <a:pt x="169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1899721" y="1159852"/>
                <a:ext cx="1457173" cy="72731"/>
              </a:xfrm>
              <a:custGeom>
                <a:avLst/>
                <a:gdLst/>
                <a:ahLst/>
                <a:cxnLst/>
                <a:rect l="l" t="t" r="r" b="b"/>
                <a:pathLst>
                  <a:path w="17110" h="854" extrusionOk="0">
                    <a:moveTo>
                      <a:pt x="16979" y="110"/>
                    </a:moveTo>
                    <a:lnTo>
                      <a:pt x="16869" y="744"/>
                    </a:lnTo>
                    <a:lnTo>
                      <a:pt x="132" y="744"/>
                    </a:lnTo>
                    <a:lnTo>
                      <a:pt x="284" y="110"/>
                    </a:lnTo>
                    <a:close/>
                    <a:moveTo>
                      <a:pt x="200" y="0"/>
                    </a:moveTo>
                    <a:lnTo>
                      <a:pt x="200" y="42"/>
                    </a:lnTo>
                    <a:lnTo>
                      <a:pt x="1" y="854"/>
                    </a:lnTo>
                    <a:lnTo>
                      <a:pt x="16958" y="854"/>
                    </a:lnTo>
                    <a:lnTo>
                      <a:pt x="1711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1881070" y="1267754"/>
                <a:ext cx="1451808" cy="65151"/>
              </a:xfrm>
              <a:custGeom>
                <a:avLst/>
                <a:gdLst/>
                <a:ahLst/>
                <a:cxnLst/>
                <a:rect l="l" t="t" r="r" b="b"/>
                <a:pathLst>
                  <a:path w="17047" h="765" extrusionOk="0">
                    <a:moveTo>
                      <a:pt x="178" y="0"/>
                    </a:moveTo>
                    <a:lnTo>
                      <a:pt x="0" y="765"/>
                    </a:lnTo>
                    <a:lnTo>
                      <a:pt x="16915" y="765"/>
                    </a:lnTo>
                    <a:lnTo>
                      <a:pt x="17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1873916" y="1261963"/>
                <a:ext cx="1464242" cy="74519"/>
              </a:xfrm>
              <a:custGeom>
                <a:avLst/>
                <a:gdLst/>
                <a:ahLst/>
                <a:cxnLst/>
                <a:rect l="l" t="t" r="r" b="b"/>
                <a:pathLst>
                  <a:path w="17193" h="875" extrusionOk="0">
                    <a:moveTo>
                      <a:pt x="17062" y="110"/>
                    </a:moveTo>
                    <a:lnTo>
                      <a:pt x="16952" y="765"/>
                    </a:lnTo>
                    <a:lnTo>
                      <a:pt x="152" y="765"/>
                    </a:lnTo>
                    <a:lnTo>
                      <a:pt x="304" y="110"/>
                    </a:lnTo>
                    <a:close/>
                    <a:moveTo>
                      <a:pt x="215" y="0"/>
                    </a:moveTo>
                    <a:lnTo>
                      <a:pt x="215" y="47"/>
                    </a:lnTo>
                    <a:lnTo>
                      <a:pt x="0" y="875"/>
                    </a:lnTo>
                    <a:lnTo>
                      <a:pt x="17041" y="875"/>
                    </a:lnTo>
                    <a:lnTo>
                      <a:pt x="1719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1855181" y="1371653"/>
                <a:ext cx="1458962" cy="65236"/>
              </a:xfrm>
              <a:custGeom>
                <a:avLst/>
                <a:gdLst/>
                <a:ahLst/>
                <a:cxnLst/>
                <a:rect l="l" t="t" r="r" b="b"/>
                <a:pathLst>
                  <a:path w="17131" h="766" extrusionOk="0">
                    <a:moveTo>
                      <a:pt x="199" y="1"/>
                    </a:moveTo>
                    <a:lnTo>
                      <a:pt x="0" y="765"/>
                    </a:lnTo>
                    <a:lnTo>
                      <a:pt x="16999" y="765"/>
                    </a:lnTo>
                    <a:lnTo>
                      <a:pt x="17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1849815" y="1366288"/>
                <a:ext cx="1469607" cy="74179"/>
              </a:xfrm>
              <a:custGeom>
                <a:avLst/>
                <a:gdLst/>
                <a:ahLst/>
                <a:cxnLst/>
                <a:rect l="l" t="t" r="r" b="b"/>
                <a:pathLst>
                  <a:path w="17256" h="871" extrusionOk="0">
                    <a:moveTo>
                      <a:pt x="17125" y="106"/>
                    </a:moveTo>
                    <a:lnTo>
                      <a:pt x="17020" y="760"/>
                    </a:lnTo>
                    <a:lnTo>
                      <a:pt x="131" y="760"/>
                    </a:lnTo>
                    <a:lnTo>
                      <a:pt x="304" y="106"/>
                    </a:lnTo>
                    <a:close/>
                    <a:moveTo>
                      <a:pt x="215" y="1"/>
                    </a:moveTo>
                    <a:lnTo>
                      <a:pt x="194" y="43"/>
                    </a:lnTo>
                    <a:lnTo>
                      <a:pt x="0" y="870"/>
                    </a:lnTo>
                    <a:lnTo>
                      <a:pt x="17104" y="870"/>
                    </a:lnTo>
                    <a:lnTo>
                      <a:pt x="1725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1829291" y="1475552"/>
                <a:ext cx="832318" cy="65236"/>
              </a:xfrm>
              <a:custGeom>
                <a:avLst/>
                <a:gdLst/>
                <a:ahLst/>
                <a:cxnLst/>
                <a:rect l="l" t="t" r="r" b="b"/>
                <a:pathLst>
                  <a:path w="9773" h="766" extrusionOk="0">
                    <a:moveTo>
                      <a:pt x="194" y="1"/>
                    </a:moveTo>
                    <a:lnTo>
                      <a:pt x="1" y="765"/>
                    </a:lnTo>
                    <a:lnTo>
                      <a:pt x="9621" y="765"/>
                    </a:lnTo>
                    <a:lnTo>
                      <a:pt x="9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1823500" y="1470187"/>
                <a:ext cx="845688" cy="76393"/>
              </a:xfrm>
              <a:custGeom>
                <a:avLst/>
                <a:gdLst/>
                <a:ahLst/>
                <a:cxnLst/>
                <a:rect l="l" t="t" r="r" b="b"/>
                <a:pathLst>
                  <a:path w="9930" h="897" extrusionOk="0">
                    <a:moveTo>
                      <a:pt x="9778" y="111"/>
                    </a:moveTo>
                    <a:lnTo>
                      <a:pt x="9647" y="787"/>
                    </a:lnTo>
                    <a:lnTo>
                      <a:pt x="152" y="787"/>
                    </a:lnTo>
                    <a:lnTo>
                      <a:pt x="309" y="111"/>
                    </a:lnTo>
                    <a:close/>
                    <a:moveTo>
                      <a:pt x="220" y="1"/>
                    </a:moveTo>
                    <a:lnTo>
                      <a:pt x="199" y="43"/>
                    </a:lnTo>
                    <a:lnTo>
                      <a:pt x="0" y="896"/>
                    </a:lnTo>
                    <a:lnTo>
                      <a:pt x="9736" y="896"/>
                    </a:lnTo>
                    <a:lnTo>
                      <a:pt x="993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1805190" y="1581750"/>
                <a:ext cx="1471907" cy="66940"/>
              </a:xfrm>
              <a:custGeom>
                <a:avLst/>
                <a:gdLst/>
                <a:ahLst/>
                <a:cxnLst/>
                <a:rect l="l" t="t" r="r" b="b"/>
                <a:pathLst>
                  <a:path w="17283" h="786" extrusionOk="0">
                    <a:moveTo>
                      <a:pt x="174" y="0"/>
                    </a:moveTo>
                    <a:lnTo>
                      <a:pt x="1" y="786"/>
                    </a:lnTo>
                    <a:lnTo>
                      <a:pt x="17152" y="786"/>
                    </a:lnTo>
                    <a:lnTo>
                      <a:pt x="17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1797610" y="1575959"/>
                <a:ext cx="1484852" cy="76308"/>
              </a:xfrm>
              <a:custGeom>
                <a:avLst/>
                <a:gdLst/>
                <a:ahLst/>
                <a:cxnLst/>
                <a:rect l="l" t="t" r="r" b="b"/>
                <a:pathLst>
                  <a:path w="17435" h="896" extrusionOk="0">
                    <a:moveTo>
                      <a:pt x="17303" y="110"/>
                    </a:moveTo>
                    <a:lnTo>
                      <a:pt x="17173" y="786"/>
                    </a:lnTo>
                    <a:lnTo>
                      <a:pt x="153" y="786"/>
                    </a:lnTo>
                    <a:lnTo>
                      <a:pt x="304" y="110"/>
                    </a:lnTo>
                    <a:close/>
                    <a:moveTo>
                      <a:pt x="221" y="0"/>
                    </a:moveTo>
                    <a:lnTo>
                      <a:pt x="221" y="47"/>
                    </a:lnTo>
                    <a:lnTo>
                      <a:pt x="1" y="896"/>
                    </a:lnTo>
                    <a:lnTo>
                      <a:pt x="17282" y="896"/>
                    </a:lnTo>
                    <a:lnTo>
                      <a:pt x="1743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778875" y="1687438"/>
                <a:ext cx="1479486" cy="66940"/>
              </a:xfrm>
              <a:custGeom>
                <a:avLst/>
                <a:gdLst/>
                <a:ahLst/>
                <a:cxnLst/>
                <a:rect l="l" t="t" r="r" b="b"/>
                <a:pathLst>
                  <a:path w="17372" h="786" extrusionOk="0">
                    <a:moveTo>
                      <a:pt x="179" y="0"/>
                    </a:moveTo>
                    <a:lnTo>
                      <a:pt x="1" y="786"/>
                    </a:lnTo>
                    <a:lnTo>
                      <a:pt x="17220" y="786"/>
                    </a:lnTo>
                    <a:lnTo>
                      <a:pt x="173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771721" y="1683861"/>
                <a:ext cx="1492006" cy="76308"/>
              </a:xfrm>
              <a:custGeom>
                <a:avLst/>
                <a:gdLst/>
                <a:ahLst/>
                <a:cxnLst/>
                <a:rect l="l" t="t" r="r" b="b"/>
                <a:pathLst>
                  <a:path w="17519" h="896" extrusionOk="0">
                    <a:moveTo>
                      <a:pt x="17387" y="110"/>
                    </a:moveTo>
                    <a:lnTo>
                      <a:pt x="17257" y="786"/>
                    </a:lnTo>
                    <a:lnTo>
                      <a:pt x="153" y="786"/>
                    </a:lnTo>
                    <a:lnTo>
                      <a:pt x="305" y="110"/>
                    </a:lnTo>
                    <a:close/>
                    <a:moveTo>
                      <a:pt x="216" y="0"/>
                    </a:moveTo>
                    <a:lnTo>
                      <a:pt x="216" y="42"/>
                    </a:lnTo>
                    <a:lnTo>
                      <a:pt x="1" y="896"/>
                    </a:lnTo>
                    <a:lnTo>
                      <a:pt x="17367" y="896"/>
                    </a:lnTo>
                    <a:lnTo>
                      <a:pt x="1751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1751282" y="1795339"/>
                <a:ext cx="1486555" cy="68813"/>
              </a:xfrm>
              <a:custGeom>
                <a:avLst/>
                <a:gdLst/>
                <a:ahLst/>
                <a:cxnLst/>
                <a:rect l="l" t="t" r="r" b="b"/>
                <a:pathLst>
                  <a:path w="17455" h="808" extrusionOk="0">
                    <a:moveTo>
                      <a:pt x="194" y="1"/>
                    </a:moveTo>
                    <a:lnTo>
                      <a:pt x="0" y="807"/>
                    </a:lnTo>
                    <a:lnTo>
                      <a:pt x="17324" y="807"/>
                    </a:lnTo>
                    <a:lnTo>
                      <a:pt x="17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1745491" y="1791762"/>
                <a:ext cx="1499926" cy="76393"/>
              </a:xfrm>
              <a:custGeom>
                <a:avLst/>
                <a:gdLst/>
                <a:ahLst/>
                <a:cxnLst/>
                <a:rect l="l" t="t" r="r" b="b"/>
                <a:pathLst>
                  <a:path w="17612" h="897" extrusionOk="0">
                    <a:moveTo>
                      <a:pt x="17460" y="111"/>
                    </a:moveTo>
                    <a:lnTo>
                      <a:pt x="17350" y="786"/>
                    </a:lnTo>
                    <a:lnTo>
                      <a:pt x="152" y="786"/>
                    </a:lnTo>
                    <a:lnTo>
                      <a:pt x="309" y="111"/>
                    </a:lnTo>
                    <a:close/>
                    <a:moveTo>
                      <a:pt x="220" y="1"/>
                    </a:moveTo>
                    <a:lnTo>
                      <a:pt x="220" y="43"/>
                    </a:lnTo>
                    <a:lnTo>
                      <a:pt x="0" y="896"/>
                    </a:lnTo>
                    <a:lnTo>
                      <a:pt x="17434" y="896"/>
                    </a:lnTo>
                    <a:lnTo>
                      <a:pt x="176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1724966" y="1905029"/>
                <a:ext cx="1291698" cy="68813"/>
              </a:xfrm>
              <a:custGeom>
                <a:avLst/>
                <a:gdLst/>
                <a:ahLst/>
                <a:cxnLst/>
                <a:rect l="l" t="t" r="r" b="b"/>
                <a:pathLst>
                  <a:path w="15167" h="808" extrusionOk="0">
                    <a:moveTo>
                      <a:pt x="199" y="1"/>
                    </a:moveTo>
                    <a:lnTo>
                      <a:pt x="0" y="807"/>
                    </a:lnTo>
                    <a:lnTo>
                      <a:pt x="15014" y="807"/>
                    </a:lnTo>
                    <a:lnTo>
                      <a:pt x="15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719601" y="1899238"/>
                <a:ext cx="1302854" cy="78181"/>
              </a:xfrm>
              <a:custGeom>
                <a:avLst/>
                <a:gdLst/>
                <a:ahLst/>
                <a:cxnLst/>
                <a:rect l="l" t="t" r="r" b="b"/>
                <a:pathLst>
                  <a:path w="15298" h="918" extrusionOk="0">
                    <a:moveTo>
                      <a:pt x="15166" y="111"/>
                    </a:moveTo>
                    <a:lnTo>
                      <a:pt x="15035" y="813"/>
                    </a:lnTo>
                    <a:lnTo>
                      <a:pt x="152" y="813"/>
                    </a:lnTo>
                    <a:lnTo>
                      <a:pt x="304" y="111"/>
                    </a:lnTo>
                    <a:close/>
                    <a:moveTo>
                      <a:pt x="220" y="1"/>
                    </a:moveTo>
                    <a:lnTo>
                      <a:pt x="220" y="48"/>
                    </a:lnTo>
                    <a:lnTo>
                      <a:pt x="0" y="917"/>
                    </a:lnTo>
                    <a:lnTo>
                      <a:pt x="15145" y="917"/>
                    </a:lnTo>
                    <a:lnTo>
                      <a:pt x="1529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1699077" y="2014804"/>
                <a:ext cx="1501714" cy="68728"/>
              </a:xfrm>
              <a:custGeom>
                <a:avLst/>
                <a:gdLst/>
                <a:ahLst/>
                <a:cxnLst/>
                <a:rect l="l" t="t" r="r" b="b"/>
                <a:pathLst>
                  <a:path w="17633" h="807" extrusionOk="0">
                    <a:moveTo>
                      <a:pt x="199" y="0"/>
                    </a:moveTo>
                    <a:lnTo>
                      <a:pt x="0" y="807"/>
                    </a:lnTo>
                    <a:lnTo>
                      <a:pt x="17481" y="807"/>
                    </a:lnTo>
                    <a:lnTo>
                      <a:pt x="17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693712" y="2009013"/>
                <a:ext cx="1512445" cy="79885"/>
              </a:xfrm>
              <a:custGeom>
                <a:avLst/>
                <a:gdLst/>
                <a:ahLst/>
                <a:cxnLst/>
                <a:rect l="l" t="t" r="r" b="b"/>
                <a:pathLst>
                  <a:path w="17759" h="938" extrusionOk="0">
                    <a:moveTo>
                      <a:pt x="17607" y="110"/>
                    </a:moveTo>
                    <a:lnTo>
                      <a:pt x="17497" y="807"/>
                    </a:lnTo>
                    <a:lnTo>
                      <a:pt x="131" y="807"/>
                    </a:lnTo>
                    <a:lnTo>
                      <a:pt x="304" y="110"/>
                    </a:lnTo>
                    <a:close/>
                    <a:moveTo>
                      <a:pt x="215" y="0"/>
                    </a:moveTo>
                    <a:lnTo>
                      <a:pt x="194" y="47"/>
                    </a:lnTo>
                    <a:lnTo>
                      <a:pt x="1" y="938"/>
                    </a:lnTo>
                    <a:lnTo>
                      <a:pt x="17586" y="938"/>
                    </a:lnTo>
                    <a:lnTo>
                      <a:pt x="1775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671399" y="2124494"/>
                <a:ext cx="1508953" cy="70517"/>
              </a:xfrm>
              <a:custGeom>
                <a:avLst/>
                <a:gdLst/>
                <a:ahLst/>
                <a:cxnLst/>
                <a:rect l="l" t="t" r="r" b="b"/>
                <a:pathLst>
                  <a:path w="17718" h="828" extrusionOk="0">
                    <a:moveTo>
                      <a:pt x="194" y="1"/>
                    </a:moveTo>
                    <a:lnTo>
                      <a:pt x="1" y="828"/>
                    </a:lnTo>
                    <a:lnTo>
                      <a:pt x="17565" y="828"/>
                    </a:lnTo>
                    <a:lnTo>
                      <a:pt x="17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665608" y="2120492"/>
                <a:ext cx="1520025" cy="79885"/>
              </a:xfrm>
              <a:custGeom>
                <a:avLst/>
                <a:gdLst/>
                <a:ahLst/>
                <a:cxnLst/>
                <a:rect l="l" t="t" r="r" b="b"/>
                <a:pathLst>
                  <a:path w="17848" h="938" extrusionOk="0">
                    <a:moveTo>
                      <a:pt x="17717" y="110"/>
                    </a:moveTo>
                    <a:lnTo>
                      <a:pt x="17586" y="807"/>
                    </a:lnTo>
                    <a:lnTo>
                      <a:pt x="152" y="807"/>
                    </a:lnTo>
                    <a:lnTo>
                      <a:pt x="331" y="110"/>
                    </a:lnTo>
                    <a:close/>
                    <a:moveTo>
                      <a:pt x="221" y="0"/>
                    </a:moveTo>
                    <a:lnTo>
                      <a:pt x="221" y="48"/>
                    </a:lnTo>
                    <a:lnTo>
                      <a:pt x="1" y="938"/>
                    </a:lnTo>
                    <a:lnTo>
                      <a:pt x="17675" y="938"/>
                    </a:lnTo>
                    <a:lnTo>
                      <a:pt x="1784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645084" y="2237761"/>
                <a:ext cx="1514745" cy="70602"/>
              </a:xfrm>
              <a:custGeom>
                <a:avLst/>
                <a:gdLst/>
                <a:ahLst/>
                <a:cxnLst/>
                <a:rect l="l" t="t" r="r" b="b"/>
                <a:pathLst>
                  <a:path w="17786" h="829" extrusionOk="0">
                    <a:moveTo>
                      <a:pt x="200" y="1"/>
                    </a:moveTo>
                    <a:lnTo>
                      <a:pt x="1" y="828"/>
                    </a:lnTo>
                    <a:lnTo>
                      <a:pt x="17633" y="828"/>
                    </a:lnTo>
                    <a:lnTo>
                      <a:pt x="17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637930" y="2231970"/>
                <a:ext cx="1527690" cy="79970"/>
              </a:xfrm>
              <a:custGeom>
                <a:avLst/>
                <a:gdLst/>
                <a:ahLst/>
                <a:cxnLst/>
                <a:rect l="l" t="t" r="r" b="b"/>
                <a:pathLst>
                  <a:path w="17938" h="939" extrusionOk="0">
                    <a:moveTo>
                      <a:pt x="17806" y="111"/>
                    </a:moveTo>
                    <a:lnTo>
                      <a:pt x="17675" y="833"/>
                    </a:lnTo>
                    <a:lnTo>
                      <a:pt x="153" y="833"/>
                    </a:lnTo>
                    <a:lnTo>
                      <a:pt x="326" y="111"/>
                    </a:lnTo>
                    <a:close/>
                    <a:moveTo>
                      <a:pt x="237" y="1"/>
                    </a:moveTo>
                    <a:lnTo>
                      <a:pt x="216" y="48"/>
                    </a:lnTo>
                    <a:lnTo>
                      <a:pt x="1" y="938"/>
                    </a:lnTo>
                    <a:lnTo>
                      <a:pt x="17780" y="938"/>
                    </a:lnTo>
                    <a:lnTo>
                      <a:pt x="179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617491" y="2349240"/>
                <a:ext cx="919697" cy="72390"/>
              </a:xfrm>
              <a:custGeom>
                <a:avLst/>
                <a:gdLst/>
                <a:ahLst/>
                <a:cxnLst/>
                <a:rect l="l" t="t" r="r" b="b"/>
                <a:pathLst>
                  <a:path w="10799" h="850" extrusionOk="0">
                    <a:moveTo>
                      <a:pt x="194" y="1"/>
                    </a:moveTo>
                    <a:lnTo>
                      <a:pt x="0" y="849"/>
                    </a:lnTo>
                    <a:lnTo>
                      <a:pt x="10626" y="849"/>
                    </a:lnTo>
                    <a:lnTo>
                      <a:pt x="10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1611615" y="2345237"/>
                <a:ext cx="931364" cy="80396"/>
              </a:xfrm>
              <a:custGeom>
                <a:avLst/>
                <a:gdLst/>
                <a:ahLst/>
                <a:cxnLst/>
                <a:rect l="l" t="t" r="r" b="b"/>
                <a:pathLst>
                  <a:path w="10936" h="944" extrusionOk="0">
                    <a:moveTo>
                      <a:pt x="10805" y="111"/>
                    </a:moveTo>
                    <a:lnTo>
                      <a:pt x="10653" y="833"/>
                    </a:lnTo>
                    <a:lnTo>
                      <a:pt x="132" y="833"/>
                    </a:lnTo>
                    <a:lnTo>
                      <a:pt x="310" y="111"/>
                    </a:lnTo>
                    <a:close/>
                    <a:moveTo>
                      <a:pt x="221" y="1"/>
                    </a:moveTo>
                    <a:lnTo>
                      <a:pt x="221" y="48"/>
                    </a:lnTo>
                    <a:lnTo>
                      <a:pt x="1" y="943"/>
                    </a:lnTo>
                    <a:lnTo>
                      <a:pt x="10737" y="943"/>
                    </a:lnTo>
                    <a:lnTo>
                      <a:pt x="1093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1589387" y="2464380"/>
                <a:ext cx="1531607" cy="72731"/>
              </a:xfrm>
              <a:custGeom>
                <a:avLst/>
                <a:gdLst/>
                <a:ahLst/>
                <a:cxnLst/>
                <a:rect l="l" t="t" r="r" b="b"/>
                <a:pathLst>
                  <a:path w="17984" h="854" extrusionOk="0">
                    <a:moveTo>
                      <a:pt x="199" y="0"/>
                    </a:moveTo>
                    <a:lnTo>
                      <a:pt x="0" y="854"/>
                    </a:lnTo>
                    <a:lnTo>
                      <a:pt x="17826" y="854"/>
                    </a:lnTo>
                    <a:lnTo>
                      <a:pt x="179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1584022" y="2459015"/>
                <a:ext cx="1542338" cy="81673"/>
              </a:xfrm>
              <a:custGeom>
                <a:avLst/>
                <a:gdLst/>
                <a:ahLst/>
                <a:cxnLst/>
                <a:rect l="l" t="t" r="r" b="b"/>
                <a:pathLst>
                  <a:path w="18110" h="959" extrusionOk="0">
                    <a:moveTo>
                      <a:pt x="17958" y="105"/>
                    </a:moveTo>
                    <a:lnTo>
                      <a:pt x="17827" y="849"/>
                    </a:lnTo>
                    <a:lnTo>
                      <a:pt x="131" y="849"/>
                    </a:lnTo>
                    <a:lnTo>
                      <a:pt x="304" y="105"/>
                    </a:lnTo>
                    <a:close/>
                    <a:moveTo>
                      <a:pt x="215" y="0"/>
                    </a:moveTo>
                    <a:lnTo>
                      <a:pt x="215" y="42"/>
                    </a:lnTo>
                    <a:lnTo>
                      <a:pt x="0" y="959"/>
                    </a:lnTo>
                    <a:lnTo>
                      <a:pt x="17937" y="959"/>
                    </a:lnTo>
                    <a:lnTo>
                      <a:pt x="1810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1561709" y="2579435"/>
                <a:ext cx="1536973" cy="72731"/>
              </a:xfrm>
              <a:custGeom>
                <a:avLst/>
                <a:gdLst/>
                <a:ahLst/>
                <a:cxnLst/>
                <a:rect l="l" t="t" r="r" b="b"/>
                <a:pathLst>
                  <a:path w="18047" h="854" extrusionOk="0">
                    <a:moveTo>
                      <a:pt x="194" y="0"/>
                    </a:moveTo>
                    <a:lnTo>
                      <a:pt x="0" y="854"/>
                    </a:lnTo>
                    <a:lnTo>
                      <a:pt x="17916" y="854"/>
                    </a:lnTo>
                    <a:lnTo>
                      <a:pt x="180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1555918" y="2574070"/>
                <a:ext cx="1549918" cy="81673"/>
              </a:xfrm>
              <a:custGeom>
                <a:avLst/>
                <a:gdLst/>
                <a:ahLst/>
                <a:cxnLst/>
                <a:rect l="l" t="t" r="r" b="b"/>
                <a:pathLst>
                  <a:path w="18199" h="959" extrusionOk="0">
                    <a:moveTo>
                      <a:pt x="18047" y="110"/>
                    </a:moveTo>
                    <a:lnTo>
                      <a:pt x="17916" y="849"/>
                    </a:lnTo>
                    <a:lnTo>
                      <a:pt x="131" y="849"/>
                    </a:lnTo>
                    <a:lnTo>
                      <a:pt x="330" y="110"/>
                    </a:lnTo>
                    <a:close/>
                    <a:moveTo>
                      <a:pt x="220" y="0"/>
                    </a:moveTo>
                    <a:lnTo>
                      <a:pt x="220" y="42"/>
                    </a:lnTo>
                    <a:lnTo>
                      <a:pt x="0" y="959"/>
                    </a:lnTo>
                    <a:lnTo>
                      <a:pt x="18026" y="959"/>
                    </a:lnTo>
                    <a:lnTo>
                      <a:pt x="1819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1533605" y="2694917"/>
                <a:ext cx="1544552" cy="74094"/>
              </a:xfrm>
              <a:custGeom>
                <a:avLst/>
                <a:gdLst/>
                <a:ahLst/>
                <a:cxnLst/>
                <a:rect l="l" t="t" r="r" b="b"/>
                <a:pathLst>
                  <a:path w="18136" h="870" extrusionOk="0">
                    <a:moveTo>
                      <a:pt x="199" y="1"/>
                    </a:moveTo>
                    <a:lnTo>
                      <a:pt x="0" y="870"/>
                    </a:lnTo>
                    <a:lnTo>
                      <a:pt x="17984" y="870"/>
                    </a:lnTo>
                    <a:lnTo>
                      <a:pt x="181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528240" y="2690914"/>
                <a:ext cx="1555283" cy="82184"/>
              </a:xfrm>
              <a:custGeom>
                <a:avLst/>
                <a:gdLst/>
                <a:ahLst/>
                <a:cxnLst/>
                <a:rect l="l" t="t" r="r" b="b"/>
                <a:pathLst>
                  <a:path w="18262" h="965" extrusionOk="0">
                    <a:moveTo>
                      <a:pt x="18131" y="110"/>
                    </a:moveTo>
                    <a:lnTo>
                      <a:pt x="18000" y="854"/>
                    </a:lnTo>
                    <a:lnTo>
                      <a:pt x="132" y="854"/>
                    </a:lnTo>
                    <a:lnTo>
                      <a:pt x="304" y="110"/>
                    </a:lnTo>
                    <a:close/>
                    <a:moveTo>
                      <a:pt x="215" y="0"/>
                    </a:moveTo>
                    <a:lnTo>
                      <a:pt x="215" y="48"/>
                    </a:lnTo>
                    <a:lnTo>
                      <a:pt x="1" y="964"/>
                    </a:lnTo>
                    <a:lnTo>
                      <a:pt x="18110" y="964"/>
                    </a:lnTo>
                    <a:lnTo>
                      <a:pt x="182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1504139" y="2813549"/>
                <a:ext cx="1553495" cy="72816"/>
              </a:xfrm>
              <a:custGeom>
                <a:avLst/>
                <a:gdLst/>
                <a:ahLst/>
                <a:cxnLst/>
                <a:rect l="l" t="t" r="r" b="b"/>
                <a:pathLst>
                  <a:path w="18241" h="855" extrusionOk="0">
                    <a:moveTo>
                      <a:pt x="216" y="1"/>
                    </a:moveTo>
                    <a:lnTo>
                      <a:pt x="1" y="854"/>
                    </a:lnTo>
                    <a:lnTo>
                      <a:pt x="18089" y="854"/>
                    </a:lnTo>
                    <a:lnTo>
                      <a:pt x="18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1498348" y="2808183"/>
                <a:ext cx="1564651" cy="83547"/>
              </a:xfrm>
              <a:custGeom>
                <a:avLst/>
                <a:gdLst/>
                <a:ahLst/>
                <a:cxnLst/>
                <a:rect l="l" t="t" r="r" b="b"/>
                <a:pathLst>
                  <a:path w="18372" h="981" extrusionOk="0">
                    <a:moveTo>
                      <a:pt x="18241" y="111"/>
                    </a:moveTo>
                    <a:lnTo>
                      <a:pt x="18110" y="875"/>
                    </a:lnTo>
                    <a:lnTo>
                      <a:pt x="153" y="875"/>
                    </a:lnTo>
                    <a:lnTo>
                      <a:pt x="331" y="111"/>
                    </a:lnTo>
                    <a:close/>
                    <a:moveTo>
                      <a:pt x="242" y="1"/>
                    </a:moveTo>
                    <a:lnTo>
                      <a:pt x="242" y="43"/>
                    </a:lnTo>
                    <a:lnTo>
                      <a:pt x="1" y="980"/>
                    </a:lnTo>
                    <a:lnTo>
                      <a:pt x="18199" y="980"/>
                    </a:lnTo>
                    <a:lnTo>
                      <a:pt x="183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1476035" y="2930818"/>
                <a:ext cx="804724" cy="76393"/>
              </a:xfrm>
              <a:custGeom>
                <a:avLst/>
                <a:gdLst/>
                <a:ahLst/>
                <a:cxnLst/>
                <a:rect l="l" t="t" r="r" b="b"/>
                <a:pathLst>
                  <a:path w="9449" h="897" extrusionOk="0">
                    <a:moveTo>
                      <a:pt x="221" y="1"/>
                    </a:moveTo>
                    <a:lnTo>
                      <a:pt x="1" y="896"/>
                    </a:lnTo>
                    <a:lnTo>
                      <a:pt x="9255" y="896"/>
                    </a:lnTo>
                    <a:lnTo>
                      <a:pt x="94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1470755" y="2927241"/>
                <a:ext cx="815796" cy="83547"/>
              </a:xfrm>
              <a:custGeom>
                <a:avLst/>
                <a:gdLst/>
                <a:ahLst/>
                <a:cxnLst/>
                <a:rect l="l" t="t" r="r" b="b"/>
                <a:pathLst>
                  <a:path w="9579" h="981" extrusionOk="0">
                    <a:moveTo>
                      <a:pt x="9426" y="106"/>
                    </a:moveTo>
                    <a:lnTo>
                      <a:pt x="9269" y="870"/>
                    </a:lnTo>
                    <a:lnTo>
                      <a:pt x="131" y="870"/>
                    </a:lnTo>
                    <a:lnTo>
                      <a:pt x="325" y="106"/>
                    </a:lnTo>
                    <a:close/>
                    <a:moveTo>
                      <a:pt x="236" y="1"/>
                    </a:moveTo>
                    <a:lnTo>
                      <a:pt x="215" y="43"/>
                    </a:lnTo>
                    <a:lnTo>
                      <a:pt x="0" y="980"/>
                    </a:lnTo>
                    <a:lnTo>
                      <a:pt x="9358" y="980"/>
                    </a:lnTo>
                    <a:lnTo>
                      <a:pt x="957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1446228" y="3051750"/>
                <a:ext cx="1568654" cy="74094"/>
              </a:xfrm>
              <a:custGeom>
                <a:avLst/>
                <a:gdLst/>
                <a:ahLst/>
                <a:cxnLst/>
                <a:rect l="l" t="t" r="r" b="b"/>
                <a:pathLst>
                  <a:path w="18419" h="870" extrusionOk="0">
                    <a:moveTo>
                      <a:pt x="220" y="0"/>
                    </a:moveTo>
                    <a:lnTo>
                      <a:pt x="0" y="869"/>
                    </a:lnTo>
                    <a:lnTo>
                      <a:pt x="18266" y="869"/>
                    </a:lnTo>
                    <a:lnTo>
                      <a:pt x="18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1440863" y="3045959"/>
                <a:ext cx="1579811" cy="85676"/>
              </a:xfrm>
              <a:custGeom>
                <a:avLst/>
                <a:gdLst/>
                <a:ahLst/>
                <a:cxnLst/>
                <a:rect l="l" t="t" r="r" b="b"/>
                <a:pathLst>
                  <a:path w="18550" h="1006" extrusionOk="0">
                    <a:moveTo>
                      <a:pt x="18418" y="110"/>
                    </a:moveTo>
                    <a:lnTo>
                      <a:pt x="18287" y="896"/>
                    </a:lnTo>
                    <a:lnTo>
                      <a:pt x="152" y="896"/>
                    </a:lnTo>
                    <a:lnTo>
                      <a:pt x="325" y="110"/>
                    </a:lnTo>
                    <a:close/>
                    <a:moveTo>
                      <a:pt x="241" y="0"/>
                    </a:moveTo>
                    <a:lnTo>
                      <a:pt x="241" y="47"/>
                    </a:lnTo>
                    <a:lnTo>
                      <a:pt x="0" y="1005"/>
                    </a:lnTo>
                    <a:lnTo>
                      <a:pt x="18371" y="1005"/>
                    </a:lnTo>
                    <a:lnTo>
                      <a:pt x="1854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1416762" y="3172596"/>
                <a:ext cx="1577596" cy="75882"/>
              </a:xfrm>
              <a:custGeom>
                <a:avLst/>
                <a:gdLst/>
                <a:ahLst/>
                <a:cxnLst/>
                <a:rect l="l" t="t" r="r" b="b"/>
                <a:pathLst>
                  <a:path w="18524" h="891" extrusionOk="0">
                    <a:moveTo>
                      <a:pt x="215" y="0"/>
                    </a:moveTo>
                    <a:lnTo>
                      <a:pt x="0" y="891"/>
                    </a:lnTo>
                    <a:lnTo>
                      <a:pt x="18350" y="891"/>
                    </a:lnTo>
                    <a:lnTo>
                      <a:pt x="18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1410971" y="3166805"/>
                <a:ext cx="1589179" cy="87464"/>
              </a:xfrm>
              <a:custGeom>
                <a:avLst/>
                <a:gdLst/>
                <a:ahLst/>
                <a:cxnLst/>
                <a:rect l="l" t="t" r="r" b="b"/>
                <a:pathLst>
                  <a:path w="18660" h="1027" extrusionOk="0">
                    <a:moveTo>
                      <a:pt x="18528" y="131"/>
                    </a:moveTo>
                    <a:lnTo>
                      <a:pt x="18377" y="896"/>
                    </a:lnTo>
                    <a:lnTo>
                      <a:pt x="152" y="896"/>
                    </a:lnTo>
                    <a:lnTo>
                      <a:pt x="330" y="131"/>
                    </a:lnTo>
                    <a:close/>
                    <a:moveTo>
                      <a:pt x="241" y="0"/>
                    </a:moveTo>
                    <a:lnTo>
                      <a:pt x="241" y="42"/>
                    </a:lnTo>
                    <a:lnTo>
                      <a:pt x="0" y="1027"/>
                    </a:lnTo>
                    <a:lnTo>
                      <a:pt x="18481" y="1027"/>
                    </a:lnTo>
                    <a:lnTo>
                      <a:pt x="1865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386870" y="3295231"/>
                <a:ext cx="1585176" cy="75882"/>
              </a:xfrm>
              <a:custGeom>
                <a:avLst/>
                <a:gdLst/>
                <a:ahLst/>
                <a:cxnLst/>
                <a:rect l="l" t="t" r="r" b="b"/>
                <a:pathLst>
                  <a:path w="18613" h="891" extrusionOk="0">
                    <a:moveTo>
                      <a:pt x="241" y="0"/>
                    </a:moveTo>
                    <a:lnTo>
                      <a:pt x="1" y="891"/>
                    </a:lnTo>
                    <a:lnTo>
                      <a:pt x="18461" y="891"/>
                    </a:lnTo>
                    <a:lnTo>
                      <a:pt x="18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1381504" y="3289440"/>
                <a:ext cx="1596333" cy="87464"/>
              </a:xfrm>
              <a:custGeom>
                <a:avLst/>
                <a:gdLst/>
                <a:ahLst/>
                <a:cxnLst/>
                <a:rect l="l" t="t" r="r" b="b"/>
                <a:pathLst>
                  <a:path w="18744" h="1027" extrusionOk="0">
                    <a:moveTo>
                      <a:pt x="18613" y="110"/>
                    </a:moveTo>
                    <a:lnTo>
                      <a:pt x="18482" y="896"/>
                    </a:lnTo>
                    <a:lnTo>
                      <a:pt x="153" y="896"/>
                    </a:lnTo>
                    <a:lnTo>
                      <a:pt x="346" y="110"/>
                    </a:lnTo>
                    <a:close/>
                    <a:moveTo>
                      <a:pt x="236" y="0"/>
                    </a:moveTo>
                    <a:lnTo>
                      <a:pt x="236" y="42"/>
                    </a:lnTo>
                    <a:lnTo>
                      <a:pt x="1" y="1027"/>
                    </a:lnTo>
                    <a:lnTo>
                      <a:pt x="18565" y="1027"/>
                    </a:lnTo>
                    <a:lnTo>
                      <a:pt x="1874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1593390" y="1951443"/>
                <a:ext cx="53569" cy="196135"/>
              </a:xfrm>
              <a:custGeom>
                <a:avLst/>
                <a:gdLst/>
                <a:ahLst/>
                <a:cxnLst/>
                <a:rect l="l" t="t" r="r" b="b"/>
                <a:pathLst>
                  <a:path w="629" h="2303" extrusionOk="0">
                    <a:moveTo>
                      <a:pt x="566" y="1"/>
                    </a:moveTo>
                    <a:cubicBezTo>
                      <a:pt x="545" y="1"/>
                      <a:pt x="498" y="22"/>
                      <a:pt x="498" y="43"/>
                    </a:cubicBezTo>
                    <a:lnTo>
                      <a:pt x="0" y="2226"/>
                    </a:lnTo>
                    <a:cubicBezTo>
                      <a:pt x="0" y="2268"/>
                      <a:pt x="0" y="2294"/>
                      <a:pt x="42" y="2294"/>
                    </a:cubicBezTo>
                    <a:cubicBezTo>
                      <a:pt x="48" y="2300"/>
                      <a:pt x="55" y="2302"/>
                      <a:pt x="62" y="2302"/>
                    </a:cubicBezTo>
                    <a:cubicBezTo>
                      <a:pt x="82" y="2302"/>
                      <a:pt x="105" y="2282"/>
                      <a:pt x="105" y="2247"/>
                    </a:cubicBezTo>
                    <a:lnTo>
                      <a:pt x="608" y="69"/>
                    </a:lnTo>
                    <a:cubicBezTo>
                      <a:pt x="629" y="43"/>
                      <a:pt x="608" y="1"/>
                      <a:pt x="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972306" y="1752431"/>
                <a:ext cx="492453" cy="652573"/>
              </a:xfrm>
              <a:custGeom>
                <a:avLst/>
                <a:gdLst/>
                <a:ahLst/>
                <a:cxnLst/>
                <a:rect l="l" t="t" r="r" b="b"/>
                <a:pathLst>
                  <a:path w="5782" h="7662" extrusionOk="0">
                    <a:moveTo>
                      <a:pt x="5520" y="0"/>
                    </a:moveTo>
                    <a:cubicBezTo>
                      <a:pt x="5321" y="0"/>
                      <a:pt x="5059" y="351"/>
                      <a:pt x="4451" y="896"/>
                    </a:cubicBezTo>
                    <a:cubicBezTo>
                      <a:pt x="4142" y="1179"/>
                      <a:pt x="3839" y="1509"/>
                      <a:pt x="3598" y="1791"/>
                    </a:cubicBezTo>
                    <a:cubicBezTo>
                      <a:pt x="3619" y="1749"/>
                      <a:pt x="3645" y="1702"/>
                      <a:pt x="3645" y="1640"/>
                    </a:cubicBezTo>
                    <a:cubicBezTo>
                      <a:pt x="3661" y="1422"/>
                      <a:pt x="3497" y="1266"/>
                      <a:pt x="3361" y="1266"/>
                    </a:cubicBezTo>
                    <a:cubicBezTo>
                      <a:pt x="3320" y="1266"/>
                      <a:pt x="3282" y="1280"/>
                      <a:pt x="3252" y="1310"/>
                    </a:cubicBezTo>
                    <a:cubicBezTo>
                      <a:pt x="3121" y="1440"/>
                      <a:pt x="2901" y="1619"/>
                      <a:pt x="2529" y="1833"/>
                    </a:cubicBezTo>
                    <a:cubicBezTo>
                      <a:pt x="2137" y="2032"/>
                      <a:pt x="1985" y="2357"/>
                      <a:pt x="1812" y="2729"/>
                    </a:cubicBezTo>
                    <a:cubicBezTo>
                      <a:pt x="1655" y="3101"/>
                      <a:pt x="1634" y="3321"/>
                      <a:pt x="1482" y="3645"/>
                    </a:cubicBezTo>
                    <a:cubicBezTo>
                      <a:pt x="1288" y="3886"/>
                      <a:pt x="848" y="4389"/>
                      <a:pt x="608" y="4583"/>
                    </a:cubicBezTo>
                    <a:cubicBezTo>
                      <a:pt x="262" y="4824"/>
                      <a:pt x="0" y="4735"/>
                      <a:pt x="283" y="5436"/>
                    </a:cubicBezTo>
                    <a:cubicBezTo>
                      <a:pt x="566" y="6133"/>
                      <a:pt x="869" y="6656"/>
                      <a:pt x="1393" y="7117"/>
                    </a:cubicBezTo>
                    <a:cubicBezTo>
                      <a:pt x="1896" y="7552"/>
                      <a:pt x="2509" y="7662"/>
                      <a:pt x="2509" y="7662"/>
                    </a:cubicBezTo>
                    <a:cubicBezTo>
                      <a:pt x="2509" y="7662"/>
                      <a:pt x="3053" y="7222"/>
                      <a:pt x="3446" y="6855"/>
                    </a:cubicBezTo>
                    <a:cubicBezTo>
                      <a:pt x="3708" y="6615"/>
                      <a:pt x="3949" y="6264"/>
                      <a:pt x="4080" y="6070"/>
                    </a:cubicBezTo>
                    <a:cubicBezTo>
                      <a:pt x="4320" y="6002"/>
                      <a:pt x="4603" y="5850"/>
                      <a:pt x="4907" y="5588"/>
                    </a:cubicBezTo>
                    <a:cubicBezTo>
                      <a:pt x="5389" y="5195"/>
                      <a:pt x="5520" y="4892"/>
                      <a:pt x="5347" y="4389"/>
                    </a:cubicBezTo>
                    <a:cubicBezTo>
                      <a:pt x="5190" y="3865"/>
                      <a:pt x="4645" y="3163"/>
                      <a:pt x="4514" y="2949"/>
                    </a:cubicBezTo>
                    <a:cubicBezTo>
                      <a:pt x="4383" y="2729"/>
                      <a:pt x="4755" y="2378"/>
                      <a:pt x="4907" y="2184"/>
                    </a:cubicBezTo>
                    <a:cubicBezTo>
                      <a:pt x="5085" y="2011"/>
                      <a:pt x="5562" y="1268"/>
                      <a:pt x="5672" y="854"/>
                    </a:cubicBezTo>
                    <a:cubicBezTo>
                      <a:pt x="5782" y="414"/>
                      <a:pt x="5761" y="131"/>
                      <a:pt x="5583" y="21"/>
                    </a:cubicBezTo>
                    <a:cubicBezTo>
                      <a:pt x="5562" y="21"/>
                      <a:pt x="5541" y="0"/>
                      <a:pt x="552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271504" y="1748854"/>
                <a:ext cx="195039" cy="527713"/>
              </a:xfrm>
              <a:custGeom>
                <a:avLst/>
                <a:gdLst/>
                <a:ahLst/>
                <a:cxnLst/>
                <a:rect l="l" t="t" r="r" b="b"/>
                <a:pathLst>
                  <a:path w="2290" h="6196" extrusionOk="0">
                    <a:moveTo>
                      <a:pt x="2007" y="0"/>
                    </a:moveTo>
                    <a:cubicBezTo>
                      <a:pt x="1965" y="0"/>
                      <a:pt x="1918" y="0"/>
                      <a:pt x="1897" y="21"/>
                    </a:cubicBezTo>
                    <a:cubicBezTo>
                      <a:pt x="1808" y="42"/>
                      <a:pt x="1745" y="110"/>
                      <a:pt x="1656" y="173"/>
                    </a:cubicBezTo>
                    <a:cubicBezTo>
                      <a:pt x="1483" y="351"/>
                      <a:pt x="1242" y="587"/>
                      <a:pt x="891" y="917"/>
                    </a:cubicBezTo>
                    <a:cubicBezTo>
                      <a:pt x="608" y="1158"/>
                      <a:pt x="347" y="1462"/>
                      <a:pt x="132" y="1723"/>
                    </a:cubicBezTo>
                    <a:cubicBezTo>
                      <a:pt x="132" y="1723"/>
                      <a:pt x="85" y="1854"/>
                      <a:pt x="1" y="2053"/>
                    </a:cubicBezTo>
                    <a:cubicBezTo>
                      <a:pt x="237" y="1744"/>
                      <a:pt x="608" y="1331"/>
                      <a:pt x="980" y="980"/>
                    </a:cubicBezTo>
                    <a:cubicBezTo>
                      <a:pt x="1331" y="676"/>
                      <a:pt x="1572" y="414"/>
                      <a:pt x="1724" y="262"/>
                    </a:cubicBezTo>
                    <a:cubicBezTo>
                      <a:pt x="1808" y="194"/>
                      <a:pt x="1876" y="152"/>
                      <a:pt x="1939" y="131"/>
                    </a:cubicBezTo>
                    <a:cubicBezTo>
                      <a:pt x="1986" y="110"/>
                      <a:pt x="2007" y="110"/>
                      <a:pt x="2028" y="110"/>
                    </a:cubicBezTo>
                    <a:cubicBezTo>
                      <a:pt x="2117" y="173"/>
                      <a:pt x="2159" y="241"/>
                      <a:pt x="2159" y="372"/>
                    </a:cubicBezTo>
                    <a:cubicBezTo>
                      <a:pt x="2180" y="503"/>
                      <a:pt x="2159" y="676"/>
                      <a:pt x="2096" y="875"/>
                    </a:cubicBezTo>
                    <a:cubicBezTo>
                      <a:pt x="1986" y="1289"/>
                      <a:pt x="1504" y="2027"/>
                      <a:pt x="1352" y="2205"/>
                    </a:cubicBezTo>
                    <a:cubicBezTo>
                      <a:pt x="1284" y="2289"/>
                      <a:pt x="1132" y="2420"/>
                      <a:pt x="1048" y="2577"/>
                    </a:cubicBezTo>
                    <a:cubicBezTo>
                      <a:pt x="1001" y="2640"/>
                      <a:pt x="959" y="2729"/>
                      <a:pt x="938" y="2792"/>
                    </a:cubicBezTo>
                    <a:cubicBezTo>
                      <a:pt x="917" y="2881"/>
                      <a:pt x="917" y="2944"/>
                      <a:pt x="959" y="3033"/>
                    </a:cubicBezTo>
                    <a:cubicBezTo>
                      <a:pt x="1022" y="3143"/>
                      <a:pt x="1200" y="3363"/>
                      <a:pt x="1352" y="3624"/>
                    </a:cubicBezTo>
                    <a:cubicBezTo>
                      <a:pt x="1525" y="3907"/>
                      <a:pt x="1703" y="4190"/>
                      <a:pt x="1787" y="4452"/>
                    </a:cubicBezTo>
                    <a:cubicBezTo>
                      <a:pt x="1855" y="4693"/>
                      <a:pt x="1876" y="4886"/>
                      <a:pt x="1808" y="5065"/>
                    </a:cubicBezTo>
                    <a:cubicBezTo>
                      <a:pt x="1745" y="5237"/>
                      <a:pt x="1593" y="5389"/>
                      <a:pt x="1352" y="5588"/>
                    </a:cubicBezTo>
                    <a:cubicBezTo>
                      <a:pt x="1069" y="5824"/>
                      <a:pt x="787" y="6002"/>
                      <a:pt x="546" y="6065"/>
                    </a:cubicBezTo>
                    <a:lnTo>
                      <a:pt x="546" y="6086"/>
                    </a:lnTo>
                    <a:lnTo>
                      <a:pt x="478" y="6196"/>
                    </a:lnTo>
                    <a:cubicBezTo>
                      <a:pt x="760" y="6133"/>
                      <a:pt x="1090" y="5955"/>
                      <a:pt x="1441" y="5672"/>
                    </a:cubicBezTo>
                    <a:cubicBezTo>
                      <a:pt x="1677" y="5478"/>
                      <a:pt x="1834" y="5300"/>
                      <a:pt x="1897" y="5085"/>
                    </a:cubicBezTo>
                    <a:cubicBezTo>
                      <a:pt x="1986" y="4886"/>
                      <a:pt x="1986" y="4672"/>
                      <a:pt x="1897" y="4410"/>
                    </a:cubicBezTo>
                    <a:cubicBezTo>
                      <a:pt x="1808" y="4148"/>
                      <a:pt x="1635" y="3839"/>
                      <a:pt x="1462" y="3577"/>
                    </a:cubicBezTo>
                    <a:cubicBezTo>
                      <a:pt x="1284" y="3294"/>
                      <a:pt x="1111" y="3075"/>
                      <a:pt x="1048" y="2970"/>
                    </a:cubicBezTo>
                    <a:cubicBezTo>
                      <a:pt x="1022" y="2923"/>
                      <a:pt x="1022" y="2881"/>
                      <a:pt x="1048" y="2813"/>
                    </a:cubicBezTo>
                    <a:cubicBezTo>
                      <a:pt x="1048" y="2771"/>
                      <a:pt x="1090" y="2708"/>
                      <a:pt x="1132" y="2640"/>
                    </a:cubicBezTo>
                    <a:cubicBezTo>
                      <a:pt x="1221" y="2509"/>
                      <a:pt x="1352" y="2357"/>
                      <a:pt x="1441" y="2268"/>
                    </a:cubicBezTo>
                    <a:cubicBezTo>
                      <a:pt x="1614" y="2074"/>
                      <a:pt x="2096" y="1352"/>
                      <a:pt x="2200" y="917"/>
                    </a:cubicBezTo>
                    <a:cubicBezTo>
                      <a:pt x="2269" y="697"/>
                      <a:pt x="2290" y="503"/>
                      <a:pt x="2269" y="351"/>
                    </a:cubicBezTo>
                    <a:cubicBezTo>
                      <a:pt x="2269" y="220"/>
                      <a:pt x="2200" y="89"/>
                      <a:pt x="2096" y="21"/>
                    </a:cubicBezTo>
                    <a:cubicBezTo>
                      <a:pt x="2070" y="0"/>
                      <a:pt x="2028" y="0"/>
                      <a:pt x="200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981674" y="2044134"/>
                <a:ext cx="349282" cy="366231"/>
              </a:xfrm>
              <a:custGeom>
                <a:avLst/>
                <a:gdLst/>
                <a:ahLst/>
                <a:cxnLst/>
                <a:rect l="l" t="t" r="r" b="b"/>
                <a:pathLst>
                  <a:path w="4101" h="4300" extrusionOk="0">
                    <a:moveTo>
                      <a:pt x="1482" y="0"/>
                    </a:moveTo>
                    <a:lnTo>
                      <a:pt x="1440" y="47"/>
                    </a:lnTo>
                    <a:cubicBezTo>
                      <a:pt x="1440" y="47"/>
                      <a:pt x="1283" y="241"/>
                      <a:pt x="1068" y="482"/>
                    </a:cubicBezTo>
                    <a:cubicBezTo>
                      <a:pt x="869" y="723"/>
                      <a:pt x="607" y="985"/>
                      <a:pt x="456" y="1095"/>
                    </a:cubicBezTo>
                    <a:cubicBezTo>
                      <a:pt x="304" y="1226"/>
                      <a:pt x="152" y="1247"/>
                      <a:pt x="63" y="1378"/>
                    </a:cubicBezTo>
                    <a:cubicBezTo>
                      <a:pt x="21" y="1440"/>
                      <a:pt x="0" y="1509"/>
                      <a:pt x="0" y="1618"/>
                    </a:cubicBezTo>
                    <a:cubicBezTo>
                      <a:pt x="21" y="1728"/>
                      <a:pt x="42" y="1859"/>
                      <a:pt x="131" y="2032"/>
                    </a:cubicBezTo>
                    <a:cubicBezTo>
                      <a:pt x="414" y="2729"/>
                      <a:pt x="717" y="3273"/>
                      <a:pt x="1241" y="3734"/>
                    </a:cubicBezTo>
                    <a:cubicBezTo>
                      <a:pt x="1765" y="4190"/>
                      <a:pt x="2399" y="4300"/>
                      <a:pt x="2399" y="4300"/>
                    </a:cubicBezTo>
                    <a:lnTo>
                      <a:pt x="2419" y="4300"/>
                    </a:lnTo>
                    <a:lnTo>
                      <a:pt x="2440" y="4279"/>
                    </a:lnTo>
                    <a:cubicBezTo>
                      <a:pt x="2440" y="4279"/>
                      <a:pt x="2964" y="3844"/>
                      <a:pt x="3357" y="3472"/>
                    </a:cubicBezTo>
                    <a:cubicBezTo>
                      <a:pt x="3771" y="3101"/>
                      <a:pt x="4101" y="2556"/>
                      <a:pt x="4101" y="2556"/>
                    </a:cubicBezTo>
                    <a:lnTo>
                      <a:pt x="4101" y="2535"/>
                    </a:lnTo>
                    <a:lnTo>
                      <a:pt x="3928" y="2598"/>
                    </a:lnTo>
                    <a:cubicBezTo>
                      <a:pt x="3839" y="2729"/>
                      <a:pt x="3598" y="3121"/>
                      <a:pt x="3294" y="3383"/>
                    </a:cubicBezTo>
                    <a:cubicBezTo>
                      <a:pt x="2922" y="3734"/>
                      <a:pt x="2399" y="4148"/>
                      <a:pt x="2378" y="4169"/>
                    </a:cubicBezTo>
                    <a:cubicBezTo>
                      <a:pt x="2357" y="4169"/>
                      <a:pt x="1807" y="4059"/>
                      <a:pt x="1330" y="3645"/>
                    </a:cubicBezTo>
                    <a:cubicBezTo>
                      <a:pt x="827" y="3190"/>
                      <a:pt x="498" y="2666"/>
                      <a:pt x="236" y="1990"/>
                    </a:cubicBezTo>
                    <a:cubicBezTo>
                      <a:pt x="152" y="1812"/>
                      <a:pt x="131" y="1681"/>
                      <a:pt x="105" y="1598"/>
                    </a:cubicBezTo>
                    <a:cubicBezTo>
                      <a:pt x="105" y="1509"/>
                      <a:pt x="131" y="1467"/>
                      <a:pt x="152" y="1440"/>
                    </a:cubicBezTo>
                    <a:cubicBezTo>
                      <a:pt x="194" y="1378"/>
                      <a:pt x="346" y="1336"/>
                      <a:pt x="524" y="1205"/>
                    </a:cubicBezTo>
                    <a:cubicBezTo>
                      <a:pt x="697" y="1074"/>
                      <a:pt x="958" y="812"/>
                      <a:pt x="1152" y="571"/>
                    </a:cubicBezTo>
                    <a:cubicBezTo>
                      <a:pt x="1241" y="461"/>
                      <a:pt x="1309" y="393"/>
                      <a:pt x="1351" y="330"/>
                    </a:cubicBezTo>
                    <a:lnTo>
                      <a:pt x="1393" y="262"/>
                    </a:lnTo>
                    <a:cubicBezTo>
                      <a:pt x="1440" y="220"/>
                      <a:pt x="1482" y="178"/>
                      <a:pt x="1482" y="157"/>
                    </a:cubicBezTo>
                    <a:lnTo>
                      <a:pt x="1503" y="26"/>
                    </a:lnTo>
                    <a:lnTo>
                      <a:pt x="148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1533345" y="2170780"/>
                <a:ext cx="617397" cy="401236"/>
              </a:xfrm>
              <a:custGeom>
                <a:avLst/>
                <a:gdLst/>
                <a:ahLst/>
                <a:cxnLst/>
                <a:rect l="l" t="t" r="r" b="b"/>
                <a:pathLst>
                  <a:path w="7249" h="4711" extrusionOk="0">
                    <a:moveTo>
                      <a:pt x="5395" y="1"/>
                    </a:moveTo>
                    <a:cubicBezTo>
                      <a:pt x="5395" y="1"/>
                      <a:pt x="5086" y="372"/>
                      <a:pt x="3798" y="739"/>
                    </a:cubicBezTo>
                    <a:cubicBezTo>
                      <a:pt x="2536" y="1111"/>
                      <a:pt x="917" y="1111"/>
                      <a:pt x="917" y="1111"/>
                    </a:cubicBezTo>
                    <a:cubicBezTo>
                      <a:pt x="917" y="1111"/>
                      <a:pt x="1" y="1703"/>
                      <a:pt x="111" y="3054"/>
                    </a:cubicBezTo>
                    <a:cubicBezTo>
                      <a:pt x="200" y="4384"/>
                      <a:pt x="1158" y="4646"/>
                      <a:pt x="1467" y="4693"/>
                    </a:cubicBezTo>
                    <a:cubicBezTo>
                      <a:pt x="1539" y="4703"/>
                      <a:pt x="1695" y="4710"/>
                      <a:pt x="1909" y="4710"/>
                    </a:cubicBezTo>
                    <a:cubicBezTo>
                      <a:pt x="2600" y="4710"/>
                      <a:pt x="3903" y="4632"/>
                      <a:pt x="5002" y="4300"/>
                    </a:cubicBezTo>
                    <a:cubicBezTo>
                      <a:pt x="6416" y="3860"/>
                      <a:pt x="7249" y="3143"/>
                      <a:pt x="7249" y="3143"/>
                    </a:cubicBezTo>
                    <a:lnTo>
                      <a:pt x="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529853" y="2163200"/>
                <a:ext cx="628044" cy="413841"/>
              </a:xfrm>
              <a:custGeom>
                <a:avLst/>
                <a:gdLst/>
                <a:ahLst/>
                <a:cxnLst/>
                <a:rect l="l" t="t" r="r" b="b"/>
                <a:pathLst>
                  <a:path w="7374" h="4859" extrusionOk="0">
                    <a:moveTo>
                      <a:pt x="5410" y="173"/>
                    </a:moveTo>
                    <a:lnTo>
                      <a:pt x="7222" y="3211"/>
                    </a:lnTo>
                    <a:cubicBezTo>
                      <a:pt x="7180" y="3253"/>
                      <a:pt x="6394" y="3907"/>
                      <a:pt x="5017" y="4321"/>
                    </a:cubicBezTo>
                    <a:cubicBezTo>
                      <a:pt x="4320" y="4541"/>
                      <a:pt x="3514" y="4651"/>
                      <a:pt x="2859" y="4714"/>
                    </a:cubicBezTo>
                    <a:cubicBezTo>
                      <a:pt x="2464" y="4738"/>
                      <a:pt x="2120" y="4748"/>
                      <a:pt x="1877" y="4748"/>
                    </a:cubicBezTo>
                    <a:cubicBezTo>
                      <a:pt x="1705" y="4748"/>
                      <a:pt x="1583" y="4743"/>
                      <a:pt x="1529" y="4735"/>
                    </a:cubicBezTo>
                    <a:cubicBezTo>
                      <a:pt x="1377" y="4714"/>
                      <a:pt x="1068" y="4625"/>
                      <a:pt x="786" y="4410"/>
                    </a:cubicBezTo>
                    <a:cubicBezTo>
                      <a:pt x="503" y="4169"/>
                      <a:pt x="241" y="3797"/>
                      <a:pt x="199" y="3143"/>
                    </a:cubicBezTo>
                    <a:cubicBezTo>
                      <a:pt x="110" y="1833"/>
                      <a:pt x="958" y="1268"/>
                      <a:pt x="985" y="1247"/>
                    </a:cubicBezTo>
                    <a:cubicBezTo>
                      <a:pt x="1026" y="1247"/>
                      <a:pt x="2598" y="1247"/>
                      <a:pt x="3865" y="875"/>
                    </a:cubicBezTo>
                    <a:cubicBezTo>
                      <a:pt x="4493" y="697"/>
                      <a:pt x="4912" y="503"/>
                      <a:pt x="5148" y="372"/>
                    </a:cubicBezTo>
                    <a:cubicBezTo>
                      <a:pt x="5347" y="262"/>
                      <a:pt x="5389" y="200"/>
                      <a:pt x="5410" y="173"/>
                    </a:cubicBezTo>
                    <a:close/>
                    <a:moveTo>
                      <a:pt x="5436" y="1"/>
                    </a:moveTo>
                    <a:lnTo>
                      <a:pt x="5389" y="69"/>
                    </a:lnTo>
                    <a:cubicBezTo>
                      <a:pt x="5389" y="69"/>
                      <a:pt x="5326" y="131"/>
                      <a:pt x="5085" y="283"/>
                    </a:cubicBezTo>
                    <a:cubicBezTo>
                      <a:pt x="4865" y="414"/>
                      <a:pt x="4472" y="592"/>
                      <a:pt x="3839" y="765"/>
                    </a:cubicBezTo>
                    <a:cubicBezTo>
                      <a:pt x="2577" y="1137"/>
                      <a:pt x="958" y="1137"/>
                      <a:pt x="958" y="1137"/>
                    </a:cubicBezTo>
                    <a:lnTo>
                      <a:pt x="937" y="1137"/>
                    </a:lnTo>
                    <a:lnTo>
                      <a:pt x="937" y="1158"/>
                    </a:lnTo>
                    <a:cubicBezTo>
                      <a:pt x="937" y="1158"/>
                      <a:pt x="0" y="1771"/>
                      <a:pt x="89" y="3143"/>
                    </a:cubicBezTo>
                    <a:cubicBezTo>
                      <a:pt x="131" y="3818"/>
                      <a:pt x="414" y="4258"/>
                      <a:pt x="723" y="4494"/>
                    </a:cubicBezTo>
                    <a:cubicBezTo>
                      <a:pt x="1006" y="4735"/>
                      <a:pt x="1351" y="4824"/>
                      <a:pt x="1508" y="4845"/>
                    </a:cubicBezTo>
                    <a:cubicBezTo>
                      <a:pt x="1580" y="4853"/>
                      <a:pt x="1708" y="4858"/>
                      <a:pt x="1882" y="4858"/>
                    </a:cubicBezTo>
                    <a:cubicBezTo>
                      <a:pt x="2127" y="4858"/>
                      <a:pt x="2464" y="4848"/>
                      <a:pt x="2859" y="4824"/>
                    </a:cubicBezTo>
                    <a:cubicBezTo>
                      <a:pt x="3535" y="4782"/>
                      <a:pt x="4341" y="4651"/>
                      <a:pt x="5064" y="4431"/>
                    </a:cubicBezTo>
                    <a:cubicBezTo>
                      <a:pt x="6504" y="3996"/>
                      <a:pt x="7332" y="3253"/>
                      <a:pt x="7332" y="3253"/>
                    </a:cubicBezTo>
                    <a:lnTo>
                      <a:pt x="7374" y="3232"/>
                    </a:lnTo>
                    <a:lnTo>
                      <a:pt x="543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1907151" y="2140374"/>
                <a:ext cx="308741" cy="349282"/>
              </a:xfrm>
              <a:custGeom>
                <a:avLst/>
                <a:gdLst/>
                <a:ahLst/>
                <a:cxnLst/>
                <a:rect l="l" t="t" r="r" b="b"/>
                <a:pathLst>
                  <a:path w="3625" h="4101" extrusionOk="0">
                    <a:moveTo>
                      <a:pt x="1294" y="0"/>
                    </a:moveTo>
                    <a:cubicBezTo>
                      <a:pt x="1119" y="0"/>
                      <a:pt x="821" y="288"/>
                      <a:pt x="503" y="399"/>
                    </a:cubicBezTo>
                    <a:cubicBezTo>
                      <a:pt x="131" y="530"/>
                      <a:pt x="0" y="965"/>
                      <a:pt x="220" y="1405"/>
                    </a:cubicBezTo>
                    <a:cubicBezTo>
                      <a:pt x="435" y="1819"/>
                      <a:pt x="1833" y="3845"/>
                      <a:pt x="2027" y="4002"/>
                    </a:cubicBezTo>
                    <a:cubicBezTo>
                      <a:pt x="2110" y="4063"/>
                      <a:pt x="2168" y="4101"/>
                      <a:pt x="2242" y="4101"/>
                    </a:cubicBezTo>
                    <a:cubicBezTo>
                      <a:pt x="2326" y="4101"/>
                      <a:pt x="2432" y="4052"/>
                      <a:pt x="2619" y="3934"/>
                    </a:cubicBezTo>
                    <a:cubicBezTo>
                      <a:pt x="2944" y="3714"/>
                      <a:pt x="3404" y="3322"/>
                      <a:pt x="3514" y="3170"/>
                    </a:cubicBezTo>
                    <a:cubicBezTo>
                      <a:pt x="3624" y="2997"/>
                      <a:pt x="3624" y="2866"/>
                      <a:pt x="3624" y="2866"/>
                    </a:cubicBezTo>
                    <a:lnTo>
                      <a:pt x="3624" y="2866"/>
                    </a:lnTo>
                    <a:cubicBezTo>
                      <a:pt x="3624" y="2866"/>
                      <a:pt x="3582" y="2941"/>
                      <a:pt x="3502" y="2941"/>
                    </a:cubicBezTo>
                    <a:cubicBezTo>
                      <a:pt x="3453" y="2941"/>
                      <a:pt x="3391" y="2913"/>
                      <a:pt x="3315" y="2824"/>
                    </a:cubicBezTo>
                    <a:cubicBezTo>
                      <a:pt x="3122" y="2604"/>
                      <a:pt x="1833" y="1054"/>
                      <a:pt x="1572" y="619"/>
                    </a:cubicBezTo>
                    <a:cubicBezTo>
                      <a:pt x="1331" y="206"/>
                      <a:pt x="1373" y="28"/>
                      <a:pt x="1373" y="28"/>
                    </a:cubicBezTo>
                    <a:cubicBezTo>
                      <a:pt x="1350" y="9"/>
                      <a:pt x="1324" y="0"/>
                      <a:pt x="1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1908940" y="2136201"/>
                <a:ext cx="312318" cy="358055"/>
              </a:xfrm>
              <a:custGeom>
                <a:avLst/>
                <a:gdLst/>
                <a:ahLst/>
                <a:cxnLst/>
                <a:rect l="l" t="t" r="r" b="b"/>
                <a:pathLst>
                  <a:path w="3667" h="4204" extrusionOk="0">
                    <a:moveTo>
                      <a:pt x="1259" y="112"/>
                    </a:moveTo>
                    <a:cubicBezTo>
                      <a:pt x="1279" y="112"/>
                      <a:pt x="1289" y="124"/>
                      <a:pt x="1289" y="124"/>
                    </a:cubicBezTo>
                    <a:cubicBezTo>
                      <a:pt x="1310" y="145"/>
                      <a:pt x="1310" y="187"/>
                      <a:pt x="1310" y="229"/>
                    </a:cubicBezTo>
                    <a:cubicBezTo>
                      <a:pt x="1331" y="338"/>
                      <a:pt x="1399" y="490"/>
                      <a:pt x="1509" y="689"/>
                    </a:cubicBezTo>
                    <a:cubicBezTo>
                      <a:pt x="1640" y="930"/>
                      <a:pt x="2032" y="1407"/>
                      <a:pt x="2399" y="1889"/>
                    </a:cubicBezTo>
                    <a:cubicBezTo>
                      <a:pt x="2771" y="2349"/>
                      <a:pt x="3143" y="2805"/>
                      <a:pt x="3253" y="2915"/>
                    </a:cubicBezTo>
                    <a:cubicBezTo>
                      <a:pt x="3294" y="2978"/>
                      <a:pt x="3362" y="3025"/>
                      <a:pt x="3404" y="3025"/>
                    </a:cubicBezTo>
                    <a:cubicBezTo>
                      <a:pt x="3425" y="3036"/>
                      <a:pt x="3442" y="3041"/>
                      <a:pt x="3457" y="3041"/>
                    </a:cubicBezTo>
                    <a:cubicBezTo>
                      <a:pt x="3471" y="3041"/>
                      <a:pt x="3483" y="3036"/>
                      <a:pt x="3493" y="3025"/>
                    </a:cubicBezTo>
                    <a:lnTo>
                      <a:pt x="3493" y="3025"/>
                    </a:lnTo>
                    <a:cubicBezTo>
                      <a:pt x="3493" y="3088"/>
                      <a:pt x="3493" y="3109"/>
                      <a:pt x="3446" y="3177"/>
                    </a:cubicBezTo>
                    <a:cubicBezTo>
                      <a:pt x="3404" y="3240"/>
                      <a:pt x="3273" y="3397"/>
                      <a:pt x="3101" y="3528"/>
                    </a:cubicBezTo>
                    <a:cubicBezTo>
                      <a:pt x="2923" y="3680"/>
                      <a:pt x="2729" y="3811"/>
                      <a:pt x="2556" y="3921"/>
                    </a:cubicBezTo>
                    <a:cubicBezTo>
                      <a:pt x="2399" y="4025"/>
                      <a:pt x="2294" y="4093"/>
                      <a:pt x="2226" y="4093"/>
                    </a:cubicBezTo>
                    <a:cubicBezTo>
                      <a:pt x="2184" y="4093"/>
                      <a:pt x="2137" y="4072"/>
                      <a:pt x="2032" y="4004"/>
                    </a:cubicBezTo>
                    <a:cubicBezTo>
                      <a:pt x="2032" y="3983"/>
                      <a:pt x="1985" y="3941"/>
                      <a:pt x="1922" y="3873"/>
                    </a:cubicBezTo>
                    <a:cubicBezTo>
                      <a:pt x="1875" y="3811"/>
                      <a:pt x="1791" y="3701"/>
                      <a:pt x="1723" y="3591"/>
                    </a:cubicBezTo>
                    <a:cubicBezTo>
                      <a:pt x="1551" y="3397"/>
                      <a:pt x="1352" y="3109"/>
                      <a:pt x="1158" y="2826"/>
                    </a:cubicBezTo>
                    <a:cubicBezTo>
                      <a:pt x="765" y="2239"/>
                      <a:pt x="351" y="1627"/>
                      <a:pt x="241" y="1433"/>
                    </a:cubicBezTo>
                    <a:cubicBezTo>
                      <a:pt x="131" y="1213"/>
                      <a:pt x="131" y="1014"/>
                      <a:pt x="173" y="862"/>
                    </a:cubicBezTo>
                    <a:cubicBezTo>
                      <a:pt x="220" y="689"/>
                      <a:pt x="330" y="558"/>
                      <a:pt x="503" y="490"/>
                    </a:cubicBezTo>
                    <a:cubicBezTo>
                      <a:pt x="697" y="428"/>
                      <a:pt x="875" y="297"/>
                      <a:pt x="1027" y="208"/>
                    </a:cubicBezTo>
                    <a:cubicBezTo>
                      <a:pt x="1116" y="166"/>
                      <a:pt x="1179" y="124"/>
                      <a:pt x="1221" y="124"/>
                    </a:cubicBezTo>
                    <a:cubicBezTo>
                      <a:pt x="1236" y="115"/>
                      <a:pt x="1249" y="112"/>
                      <a:pt x="1259" y="112"/>
                    </a:cubicBezTo>
                    <a:close/>
                    <a:moveTo>
                      <a:pt x="1282" y="0"/>
                    </a:moveTo>
                    <a:cubicBezTo>
                      <a:pt x="1255" y="0"/>
                      <a:pt x="1228" y="5"/>
                      <a:pt x="1200" y="14"/>
                    </a:cubicBezTo>
                    <a:cubicBezTo>
                      <a:pt x="1116" y="35"/>
                      <a:pt x="1048" y="56"/>
                      <a:pt x="985" y="124"/>
                    </a:cubicBezTo>
                    <a:cubicBezTo>
                      <a:pt x="828" y="208"/>
                      <a:pt x="634" y="318"/>
                      <a:pt x="461" y="407"/>
                    </a:cubicBezTo>
                    <a:cubicBezTo>
                      <a:pt x="262" y="469"/>
                      <a:pt x="131" y="621"/>
                      <a:pt x="68" y="820"/>
                    </a:cubicBezTo>
                    <a:cubicBezTo>
                      <a:pt x="0" y="1014"/>
                      <a:pt x="21" y="1255"/>
                      <a:pt x="152" y="1475"/>
                    </a:cubicBezTo>
                    <a:cubicBezTo>
                      <a:pt x="262" y="1695"/>
                      <a:pt x="655" y="2302"/>
                      <a:pt x="1069" y="2873"/>
                    </a:cubicBezTo>
                    <a:cubicBezTo>
                      <a:pt x="1268" y="3177"/>
                      <a:pt x="1461" y="3460"/>
                      <a:pt x="1613" y="3680"/>
                    </a:cubicBezTo>
                    <a:cubicBezTo>
                      <a:pt x="1702" y="3790"/>
                      <a:pt x="1770" y="3873"/>
                      <a:pt x="1833" y="3941"/>
                    </a:cubicBezTo>
                    <a:cubicBezTo>
                      <a:pt x="1901" y="4004"/>
                      <a:pt x="1922" y="4051"/>
                      <a:pt x="1964" y="4093"/>
                    </a:cubicBezTo>
                    <a:cubicBezTo>
                      <a:pt x="2074" y="4156"/>
                      <a:pt x="2137" y="4203"/>
                      <a:pt x="2247" y="4203"/>
                    </a:cubicBezTo>
                    <a:cubicBezTo>
                      <a:pt x="2357" y="4203"/>
                      <a:pt x="2446" y="4135"/>
                      <a:pt x="2619" y="4025"/>
                    </a:cubicBezTo>
                    <a:cubicBezTo>
                      <a:pt x="2792" y="3921"/>
                      <a:pt x="2991" y="3763"/>
                      <a:pt x="3163" y="3612"/>
                    </a:cubicBezTo>
                    <a:cubicBezTo>
                      <a:pt x="3342" y="3460"/>
                      <a:pt x="3493" y="3329"/>
                      <a:pt x="3535" y="3240"/>
                    </a:cubicBezTo>
                    <a:cubicBezTo>
                      <a:pt x="3645" y="3088"/>
                      <a:pt x="3645" y="2957"/>
                      <a:pt x="3645" y="2936"/>
                    </a:cubicBezTo>
                    <a:lnTo>
                      <a:pt x="3666" y="2915"/>
                    </a:lnTo>
                    <a:lnTo>
                      <a:pt x="3556" y="2873"/>
                    </a:lnTo>
                    <a:cubicBezTo>
                      <a:pt x="3556" y="2873"/>
                      <a:pt x="3535" y="2915"/>
                      <a:pt x="3493" y="2936"/>
                    </a:cubicBezTo>
                    <a:lnTo>
                      <a:pt x="3446" y="2936"/>
                    </a:lnTo>
                    <a:cubicBezTo>
                      <a:pt x="3404" y="2915"/>
                      <a:pt x="3383" y="2894"/>
                      <a:pt x="3342" y="2847"/>
                    </a:cubicBezTo>
                    <a:cubicBezTo>
                      <a:pt x="3232" y="2716"/>
                      <a:pt x="2860" y="2281"/>
                      <a:pt x="2488" y="1800"/>
                    </a:cubicBezTo>
                    <a:cubicBezTo>
                      <a:pt x="2116" y="1344"/>
                      <a:pt x="1723" y="841"/>
                      <a:pt x="1613" y="647"/>
                    </a:cubicBezTo>
                    <a:cubicBezTo>
                      <a:pt x="1482" y="428"/>
                      <a:pt x="1441" y="297"/>
                      <a:pt x="1420" y="208"/>
                    </a:cubicBezTo>
                    <a:lnTo>
                      <a:pt x="1420" y="98"/>
                    </a:lnTo>
                    <a:lnTo>
                      <a:pt x="1420" y="56"/>
                    </a:lnTo>
                    <a:lnTo>
                      <a:pt x="1399" y="35"/>
                    </a:lnTo>
                    <a:cubicBezTo>
                      <a:pt x="1359" y="10"/>
                      <a:pt x="1321" y="0"/>
                      <a:pt x="12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093160" y="1854548"/>
                <a:ext cx="194954" cy="286427"/>
              </a:xfrm>
              <a:custGeom>
                <a:avLst/>
                <a:gdLst/>
                <a:ahLst/>
                <a:cxnLst/>
                <a:rect l="l" t="t" r="r" b="b"/>
                <a:pathLst>
                  <a:path w="2289" h="3363" extrusionOk="0">
                    <a:moveTo>
                      <a:pt x="1938" y="1"/>
                    </a:moveTo>
                    <a:cubicBezTo>
                      <a:pt x="1896" y="1"/>
                      <a:pt x="1833" y="27"/>
                      <a:pt x="1786" y="69"/>
                    </a:cubicBezTo>
                    <a:cubicBezTo>
                      <a:pt x="1676" y="200"/>
                      <a:pt x="1461" y="372"/>
                      <a:pt x="1069" y="592"/>
                    </a:cubicBezTo>
                    <a:cubicBezTo>
                      <a:pt x="676" y="812"/>
                      <a:pt x="524" y="1137"/>
                      <a:pt x="346" y="1509"/>
                    </a:cubicBezTo>
                    <a:cubicBezTo>
                      <a:pt x="173" y="1902"/>
                      <a:pt x="152" y="2122"/>
                      <a:pt x="0" y="2467"/>
                    </a:cubicBezTo>
                    <a:lnTo>
                      <a:pt x="0" y="2488"/>
                    </a:lnTo>
                    <a:cubicBezTo>
                      <a:pt x="0" y="2488"/>
                      <a:pt x="0" y="2535"/>
                      <a:pt x="21" y="2577"/>
                    </a:cubicBezTo>
                    <a:lnTo>
                      <a:pt x="105" y="2467"/>
                    </a:lnTo>
                    <a:cubicBezTo>
                      <a:pt x="262" y="2142"/>
                      <a:pt x="283" y="1923"/>
                      <a:pt x="456" y="1551"/>
                    </a:cubicBezTo>
                    <a:cubicBezTo>
                      <a:pt x="608" y="1179"/>
                      <a:pt x="760" y="875"/>
                      <a:pt x="1131" y="681"/>
                    </a:cubicBezTo>
                    <a:cubicBezTo>
                      <a:pt x="1524" y="461"/>
                      <a:pt x="1744" y="289"/>
                      <a:pt x="1875" y="158"/>
                    </a:cubicBezTo>
                    <a:cubicBezTo>
                      <a:pt x="1890" y="139"/>
                      <a:pt x="1905" y="123"/>
                      <a:pt x="1929" y="123"/>
                    </a:cubicBezTo>
                    <a:cubicBezTo>
                      <a:pt x="1939" y="123"/>
                      <a:pt x="1951" y="126"/>
                      <a:pt x="1964" y="132"/>
                    </a:cubicBezTo>
                    <a:cubicBezTo>
                      <a:pt x="1985" y="132"/>
                      <a:pt x="2027" y="132"/>
                      <a:pt x="2048" y="158"/>
                    </a:cubicBezTo>
                    <a:cubicBezTo>
                      <a:pt x="2116" y="221"/>
                      <a:pt x="2179" y="310"/>
                      <a:pt x="2158" y="441"/>
                    </a:cubicBezTo>
                    <a:cubicBezTo>
                      <a:pt x="2158" y="571"/>
                      <a:pt x="2095" y="681"/>
                      <a:pt x="2027" y="812"/>
                    </a:cubicBezTo>
                    <a:cubicBezTo>
                      <a:pt x="1964" y="943"/>
                      <a:pt x="1875" y="1074"/>
                      <a:pt x="1833" y="1247"/>
                    </a:cubicBezTo>
                    <a:cubicBezTo>
                      <a:pt x="1744" y="1572"/>
                      <a:pt x="1786" y="1881"/>
                      <a:pt x="1702" y="2425"/>
                    </a:cubicBezTo>
                    <a:cubicBezTo>
                      <a:pt x="1655" y="2708"/>
                      <a:pt x="1634" y="2991"/>
                      <a:pt x="1524" y="3211"/>
                    </a:cubicBezTo>
                    <a:cubicBezTo>
                      <a:pt x="1503" y="3253"/>
                      <a:pt x="1482" y="3321"/>
                      <a:pt x="1440" y="3363"/>
                    </a:cubicBezTo>
                    <a:cubicBezTo>
                      <a:pt x="1545" y="3342"/>
                      <a:pt x="1634" y="3253"/>
                      <a:pt x="1634" y="3253"/>
                    </a:cubicBezTo>
                    <a:cubicBezTo>
                      <a:pt x="1744" y="3012"/>
                      <a:pt x="1786" y="2729"/>
                      <a:pt x="1833" y="2446"/>
                    </a:cubicBezTo>
                    <a:cubicBezTo>
                      <a:pt x="1917" y="1881"/>
                      <a:pt x="1854" y="1572"/>
                      <a:pt x="1938" y="1268"/>
                    </a:cubicBezTo>
                    <a:cubicBezTo>
                      <a:pt x="1985" y="1116"/>
                      <a:pt x="2048" y="985"/>
                      <a:pt x="2116" y="875"/>
                    </a:cubicBezTo>
                    <a:cubicBezTo>
                      <a:pt x="2200" y="744"/>
                      <a:pt x="2268" y="613"/>
                      <a:pt x="2268" y="441"/>
                    </a:cubicBezTo>
                    <a:cubicBezTo>
                      <a:pt x="2289" y="289"/>
                      <a:pt x="2226" y="158"/>
                      <a:pt x="2116" y="69"/>
                    </a:cubicBezTo>
                    <a:cubicBezTo>
                      <a:pt x="2069" y="48"/>
                      <a:pt x="2027" y="27"/>
                      <a:pt x="196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421827" y="2018242"/>
                <a:ext cx="117449" cy="163782"/>
              </a:xfrm>
              <a:custGeom>
                <a:avLst/>
                <a:gdLst/>
                <a:ahLst/>
                <a:cxnLst/>
                <a:rect l="l" t="t" r="r" b="b"/>
                <a:pathLst>
                  <a:path w="1379" h="1923" extrusionOk="0">
                    <a:moveTo>
                      <a:pt x="938" y="1"/>
                    </a:moveTo>
                    <a:cubicBezTo>
                      <a:pt x="938" y="1"/>
                      <a:pt x="676" y="200"/>
                      <a:pt x="415" y="592"/>
                    </a:cubicBezTo>
                    <a:cubicBezTo>
                      <a:pt x="153" y="959"/>
                      <a:pt x="132" y="985"/>
                      <a:pt x="69" y="1310"/>
                    </a:cubicBezTo>
                    <a:cubicBezTo>
                      <a:pt x="1" y="1640"/>
                      <a:pt x="263" y="1922"/>
                      <a:pt x="483" y="1922"/>
                    </a:cubicBezTo>
                    <a:cubicBezTo>
                      <a:pt x="697" y="1922"/>
                      <a:pt x="1179" y="1158"/>
                      <a:pt x="1289" y="807"/>
                    </a:cubicBezTo>
                    <a:cubicBezTo>
                      <a:pt x="1378" y="461"/>
                      <a:pt x="1289" y="304"/>
                      <a:pt x="938"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420038" y="2012877"/>
                <a:ext cx="121027" cy="172725"/>
              </a:xfrm>
              <a:custGeom>
                <a:avLst/>
                <a:gdLst/>
                <a:ahLst/>
                <a:cxnLst/>
                <a:rect l="l" t="t" r="r" b="b"/>
                <a:pathLst>
                  <a:path w="1421" h="2028" extrusionOk="0">
                    <a:moveTo>
                      <a:pt x="959" y="153"/>
                    </a:moveTo>
                    <a:cubicBezTo>
                      <a:pt x="1090" y="283"/>
                      <a:pt x="1200" y="393"/>
                      <a:pt x="1242" y="477"/>
                    </a:cubicBezTo>
                    <a:cubicBezTo>
                      <a:pt x="1289" y="587"/>
                      <a:pt x="1289" y="697"/>
                      <a:pt x="1242" y="870"/>
                    </a:cubicBezTo>
                    <a:cubicBezTo>
                      <a:pt x="1200" y="1022"/>
                      <a:pt x="1069" y="1310"/>
                      <a:pt x="917" y="1525"/>
                    </a:cubicBezTo>
                    <a:cubicBezTo>
                      <a:pt x="828" y="1635"/>
                      <a:pt x="745" y="1745"/>
                      <a:pt x="676" y="1807"/>
                    </a:cubicBezTo>
                    <a:cubicBezTo>
                      <a:pt x="587" y="1896"/>
                      <a:pt x="525" y="1917"/>
                      <a:pt x="504" y="1917"/>
                    </a:cubicBezTo>
                    <a:cubicBezTo>
                      <a:pt x="415" y="1917"/>
                      <a:pt x="305" y="1876"/>
                      <a:pt x="242" y="1766"/>
                    </a:cubicBezTo>
                    <a:cubicBezTo>
                      <a:pt x="153" y="1677"/>
                      <a:pt x="111" y="1546"/>
                      <a:pt x="153" y="1394"/>
                    </a:cubicBezTo>
                    <a:cubicBezTo>
                      <a:pt x="221" y="1069"/>
                      <a:pt x="221" y="1069"/>
                      <a:pt x="483" y="676"/>
                    </a:cubicBezTo>
                    <a:cubicBezTo>
                      <a:pt x="718" y="325"/>
                      <a:pt x="938" y="174"/>
                      <a:pt x="959" y="153"/>
                    </a:cubicBezTo>
                    <a:close/>
                    <a:moveTo>
                      <a:pt x="959" y="1"/>
                    </a:moveTo>
                    <a:lnTo>
                      <a:pt x="938" y="22"/>
                    </a:lnTo>
                    <a:cubicBezTo>
                      <a:pt x="938" y="22"/>
                      <a:pt x="655" y="215"/>
                      <a:pt x="394" y="608"/>
                    </a:cubicBezTo>
                    <a:cubicBezTo>
                      <a:pt x="132" y="1001"/>
                      <a:pt x="111" y="1048"/>
                      <a:pt x="22" y="1373"/>
                    </a:cubicBezTo>
                    <a:cubicBezTo>
                      <a:pt x="1" y="1546"/>
                      <a:pt x="43" y="1724"/>
                      <a:pt x="132" y="1834"/>
                    </a:cubicBezTo>
                    <a:cubicBezTo>
                      <a:pt x="242" y="1965"/>
                      <a:pt x="373" y="2027"/>
                      <a:pt x="504" y="2027"/>
                    </a:cubicBezTo>
                    <a:cubicBezTo>
                      <a:pt x="587" y="2027"/>
                      <a:pt x="676" y="1985"/>
                      <a:pt x="745" y="1896"/>
                    </a:cubicBezTo>
                    <a:cubicBezTo>
                      <a:pt x="828" y="1807"/>
                      <a:pt x="917" y="1703"/>
                      <a:pt x="1006" y="1593"/>
                    </a:cubicBezTo>
                    <a:cubicBezTo>
                      <a:pt x="1158" y="1352"/>
                      <a:pt x="1310" y="1090"/>
                      <a:pt x="1352" y="891"/>
                    </a:cubicBezTo>
                    <a:cubicBezTo>
                      <a:pt x="1399" y="718"/>
                      <a:pt x="1420" y="566"/>
                      <a:pt x="1352" y="435"/>
                    </a:cubicBezTo>
                    <a:cubicBezTo>
                      <a:pt x="1289" y="304"/>
                      <a:pt x="1179" y="174"/>
                      <a:pt x="1006" y="22"/>
                    </a:cubicBezTo>
                    <a:lnTo>
                      <a:pt x="95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379072" y="1946019"/>
                <a:ext cx="130310" cy="182179"/>
              </a:xfrm>
              <a:custGeom>
                <a:avLst/>
                <a:gdLst/>
                <a:ahLst/>
                <a:cxnLst/>
                <a:rect l="l" t="t" r="r" b="b"/>
                <a:pathLst>
                  <a:path w="1530" h="2139" extrusionOk="0">
                    <a:moveTo>
                      <a:pt x="1047" y="0"/>
                    </a:moveTo>
                    <a:cubicBezTo>
                      <a:pt x="1047" y="0"/>
                      <a:pt x="613" y="608"/>
                      <a:pt x="440" y="938"/>
                    </a:cubicBezTo>
                    <a:cubicBezTo>
                      <a:pt x="262" y="1241"/>
                      <a:pt x="0" y="1461"/>
                      <a:pt x="262" y="1896"/>
                    </a:cubicBezTo>
                    <a:cubicBezTo>
                      <a:pt x="351" y="2067"/>
                      <a:pt x="458" y="2138"/>
                      <a:pt x="570" y="2138"/>
                    </a:cubicBezTo>
                    <a:cubicBezTo>
                      <a:pt x="760" y="2138"/>
                      <a:pt x="964" y="1932"/>
                      <a:pt x="1116" y="1655"/>
                    </a:cubicBezTo>
                    <a:cubicBezTo>
                      <a:pt x="1330" y="1241"/>
                      <a:pt x="1508" y="979"/>
                      <a:pt x="1508" y="697"/>
                    </a:cubicBezTo>
                    <a:cubicBezTo>
                      <a:pt x="1529" y="435"/>
                      <a:pt x="1356" y="194"/>
                      <a:pt x="1047"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384864" y="1940228"/>
                <a:ext cx="128096" cy="192314"/>
              </a:xfrm>
              <a:custGeom>
                <a:avLst/>
                <a:gdLst/>
                <a:ahLst/>
                <a:cxnLst/>
                <a:rect l="l" t="t" r="r" b="b"/>
                <a:pathLst>
                  <a:path w="1504" h="2258" extrusionOk="0">
                    <a:moveTo>
                      <a:pt x="979" y="152"/>
                    </a:moveTo>
                    <a:cubicBezTo>
                      <a:pt x="1262" y="351"/>
                      <a:pt x="1393" y="524"/>
                      <a:pt x="1393" y="765"/>
                    </a:cubicBezTo>
                    <a:cubicBezTo>
                      <a:pt x="1393" y="1027"/>
                      <a:pt x="1220" y="1288"/>
                      <a:pt x="979" y="1702"/>
                    </a:cubicBezTo>
                    <a:cubicBezTo>
                      <a:pt x="869" y="1901"/>
                      <a:pt x="718" y="2074"/>
                      <a:pt x="608" y="2116"/>
                    </a:cubicBezTo>
                    <a:cubicBezTo>
                      <a:pt x="572" y="2143"/>
                      <a:pt x="534" y="2154"/>
                      <a:pt x="496" y="2154"/>
                    </a:cubicBezTo>
                    <a:cubicBezTo>
                      <a:pt x="469" y="2154"/>
                      <a:pt x="441" y="2148"/>
                      <a:pt x="414" y="2137"/>
                    </a:cubicBezTo>
                    <a:cubicBezTo>
                      <a:pt x="372" y="2116"/>
                      <a:pt x="304" y="2053"/>
                      <a:pt x="241" y="1943"/>
                    </a:cubicBezTo>
                    <a:cubicBezTo>
                      <a:pt x="131" y="1744"/>
                      <a:pt x="131" y="1592"/>
                      <a:pt x="173" y="1461"/>
                    </a:cubicBezTo>
                    <a:cubicBezTo>
                      <a:pt x="215" y="1330"/>
                      <a:pt x="325" y="1178"/>
                      <a:pt x="414" y="1027"/>
                    </a:cubicBezTo>
                    <a:cubicBezTo>
                      <a:pt x="566" y="723"/>
                      <a:pt x="938" y="220"/>
                      <a:pt x="979" y="152"/>
                    </a:cubicBezTo>
                    <a:close/>
                    <a:moveTo>
                      <a:pt x="959" y="0"/>
                    </a:moveTo>
                    <a:lnTo>
                      <a:pt x="917" y="42"/>
                    </a:lnTo>
                    <a:cubicBezTo>
                      <a:pt x="917" y="42"/>
                      <a:pt x="503" y="634"/>
                      <a:pt x="304" y="958"/>
                    </a:cubicBezTo>
                    <a:cubicBezTo>
                      <a:pt x="215" y="1136"/>
                      <a:pt x="131" y="1267"/>
                      <a:pt x="63" y="1419"/>
                    </a:cubicBezTo>
                    <a:cubicBezTo>
                      <a:pt x="0" y="1592"/>
                      <a:pt x="21" y="1770"/>
                      <a:pt x="152" y="2006"/>
                    </a:cubicBezTo>
                    <a:cubicBezTo>
                      <a:pt x="215" y="2116"/>
                      <a:pt x="283" y="2205"/>
                      <a:pt x="372" y="2226"/>
                    </a:cubicBezTo>
                    <a:cubicBezTo>
                      <a:pt x="414" y="2247"/>
                      <a:pt x="462" y="2257"/>
                      <a:pt x="511" y="2257"/>
                    </a:cubicBezTo>
                    <a:cubicBezTo>
                      <a:pt x="561" y="2257"/>
                      <a:pt x="610" y="2247"/>
                      <a:pt x="655" y="2226"/>
                    </a:cubicBezTo>
                    <a:cubicBezTo>
                      <a:pt x="807" y="2163"/>
                      <a:pt x="959" y="1985"/>
                      <a:pt x="1089" y="1770"/>
                    </a:cubicBezTo>
                    <a:cubicBezTo>
                      <a:pt x="1330" y="1330"/>
                      <a:pt x="1503" y="1068"/>
                      <a:pt x="1503" y="765"/>
                    </a:cubicBezTo>
                    <a:cubicBezTo>
                      <a:pt x="1503" y="482"/>
                      <a:pt x="1330" y="241"/>
                      <a:pt x="1000" y="21"/>
                    </a:cubicBezTo>
                    <a:lnTo>
                      <a:pt x="95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340235" y="1867920"/>
                <a:ext cx="141042" cy="199383"/>
              </a:xfrm>
              <a:custGeom>
                <a:avLst/>
                <a:gdLst/>
                <a:ahLst/>
                <a:cxnLst/>
                <a:rect l="l" t="t" r="r" b="b"/>
                <a:pathLst>
                  <a:path w="1656" h="2341" extrusionOk="0">
                    <a:moveTo>
                      <a:pt x="1090" y="1"/>
                    </a:moveTo>
                    <a:cubicBezTo>
                      <a:pt x="1090" y="1"/>
                      <a:pt x="849" y="153"/>
                      <a:pt x="608" y="456"/>
                    </a:cubicBezTo>
                    <a:cubicBezTo>
                      <a:pt x="346" y="786"/>
                      <a:pt x="283" y="1069"/>
                      <a:pt x="152" y="1394"/>
                    </a:cubicBezTo>
                    <a:cubicBezTo>
                      <a:pt x="0" y="1724"/>
                      <a:pt x="131" y="1965"/>
                      <a:pt x="325" y="2226"/>
                    </a:cubicBezTo>
                    <a:cubicBezTo>
                      <a:pt x="379" y="2306"/>
                      <a:pt x="443" y="2341"/>
                      <a:pt x="513" y="2341"/>
                    </a:cubicBezTo>
                    <a:cubicBezTo>
                      <a:pt x="673" y="2341"/>
                      <a:pt x="865" y="2156"/>
                      <a:pt x="1048" y="1896"/>
                    </a:cubicBezTo>
                    <a:cubicBezTo>
                      <a:pt x="1289" y="1525"/>
                      <a:pt x="1634" y="1153"/>
                      <a:pt x="1634" y="786"/>
                    </a:cubicBezTo>
                    <a:cubicBezTo>
                      <a:pt x="1655" y="435"/>
                      <a:pt x="1503" y="215"/>
                      <a:pt x="1090"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340235" y="1862128"/>
                <a:ext cx="145045" cy="209092"/>
              </a:xfrm>
              <a:custGeom>
                <a:avLst/>
                <a:gdLst/>
                <a:ahLst/>
                <a:cxnLst/>
                <a:rect l="l" t="t" r="r" b="b"/>
                <a:pathLst>
                  <a:path w="1703" h="2455" extrusionOk="0">
                    <a:moveTo>
                      <a:pt x="1090" y="132"/>
                    </a:moveTo>
                    <a:cubicBezTo>
                      <a:pt x="1263" y="242"/>
                      <a:pt x="1393" y="331"/>
                      <a:pt x="1483" y="435"/>
                    </a:cubicBezTo>
                    <a:cubicBezTo>
                      <a:pt x="1572" y="566"/>
                      <a:pt x="1592" y="676"/>
                      <a:pt x="1592" y="854"/>
                    </a:cubicBezTo>
                    <a:cubicBezTo>
                      <a:pt x="1572" y="1179"/>
                      <a:pt x="1242" y="1551"/>
                      <a:pt x="1001" y="1923"/>
                    </a:cubicBezTo>
                    <a:cubicBezTo>
                      <a:pt x="870" y="2116"/>
                      <a:pt x="739" y="2247"/>
                      <a:pt x="634" y="2315"/>
                    </a:cubicBezTo>
                    <a:cubicBezTo>
                      <a:pt x="586" y="2330"/>
                      <a:pt x="551" y="2345"/>
                      <a:pt x="518" y="2345"/>
                    </a:cubicBezTo>
                    <a:cubicBezTo>
                      <a:pt x="504" y="2345"/>
                      <a:pt x="491" y="2342"/>
                      <a:pt x="477" y="2336"/>
                    </a:cubicBezTo>
                    <a:cubicBezTo>
                      <a:pt x="435" y="2336"/>
                      <a:pt x="393" y="2315"/>
                      <a:pt x="372" y="2247"/>
                    </a:cubicBezTo>
                    <a:cubicBezTo>
                      <a:pt x="283" y="2116"/>
                      <a:pt x="194" y="2006"/>
                      <a:pt x="152" y="1875"/>
                    </a:cubicBezTo>
                    <a:cubicBezTo>
                      <a:pt x="131" y="1771"/>
                      <a:pt x="131" y="1640"/>
                      <a:pt x="194" y="1483"/>
                    </a:cubicBezTo>
                    <a:cubicBezTo>
                      <a:pt x="346" y="1137"/>
                      <a:pt x="393" y="896"/>
                      <a:pt x="655" y="566"/>
                    </a:cubicBezTo>
                    <a:cubicBezTo>
                      <a:pt x="870" y="262"/>
                      <a:pt x="1069" y="152"/>
                      <a:pt x="1090" y="132"/>
                    </a:cubicBezTo>
                    <a:close/>
                    <a:moveTo>
                      <a:pt x="1069" y="1"/>
                    </a:moveTo>
                    <a:lnTo>
                      <a:pt x="1048" y="22"/>
                    </a:lnTo>
                    <a:cubicBezTo>
                      <a:pt x="1048" y="22"/>
                      <a:pt x="807" y="173"/>
                      <a:pt x="566" y="503"/>
                    </a:cubicBezTo>
                    <a:cubicBezTo>
                      <a:pt x="304" y="828"/>
                      <a:pt x="241" y="1116"/>
                      <a:pt x="84" y="1441"/>
                    </a:cubicBezTo>
                    <a:cubicBezTo>
                      <a:pt x="21" y="1614"/>
                      <a:pt x="0" y="1771"/>
                      <a:pt x="42" y="1923"/>
                    </a:cubicBezTo>
                    <a:cubicBezTo>
                      <a:pt x="84" y="2053"/>
                      <a:pt x="173" y="2184"/>
                      <a:pt x="262" y="2315"/>
                    </a:cubicBezTo>
                    <a:cubicBezTo>
                      <a:pt x="325" y="2399"/>
                      <a:pt x="393" y="2446"/>
                      <a:pt x="456" y="2446"/>
                    </a:cubicBezTo>
                    <a:cubicBezTo>
                      <a:pt x="476" y="2452"/>
                      <a:pt x="497" y="2455"/>
                      <a:pt x="519" y="2455"/>
                    </a:cubicBezTo>
                    <a:cubicBezTo>
                      <a:pt x="572" y="2455"/>
                      <a:pt x="628" y="2440"/>
                      <a:pt x="676" y="2425"/>
                    </a:cubicBezTo>
                    <a:cubicBezTo>
                      <a:pt x="828" y="2336"/>
                      <a:pt x="959" y="2184"/>
                      <a:pt x="1090" y="1985"/>
                    </a:cubicBezTo>
                    <a:cubicBezTo>
                      <a:pt x="1331" y="1614"/>
                      <a:pt x="1682" y="1247"/>
                      <a:pt x="1702" y="854"/>
                    </a:cubicBezTo>
                    <a:cubicBezTo>
                      <a:pt x="1702" y="676"/>
                      <a:pt x="1655" y="503"/>
                      <a:pt x="1572" y="372"/>
                    </a:cubicBezTo>
                    <a:cubicBezTo>
                      <a:pt x="1462" y="242"/>
                      <a:pt x="1331" y="132"/>
                      <a:pt x="1111" y="22"/>
                    </a:cubicBezTo>
                    <a:lnTo>
                      <a:pt x="106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1031615" y="2202633"/>
                <a:ext cx="758354" cy="758780"/>
              </a:xfrm>
              <a:custGeom>
                <a:avLst/>
                <a:gdLst/>
                <a:ahLst/>
                <a:cxnLst/>
                <a:rect l="l" t="t" r="r" b="b"/>
                <a:pathLst>
                  <a:path w="8904" h="8909" extrusionOk="0">
                    <a:moveTo>
                      <a:pt x="1517" y="0"/>
                    </a:moveTo>
                    <a:cubicBezTo>
                      <a:pt x="1174" y="0"/>
                      <a:pt x="1088" y="135"/>
                      <a:pt x="786" y="606"/>
                    </a:cubicBezTo>
                    <a:cubicBezTo>
                      <a:pt x="330" y="1350"/>
                      <a:pt x="0" y="4581"/>
                      <a:pt x="419" y="6497"/>
                    </a:cubicBezTo>
                    <a:cubicBezTo>
                      <a:pt x="854" y="8419"/>
                      <a:pt x="1226" y="8723"/>
                      <a:pt x="2708" y="8875"/>
                    </a:cubicBezTo>
                    <a:cubicBezTo>
                      <a:pt x="2968" y="8898"/>
                      <a:pt x="3317" y="8909"/>
                      <a:pt x="3716" y="8909"/>
                    </a:cubicBezTo>
                    <a:cubicBezTo>
                      <a:pt x="5597" y="8909"/>
                      <a:pt x="8601" y="8668"/>
                      <a:pt x="8709" y="8309"/>
                    </a:cubicBezTo>
                    <a:cubicBezTo>
                      <a:pt x="8861" y="7875"/>
                      <a:pt x="8903" y="7021"/>
                      <a:pt x="8359" y="5780"/>
                    </a:cubicBezTo>
                    <a:cubicBezTo>
                      <a:pt x="7814" y="4513"/>
                      <a:pt x="7641" y="4078"/>
                      <a:pt x="7683" y="2983"/>
                    </a:cubicBezTo>
                    <a:cubicBezTo>
                      <a:pt x="7751" y="1915"/>
                      <a:pt x="7814" y="784"/>
                      <a:pt x="6856" y="391"/>
                    </a:cubicBezTo>
                    <a:cubicBezTo>
                      <a:pt x="6856" y="391"/>
                      <a:pt x="3472" y="192"/>
                      <a:pt x="2336" y="82"/>
                    </a:cubicBezTo>
                    <a:cubicBezTo>
                      <a:pt x="1947" y="37"/>
                      <a:pt x="1697" y="0"/>
                      <a:pt x="1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1042772" y="2197608"/>
                <a:ext cx="752988" cy="769341"/>
              </a:xfrm>
              <a:custGeom>
                <a:avLst/>
                <a:gdLst/>
                <a:ahLst/>
                <a:cxnLst/>
                <a:rect l="l" t="t" r="r" b="b"/>
                <a:pathLst>
                  <a:path w="8841" h="9033" extrusionOk="0">
                    <a:moveTo>
                      <a:pt x="1373" y="124"/>
                    </a:moveTo>
                    <a:cubicBezTo>
                      <a:pt x="1544" y="124"/>
                      <a:pt x="1803" y="155"/>
                      <a:pt x="2205" y="188"/>
                    </a:cubicBezTo>
                    <a:cubicBezTo>
                      <a:pt x="3341" y="293"/>
                      <a:pt x="6704" y="513"/>
                      <a:pt x="6725" y="513"/>
                    </a:cubicBezTo>
                    <a:cubicBezTo>
                      <a:pt x="7159" y="686"/>
                      <a:pt x="7379" y="1058"/>
                      <a:pt x="7463" y="1518"/>
                    </a:cubicBezTo>
                    <a:cubicBezTo>
                      <a:pt x="7552" y="1953"/>
                      <a:pt x="7531" y="2519"/>
                      <a:pt x="7510" y="3042"/>
                    </a:cubicBezTo>
                    <a:cubicBezTo>
                      <a:pt x="7442" y="4137"/>
                      <a:pt x="7641" y="4593"/>
                      <a:pt x="8186" y="5860"/>
                    </a:cubicBezTo>
                    <a:cubicBezTo>
                      <a:pt x="8709" y="7101"/>
                      <a:pt x="8688" y="7934"/>
                      <a:pt x="8536" y="8347"/>
                    </a:cubicBezTo>
                    <a:cubicBezTo>
                      <a:pt x="8536" y="8368"/>
                      <a:pt x="8510" y="8389"/>
                      <a:pt x="8489" y="8410"/>
                    </a:cubicBezTo>
                    <a:cubicBezTo>
                      <a:pt x="8447" y="8436"/>
                      <a:pt x="8406" y="8457"/>
                      <a:pt x="8337" y="8478"/>
                    </a:cubicBezTo>
                    <a:cubicBezTo>
                      <a:pt x="8186" y="8520"/>
                      <a:pt x="8013" y="8567"/>
                      <a:pt x="7793" y="8609"/>
                    </a:cubicBezTo>
                    <a:cubicBezTo>
                      <a:pt x="7332" y="8698"/>
                      <a:pt x="6725" y="8761"/>
                      <a:pt x="6070" y="8829"/>
                    </a:cubicBezTo>
                    <a:cubicBezTo>
                      <a:pt x="5271" y="8881"/>
                      <a:pt x="4405" y="8919"/>
                      <a:pt x="3685" y="8919"/>
                    </a:cubicBezTo>
                    <a:cubicBezTo>
                      <a:pt x="3245" y="8919"/>
                      <a:pt x="2859" y="8905"/>
                      <a:pt x="2577" y="8871"/>
                    </a:cubicBezTo>
                    <a:cubicBezTo>
                      <a:pt x="1833" y="8803"/>
                      <a:pt x="1399" y="8698"/>
                      <a:pt x="1074" y="8368"/>
                    </a:cubicBezTo>
                    <a:cubicBezTo>
                      <a:pt x="744" y="8044"/>
                      <a:pt x="550" y="7494"/>
                      <a:pt x="351" y="6535"/>
                    </a:cubicBezTo>
                    <a:cubicBezTo>
                      <a:pt x="131" y="5598"/>
                      <a:pt x="110" y="4310"/>
                      <a:pt x="199" y="3173"/>
                    </a:cubicBezTo>
                    <a:cubicBezTo>
                      <a:pt x="241" y="2608"/>
                      <a:pt x="330" y="2084"/>
                      <a:pt x="419" y="1649"/>
                    </a:cubicBezTo>
                    <a:cubicBezTo>
                      <a:pt x="503" y="1210"/>
                      <a:pt x="592" y="864"/>
                      <a:pt x="702" y="712"/>
                    </a:cubicBezTo>
                    <a:cubicBezTo>
                      <a:pt x="812" y="513"/>
                      <a:pt x="896" y="382"/>
                      <a:pt x="985" y="293"/>
                    </a:cubicBezTo>
                    <a:cubicBezTo>
                      <a:pt x="1048" y="209"/>
                      <a:pt x="1116" y="162"/>
                      <a:pt x="1205" y="141"/>
                    </a:cubicBezTo>
                    <a:cubicBezTo>
                      <a:pt x="1249" y="129"/>
                      <a:pt x="1304" y="124"/>
                      <a:pt x="1373" y="124"/>
                    </a:cubicBezTo>
                    <a:close/>
                    <a:moveTo>
                      <a:pt x="1411" y="0"/>
                    </a:moveTo>
                    <a:cubicBezTo>
                      <a:pt x="1314" y="0"/>
                      <a:pt x="1233" y="10"/>
                      <a:pt x="1158" y="31"/>
                    </a:cubicBezTo>
                    <a:cubicBezTo>
                      <a:pt x="1048" y="78"/>
                      <a:pt x="964" y="120"/>
                      <a:pt x="896" y="230"/>
                    </a:cubicBezTo>
                    <a:cubicBezTo>
                      <a:pt x="812" y="340"/>
                      <a:pt x="723" y="471"/>
                      <a:pt x="613" y="644"/>
                    </a:cubicBezTo>
                    <a:cubicBezTo>
                      <a:pt x="482" y="843"/>
                      <a:pt x="393" y="1189"/>
                      <a:pt x="288" y="1628"/>
                    </a:cubicBezTo>
                    <a:cubicBezTo>
                      <a:pt x="199" y="2063"/>
                      <a:pt x="131" y="2587"/>
                      <a:pt x="89" y="3152"/>
                    </a:cubicBezTo>
                    <a:cubicBezTo>
                      <a:pt x="0" y="4310"/>
                      <a:pt x="27" y="5598"/>
                      <a:pt x="241" y="6577"/>
                    </a:cubicBezTo>
                    <a:cubicBezTo>
                      <a:pt x="440" y="7541"/>
                      <a:pt x="634" y="8107"/>
                      <a:pt x="985" y="8457"/>
                    </a:cubicBezTo>
                    <a:cubicBezTo>
                      <a:pt x="1336" y="8803"/>
                      <a:pt x="1812" y="8913"/>
                      <a:pt x="2556" y="9002"/>
                    </a:cubicBezTo>
                    <a:cubicBezTo>
                      <a:pt x="2808" y="9023"/>
                      <a:pt x="3136" y="9032"/>
                      <a:pt x="3510" y="9032"/>
                    </a:cubicBezTo>
                    <a:cubicBezTo>
                      <a:pt x="4268" y="9032"/>
                      <a:pt x="5214" y="8994"/>
                      <a:pt x="6091" y="8934"/>
                    </a:cubicBezTo>
                    <a:cubicBezTo>
                      <a:pt x="6745" y="8871"/>
                      <a:pt x="7332" y="8803"/>
                      <a:pt x="7793" y="8719"/>
                    </a:cubicBezTo>
                    <a:cubicBezTo>
                      <a:pt x="8034" y="8672"/>
                      <a:pt x="8228" y="8630"/>
                      <a:pt x="8358" y="8588"/>
                    </a:cubicBezTo>
                    <a:cubicBezTo>
                      <a:pt x="8447" y="8567"/>
                      <a:pt x="8489" y="8520"/>
                      <a:pt x="8536" y="8499"/>
                    </a:cubicBezTo>
                    <a:cubicBezTo>
                      <a:pt x="8578" y="8478"/>
                      <a:pt x="8620" y="8436"/>
                      <a:pt x="8641" y="8389"/>
                    </a:cubicBezTo>
                    <a:cubicBezTo>
                      <a:pt x="8798" y="7934"/>
                      <a:pt x="8840" y="7080"/>
                      <a:pt x="8296" y="5818"/>
                    </a:cubicBezTo>
                    <a:cubicBezTo>
                      <a:pt x="7751" y="4551"/>
                      <a:pt x="7573" y="4137"/>
                      <a:pt x="7620" y="3069"/>
                    </a:cubicBezTo>
                    <a:cubicBezTo>
                      <a:pt x="7641" y="2519"/>
                      <a:pt x="7662" y="1953"/>
                      <a:pt x="7573" y="1471"/>
                    </a:cubicBezTo>
                    <a:cubicBezTo>
                      <a:pt x="7489" y="1016"/>
                      <a:pt x="7248" y="602"/>
                      <a:pt x="6745" y="403"/>
                    </a:cubicBezTo>
                    <a:lnTo>
                      <a:pt x="6725" y="403"/>
                    </a:lnTo>
                    <a:cubicBezTo>
                      <a:pt x="6725" y="403"/>
                      <a:pt x="3341" y="188"/>
                      <a:pt x="2205" y="78"/>
                    </a:cubicBezTo>
                    <a:cubicBezTo>
                      <a:pt x="1834" y="34"/>
                      <a:pt x="1594" y="0"/>
                      <a:pt x="1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1118998" y="2069770"/>
                <a:ext cx="535379" cy="319388"/>
              </a:xfrm>
              <a:custGeom>
                <a:avLst/>
                <a:gdLst/>
                <a:ahLst/>
                <a:cxnLst/>
                <a:rect l="l" t="t" r="r" b="b"/>
                <a:pathLst>
                  <a:path w="6286" h="3750" extrusionOk="0">
                    <a:moveTo>
                      <a:pt x="1108" y="0"/>
                    </a:moveTo>
                    <a:cubicBezTo>
                      <a:pt x="909" y="0"/>
                      <a:pt x="745" y="32"/>
                      <a:pt x="614" y="118"/>
                    </a:cubicBezTo>
                    <a:cubicBezTo>
                      <a:pt x="310" y="333"/>
                      <a:pt x="90" y="1056"/>
                      <a:pt x="48" y="1380"/>
                    </a:cubicBezTo>
                    <a:cubicBezTo>
                      <a:pt x="1" y="1731"/>
                      <a:pt x="90" y="1951"/>
                      <a:pt x="504" y="2082"/>
                    </a:cubicBezTo>
                    <a:cubicBezTo>
                      <a:pt x="938" y="2234"/>
                      <a:pt x="1902" y="2475"/>
                      <a:pt x="2577" y="2758"/>
                    </a:cubicBezTo>
                    <a:cubicBezTo>
                      <a:pt x="3232" y="3040"/>
                      <a:pt x="3819" y="3475"/>
                      <a:pt x="4128" y="3653"/>
                    </a:cubicBezTo>
                    <a:cubicBezTo>
                      <a:pt x="4243" y="3719"/>
                      <a:pt x="4337" y="3750"/>
                      <a:pt x="4418" y="3750"/>
                    </a:cubicBezTo>
                    <a:cubicBezTo>
                      <a:pt x="4551" y="3750"/>
                      <a:pt x="4651" y="3668"/>
                      <a:pt x="4761" y="3522"/>
                    </a:cubicBezTo>
                    <a:cubicBezTo>
                      <a:pt x="4934" y="3281"/>
                      <a:pt x="5416" y="2669"/>
                      <a:pt x="5850" y="2234"/>
                    </a:cubicBezTo>
                    <a:cubicBezTo>
                      <a:pt x="6285" y="1820"/>
                      <a:pt x="6285" y="1621"/>
                      <a:pt x="6264" y="1380"/>
                    </a:cubicBezTo>
                    <a:cubicBezTo>
                      <a:pt x="6243" y="1118"/>
                      <a:pt x="5678" y="878"/>
                      <a:pt x="5238" y="726"/>
                    </a:cubicBezTo>
                    <a:cubicBezTo>
                      <a:pt x="4824" y="574"/>
                      <a:pt x="3473" y="249"/>
                      <a:pt x="2949" y="118"/>
                    </a:cubicBezTo>
                    <a:cubicBezTo>
                      <a:pt x="2782" y="82"/>
                      <a:pt x="2629" y="69"/>
                      <a:pt x="2499" y="69"/>
                    </a:cubicBezTo>
                    <a:cubicBezTo>
                      <a:pt x="2240" y="69"/>
                      <a:pt x="2075" y="118"/>
                      <a:pt x="2075" y="118"/>
                    </a:cubicBezTo>
                    <a:cubicBezTo>
                      <a:pt x="1691" y="56"/>
                      <a:pt x="1370" y="0"/>
                      <a:pt x="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1115421" y="2064659"/>
                <a:ext cx="544747" cy="329693"/>
              </a:xfrm>
              <a:custGeom>
                <a:avLst/>
                <a:gdLst/>
                <a:ahLst/>
                <a:cxnLst/>
                <a:rect l="l" t="t" r="r" b="b"/>
                <a:pathLst>
                  <a:path w="6396" h="3871" extrusionOk="0">
                    <a:moveTo>
                      <a:pt x="1242" y="110"/>
                    </a:moveTo>
                    <a:cubicBezTo>
                      <a:pt x="1462" y="131"/>
                      <a:pt x="1766" y="178"/>
                      <a:pt x="2096" y="241"/>
                    </a:cubicBezTo>
                    <a:lnTo>
                      <a:pt x="2159" y="241"/>
                    </a:lnTo>
                    <a:lnTo>
                      <a:pt x="2159" y="220"/>
                    </a:lnTo>
                    <a:cubicBezTo>
                      <a:pt x="2201" y="220"/>
                      <a:pt x="2333" y="186"/>
                      <a:pt x="2536" y="186"/>
                    </a:cubicBezTo>
                    <a:cubicBezTo>
                      <a:pt x="2662" y="186"/>
                      <a:pt x="2815" y="199"/>
                      <a:pt x="2991" y="241"/>
                    </a:cubicBezTo>
                    <a:cubicBezTo>
                      <a:pt x="3494" y="351"/>
                      <a:pt x="4866" y="676"/>
                      <a:pt x="5259" y="833"/>
                    </a:cubicBezTo>
                    <a:cubicBezTo>
                      <a:pt x="5479" y="917"/>
                      <a:pt x="5720" y="1027"/>
                      <a:pt x="5913" y="1116"/>
                    </a:cubicBezTo>
                    <a:cubicBezTo>
                      <a:pt x="6023" y="1178"/>
                      <a:pt x="6112" y="1226"/>
                      <a:pt x="6154" y="1288"/>
                    </a:cubicBezTo>
                    <a:cubicBezTo>
                      <a:pt x="6217" y="1330"/>
                      <a:pt x="6243" y="1398"/>
                      <a:pt x="6264" y="1440"/>
                    </a:cubicBezTo>
                    <a:cubicBezTo>
                      <a:pt x="6264" y="1571"/>
                      <a:pt x="6264" y="1660"/>
                      <a:pt x="6217" y="1770"/>
                    </a:cubicBezTo>
                    <a:cubicBezTo>
                      <a:pt x="6175" y="1901"/>
                      <a:pt x="6065" y="2053"/>
                      <a:pt x="5851" y="2273"/>
                    </a:cubicBezTo>
                    <a:cubicBezTo>
                      <a:pt x="5411" y="2708"/>
                      <a:pt x="4934" y="3320"/>
                      <a:pt x="4756" y="3556"/>
                    </a:cubicBezTo>
                    <a:cubicBezTo>
                      <a:pt x="4672" y="3666"/>
                      <a:pt x="4604" y="3734"/>
                      <a:pt x="4515" y="3755"/>
                    </a:cubicBezTo>
                    <a:cubicBezTo>
                      <a:pt x="4496" y="3760"/>
                      <a:pt x="4476" y="3763"/>
                      <a:pt x="4455" y="3763"/>
                    </a:cubicBezTo>
                    <a:cubicBezTo>
                      <a:pt x="4386" y="3763"/>
                      <a:pt x="4307" y="3734"/>
                      <a:pt x="4190" y="3666"/>
                    </a:cubicBezTo>
                    <a:cubicBezTo>
                      <a:pt x="3908" y="3493"/>
                      <a:pt x="3316" y="3059"/>
                      <a:pt x="2640" y="2771"/>
                    </a:cubicBezTo>
                    <a:cubicBezTo>
                      <a:pt x="1965" y="2488"/>
                      <a:pt x="980" y="2226"/>
                      <a:pt x="567" y="2095"/>
                    </a:cubicBezTo>
                    <a:cubicBezTo>
                      <a:pt x="373" y="2032"/>
                      <a:pt x="263" y="1943"/>
                      <a:pt x="195" y="1833"/>
                    </a:cubicBezTo>
                    <a:cubicBezTo>
                      <a:pt x="132" y="1749"/>
                      <a:pt x="132" y="1618"/>
                      <a:pt x="153" y="1461"/>
                    </a:cubicBezTo>
                    <a:cubicBezTo>
                      <a:pt x="174" y="1288"/>
                      <a:pt x="242" y="1027"/>
                      <a:pt x="326" y="786"/>
                    </a:cubicBezTo>
                    <a:cubicBezTo>
                      <a:pt x="415" y="545"/>
                      <a:pt x="546" y="330"/>
                      <a:pt x="677" y="241"/>
                    </a:cubicBezTo>
                    <a:cubicBezTo>
                      <a:pt x="807" y="131"/>
                      <a:pt x="1006" y="110"/>
                      <a:pt x="1242" y="110"/>
                    </a:cubicBezTo>
                    <a:close/>
                    <a:moveTo>
                      <a:pt x="1242" y="0"/>
                    </a:moveTo>
                    <a:cubicBezTo>
                      <a:pt x="980" y="0"/>
                      <a:pt x="786" y="21"/>
                      <a:pt x="614" y="131"/>
                    </a:cubicBezTo>
                    <a:cubicBezTo>
                      <a:pt x="436" y="262"/>
                      <a:pt x="305" y="503"/>
                      <a:pt x="221" y="744"/>
                    </a:cubicBezTo>
                    <a:cubicBezTo>
                      <a:pt x="132" y="1006"/>
                      <a:pt x="64" y="1268"/>
                      <a:pt x="43" y="1440"/>
                    </a:cubicBezTo>
                    <a:cubicBezTo>
                      <a:pt x="1" y="1618"/>
                      <a:pt x="22" y="1770"/>
                      <a:pt x="111" y="1901"/>
                    </a:cubicBezTo>
                    <a:cubicBezTo>
                      <a:pt x="174" y="2032"/>
                      <a:pt x="326" y="2116"/>
                      <a:pt x="546" y="2205"/>
                    </a:cubicBezTo>
                    <a:cubicBezTo>
                      <a:pt x="959" y="2336"/>
                      <a:pt x="1944" y="2598"/>
                      <a:pt x="2598" y="2880"/>
                    </a:cubicBezTo>
                    <a:cubicBezTo>
                      <a:pt x="3253" y="3142"/>
                      <a:pt x="3819" y="3582"/>
                      <a:pt x="4122" y="3755"/>
                    </a:cubicBezTo>
                    <a:cubicBezTo>
                      <a:pt x="4270" y="3829"/>
                      <a:pt x="4385" y="3870"/>
                      <a:pt x="4483" y="3870"/>
                    </a:cubicBezTo>
                    <a:cubicBezTo>
                      <a:pt x="4503" y="3870"/>
                      <a:pt x="4523" y="3869"/>
                      <a:pt x="4541" y="3865"/>
                    </a:cubicBezTo>
                    <a:cubicBezTo>
                      <a:pt x="4672" y="3844"/>
                      <a:pt x="4756" y="3755"/>
                      <a:pt x="4845" y="3624"/>
                    </a:cubicBezTo>
                    <a:cubicBezTo>
                      <a:pt x="5018" y="3383"/>
                      <a:pt x="5500" y="2771"/>
                      <a:pt x="5934" y="2336"/>
                    </a:cubicBezTo>
                    <a:cubicBezTo>
                      <a:pt x="6154" y="2116"/>
                      <a:pt x="6264" y="1964"/>
                      <a:pt x="6327" y="1812"/>
                    </a:cubicBezTo>
                    <a:cubicBezTo>
                      <a:pt x="6395" y="1681"/>
                      <a:pt x="6374" y="1550"/>
                      <a:pt x="6374" y="1419"/>
                    </a:cubicBezTo>
                    <a:cubicBezTo>
                      <a:pt x="6348" y="1330"/>
                      <a:pt x="6306" y="1268"/>
                      <a:pt x="6243" y="1199"/>
                    </a:cubicBezTo>
                    <a:cubicBezTo>
                      <a:pt x="6175" y="1137"/>
                      <a:pt x="6086" y="1069"/>
                      <a:pt x="5981" y="1027"/>
                    </a:cubicBezTo>
                    <a:cubicBezTo>
                      <a:pt x="5782" y="917"/>
                      <a:pt x="5521" y="807"/>
                      <a:pt x="5301" y="744"/>
                    </a:cubicBezTo>
                    <a:cubicBezTo>
                      <a:pt x="4866" y="571"/>
                      <a:pt x="3536" y="241"/>
                      <a:pt x="3012" y="131"/>
                    </a:cubicBezTo>
                    <a:cubicBezTo>
                      <a:pt x="2817" y="82"/>
                      <a:pt x="2645" y="67"/>
                      <a:pt x="2506" y="67"/>
                    </a:cubicBezTo>
                    <a:cubicBezTo>
                      <a:pt x="2273" y="67"/>
                      <a:pt x="2130" y="110"/>
                      <a:pt x="2117" y="110"/>
                    </a:cubicBezTo>
                    <a:cubicBezTo>
                      <a:pt x="1766" y="68"/>
                      <a:pt x="1483" y="21"/>
                      <a:pt x="1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1225204" y="2086974"/>
                <a:ext cx="343916" cy="234217"/>
              </a:xfrm>
              <a:custGeom>
                <a:avLst/>
                <a:gdLst/>
                <a:ahLst/>
                <a:cxnLst/>
                <a:rect l="l" t="t" r="r" b="b"/>
                <a:pathLst>
                  <a:path w="4038" h="2750" extrusionOk="0">
                    <a:moveTo>
                      <a:pt x="1440" y="0"/>
                    </a:moveTo>
                    <a:cubicBezTo>
                      <a:pt x="1440" y="0"/>
                      <a:pt x="807" y="89"/>
                      <a:pt x="435" y="110"/>
                    </a:cubicBezTo>
                    <a:cubicBezTo>
                      <a:pt x="84" y="152"/>
                      <a:pt x="0" y="262"/>
                      <a:pt x="173" y="503"/>
                    </a:cubicBezTo>
                    <a:cubicBezTo>
                      <a:pt x="325" y="765"/>
                      <a:pt x="566" y="875"/>
                      <a:pt x="1131" y="1267"/>
                    </a:cubicBezTo>
                    <a:cubicBezTo>
                      <a:pt x="1681" y="1660"/>
                      <a:pt x="2812" y="2467"/>
                      <a:pt x="2901" y="2577"/>
                    </a:cubicBezTo>
                    <a:cubicBezTo>
                      <a:pt x="2991" y="2687"/>
                      <a:pt x="3032" y="2749"/>
                      <a:pt x="3032" y="2749"/>
                    </a:cubicBezTo>
                    <a:cubicBezTo>
                      <a:pt x="3032" y="2749"/>
                      <a:pt x="3666" y="1964"/>
                      <a:pt x="3860" y="1550"/>
                    </a:cubicBezTo>
                    <a:cubicBezTo>
                      <a:pt x="4038" y="1115"/>
                      <a:pt x="3970" y="896"/>
                      <a:pt x="3776" y="765"/>
                    </a:cubicBezTo>
                    <a:cubicBezTo>
                      <a:pt x="3577" y="634"/>
                      <a:pt x="2551" y="283"/>
                      <a:pt x="2116" y="131"/>
                    </a:cubicBezTo>
                    <a:cubicBezTo>
                      <a:pt x="1681" y="0"/>
                      <a:pt x="1440" y="0"/>
                      <a:pt x="14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1226993" y="2081608"/>
                <a:ext cx="342128" cy="247163"/>
              </a:xfrm>
              <a:custGeom>
                <a:avLst/>
                <a:gdLst/>
                <a:ahLst/>
                <a:cxnLst/>
                <a:rect l="l" t="t" r="r" b="b"/>
                <a:pathLst>
                  <a:path w="4017" h="2902" extrusionOk="0">
                    <a:moveTo>
                      <a:pt x="1419" y="110"/>
                    </a:moveTo>
                    <a:cubicBezTo>
                      <a:pt x="1440" y="110"/>
                      <a:pt x="1660" y="110"/>
                      <a:pt x="2074" y="262"/>
                    </a:cubicBezTo>
                    <a:cubicBezTo>
                      <a:pt x="2289" y="325"/>
                      <a:pt x="2661" y="456"/>
                      <a:pt x="2990" y="566"/>
                    </a:cubicBezTo>
                    <a:cubicBezTo>
                      <a:pt x="3163" y="634"/>
                      <a:pt x="3315" y="697"/>
                      <a:pt x="3446" y="739"/>
                    </a:cubicBezTo>
                    <a:cubicBezTo>
                      <a:pt x="3577" y="807"/>
                      <a:pt x="3687" y="849"/>
                      <a:pt x="3708" y="870"/>
                    </a:cubicBezTo>
                    <a:cubicBezTo>
                      <a:pt x="3818" y="938"/>
                      <a:pt x="3860" y="1000"/>
                      <a:pt x="3886" y="1110"/>
                    </a:cubicBezTo>
                    <a:cubicBezTo>
                      <a:pt x="3907" y="1220"/>
                      <a:pt x="3886" y="1372"/>
                      <a:pt x="3797" y="1571"/>
                    </a:cubicBezTo>
                    <a:cubicBezTo>
                      <a:pt x="3687" y="1786"/>
                      <a:pt x="3493" y="2074"/>
                      <a:pt x="3315" y="2336"/>
                    </a:cubicBezTo>
                    <a:cubicBezTo>
                      <a:pt x="3163" y="2551"/>
                      <a:pt x="3053" y="2681"/>
                      <a:pt x="3011" y="2702"/>
                    </a:cubicBezTo>
                    <a:cubicBezTo>
                      <a:pt x="2990" y="2681"/>
                      <a:pt x="2990" y="2681"/>
                      <a:pt x="2922" y="2598"/>
                    </a:cubicBezTo>
                    <a:cubicBezTo>
                      <a:pt x="2901" y="2572"/>
                      <a:pt x="2880" y="2551"/>
                      <a:pt x="2839" y="2530"/>
                    </a:cubicBezTo>
                    <a:cubicBezTo>
                      <a:pt x="2791" y="2488"/>
                      <a:pt x="2750" y="2441"/>
                      <a:pt x="2681" y="2399"/>
                    </a:cubicBezTo>
                    <a:cubicBezTo>
                      <a:pt x="2551" y="2310"/>
                      <a:pt x="2378" y="2179"/>
                      <a:pt x="2205" y="2048"/>
                    </a:cubicBezTo>
                    <a:cubicBezTo>
                      <a:pt x="1833" y="1786"/>
                      <a:pt x="1419" y="1482"/>
                      <a:pt x="1137" y="1288"/>
                    </a:cubicBezTo>
                    <a:cubicBezTo>
                      <a:pt x="587" y="896"/>
                      <a:pt x="351" y="786"/>
                      <a:pt x="194" y="545"/>
                    </a:cubicBezTo>
                    <a:cubicBezTo>
                      <a:pt x="152" y="477"/>
                      <a:pt x="131" y="435"/>
                      <a:pt x="110" y="393"/>
                    </a:cubicBezTo>
                    <a:cubicBezTo>
                      <a:pt x="110" y="372"/>
                      <a:pt x="110" y="346"/>
                      <a:pt x="131" y="325"/>
                    </a:cubicBezTo>
                    <a:cubicBezTo>
                      <a:pt x="152" y="304"/>
                      <a:pt x="262" y="262"/>
                      <a:pt x="435" y="241"/>
                    </a:cubicBezTo>
                    <a:cubicBezTo>
                      <a:pt x="786" y="194"/>
                      <a:pt x="1419" y="110"/>
                      <a:pt x="1419" y="110"/>
                    </a:cubicBezTo>
                    <a:close/>
                    <a:moveTo>
                      <a:pt x="1419" y="0"/>
                    </a:moveTo>
                    <a:cubicBezTo>
                      <a:pt x="1419" y="0"/>
                      <a:pt x="786" y="84"/>
                      <a:pt x="414" y="131"/>
                    </a:cubicBezTo>
                    <a:cubicBezTo>
                      <a:pt x="241" y="131"/>
                      <a:pt x="110" y="173"/>
                      <a:pt x="42" y="262"/>
                    </a:cubicBezTo>
                    <a:cubicBezTo>
                      <a:pt x="0" y="304"/>
                      <a:pt x="0" y="372"/>
                      <a:pt x="0" y="435"/>
                    </a:cubicBezTo>
                    <a:cubicBezTo>
                      <a:pt x="21" y="477"/>
                      <a:pt x="42" y="545"/>
                      <a:pt x="89" y="608"/>
                    </a:cubicBezTo>
                    <a:cubicBezTo>
                      <a:pt x="283" y="870"/>
                      <a:pt x="524" y="979"/>
                      <a:pt x="1069" y="1372"/>
                    </a:cubicBezTo>
                    <a:cubicBezTo>
                      <a:pt x="1351" y="1571"/>
                      <a:pt x="1765" y="1875"/>
                      <a:pt x="2137" y="2137"/>
                    </a:cubicBezTo>
                    <a:cubicBezTo>
                      <a:pt x="2315" y="2268"/>
                      <a:pt x="2488" y="2399"/>
                      <a:pt x="2619" y="2488"/>
                    </a:cubicBezTo>
                    <a:cubicBezTo>
                      <a:pt x="2661" y="2551"/>
                      <a:pt x="2729" y="2572"/>
                      <a:pt x="2770" y="2619"/>
                    </a:cubicBezTo>
                    <a:cubicBezTo>
                      <a:pt x="2812" y="2640"/>
                      <a:pt x="2839" y="2681"/>
                      <a:pt x="2839" y="2681"/>
                    </a:cubicBezTo>
                    <a:cubicBezTo>
                      <a:pt x="2922" y="2791"/>
                      <a:pt x="2970" y="2833"/>
                      <a:pt x="2970" y="2833"/>
                    </a:cubicBezTo>
                    <a:lnTo>
                      <a:pt x="3011" y="2901"/>
                    </a:lnTo>
                    <a:lnTo>
                      <a:pt x="3053" y="2833"/>
                    </a:lnTo>
                    <a:cubicBezTo>
                      <a:pt x="3053" y="2833"/>
                      <a:pt x="3231" y="2640"/>
                      <a:pt x="3404" y="2399"/>
                    </a:cubicBezTo>
                    <a:cubicBezTo>
                      <a:pt x="3577" y="2137"/>
                      <a:pt x="3797" y="1854"/>
                      <a:pt x="3886" y="1634"/>
                    </a:cubicBezTo>
                    <a:cubicBezTo>
                      <a:pt x="3991" y="1419"/>
                      <a:pt x="4017" y="1241"/>
                      <a:pt x="3991" y="1089"/>
                    </a:cubicBezTo>
                    <a:cubicBezTo>
                      <a:pt x="3970" y="959"/>
                      <a:pt x="3886" y="849"/>
                      <a:pt x="3776" y="786"/>
                    </a:cubicBezTo>
                    <a:cubicBezTo>
                      <a:pt x="3729" y="739"/>
                      <a:pt x="3624" y="697"/>
                      <a:pt x="3493" y="634"/>
                    </a:cubicBezTo>
                    <a:cubicBezTo>
                      <a:pt x="3362" y="587"/>
                      <a:pt x="3205" y="524"/>
                      <a:pt x="3032" y="456"/>
                    </a:cubicBezTo>
                    <a:cubicBezTo>
                      <a:pt x="2708" y="346"/>
                      <a:pt x="2336" y="215"/>
                      <a:pt x="2116" y="152"/>
                    </a:cubicBezTo>
                    <a:cubicBezTo>
                      <a:pt x="1681" y="0"/>
                      <a:pt x="1419" y="0"/>
                      <a:pt x="141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1351424" y="2215408"/>
                <a:ext cx="186096" cy="105781"/>
              </a:xfrm>
              <a:custGeom>
                <a:avLst/>
                <a:gdLst/>
                <a:ahLst/>
                <a:cxnLst/>
                <a:rect l="l" t="t" r="r" b="b"/>
                <a:pathLst>
                  <a:path w="2185" h="1242" extrusionOk="0">
                    <a:moveTo>
                      <a:pt x="0" y="0"/>
                    </a:moveTo>
                    <a:lnTo>
                      <a:pt x="0" y="0"/>
                    </a:lnTo>
                    <a:cubicBezTo>
                      <a:pt x="566" y="414"/>
                      <a:pt x="1351" y="980"/>
                      <a:pt x="1419" y="1069"/>
                    </a:cubicBezTo>
                    <a:cubicBezTo>
                      <a:pt x="1509" y="1179"/>
                      <a:pt x="1550" y="1241"/>
                      <a:pt x="1550" y="1241"/>
                    </a:cubicBezTo>
                    <a:cubicBezTo>
                      <a:pt x="1550" y="1241"/>
                      <a:pt x="1922" y="786"/>
                      <a:pt x="2184" y="372"/>
                    </a:cubicBezTo>
                    <a:cubicBezTo>
                      <a:pt x="2032" y="325"/>
                      <a:pt x="1854" y="283"/>
                      <a:pt x="1639" y="215"/>
                    </a:cubicBezTo>
                    <a:cubicBezTo>
                      <a:pt x="1179" y="110"/>
                      <a:pt x="482" y="4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1332687" y="2209617"/>
                <a:ext cx="211903" cy="119153"/>
              </a:xfrm>
              <a:custGeom>
                <a:avLst/>
                <a:gdLst/>
                <a:ahLst/>
                <a:cxnLst/>
                <a:rect l="l" t="t" r="r" b="b"/>
                <a:pathLst>
                  <a:path w="2488" h="1399" extrusionOk="0">
                    <a:moveTo>
                      <a:pt x="419" y="152"/>
                    </a:moveTo>
                    <a:cubicBezTo>
                      <a:pt x="875" y="199"/>
                      <a:pt x="1440" y="262"/>
                      <a:pt x="1859" y="351"/>
                    </a:cubicBezTo>
                    <a:cubicBezTo>
                      <a:pt x="2032" y="393"/>
                      <a:pt x="2184" y="440"/>
                      <a:pt x="2315" y="482"/>
                    </a:cubicBezTo>
                    <a:cubicBezTo>
                      <a:pt x="2074" y="833"/>
                      <a:pt x="1812" y="1158"/>
                      <a:pt x="1770" y="1199"/>
                    </a:cubicBezTo>
                    <a:cubicBezTo>
                      <a:pt x="1749" y="1178"/>
                      <a:pt x="1749" y="1178"/>
                      <a:pt x="1681" y="1095"/>
                    </a:cubicBezTo>
                    <a:cubicBezTo>
                      <a:pt x="1660" y="1069"/>
                      <a:pt x="1598" y="1027"/>
                      <a:pt x="1509" y="938"/>
                    </a:cubicBezTo>
                    <a:cubicBezTo>
                      <a:pt x="1399" y="875"/>
                      <a:pt x="1289" y="786"/>
                      <a:pt x="1158" y="676"/>
                    </a:cubicBezTo>
                    <a:cubicBezTo>
                      <a:pt x="917" y="524"/>
                      <a:pt x="655" y="330"/>
                      <a:pt x="419" y="152"/>
                    </a:cubicBezTo>
                    <a:close/>
                    <a:moveTo>
                      <a:pt x="0" y="0"/>
                    </a:moveTo>
                    <a:lnTo>
                      <a:pt x="178" y="131"/>
                    </a:lnTo>
                    <a:cubicBezTo>
                      <a:pt x="461" y="330"/>
                      <a:pt x="812" y="571"/>
                      <a:pt x="1074" y="786"/>
                    </a:cubicBezTo>
                    <a:cubicBezTo>
                      <a:pt x="1226" y="875"/>
                      <a:pt x="1336" y="964"/>
                      <a:pt x="1440" y="1048"/>
                    </a:cubicBezTo>
                    <a:cubicBezTo>
                      <a:pt x="1529" y="1116"/>
                      <a:pt x="1598" y="1158"/>
                      <a:pt x="1598" y="1178"/>
                    </a:cubicBezTo>
                    <a:cubicBezTo>
                      <a:pt x="1681" y="1288"/>
                      <a:pt x="1729" y="1330"/>
                      <a:pt x="1729" y="1330"/>
                    </a:cubicBezTo>
                    <a:lnTo>
                      <a:pt x="1770" y="1398"/>
                    </a:lnTo>
                    <a:lnTo>
                      <a:pt x="1812" y="1330"/>
                    </a:lnTo>
                    <a:cubicBezTo>
                      <a:pt x="1812" y="1330"/>
                      <a:pt x="2184" y="875"/>
                      <a:pt x="2446" y="482"/>
                    </a:cubicBezTo>
                    <a:lnTo>
                      <a:pt x="2488" y="414"/>
                    </a:lnTo>
                    <a:lnTo>
                      <a:pt x="2425" y="393"/>
                    </a:lnTo>
                    <a:cubicBezTo>
                      <a:pt x="2273" y="351"/>
                      <a:pt x="2095" y="283"/>
                      <a:pt x="1880" y="241"/>
                    </a:cubicBezTo>
                    <a:cubicBezTo>
                      <a:pt x="1399" y="131"/>
                      <a:pt x="723" y="68"/>
                      <a:pt x="220" y="21"/>
                    </a:cubicBez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1288059" y="2086974"/>
                <a:ext cx="200831" cy="181582"/>
              </a:xfrm>
              <a:custGeom>
                <a:avLst/>
                <a:gdLst/>
                <a:ahLst/>
                <a:cxnLst/>
                <a:rect l="l" t="t" r="r" b="b"/>
                <a:pathLst>
                  <a:path w="2358" h="2132" extrusionOk="0">
                    <a:moveTo>
                      <a:pt x="702" y="0"/>
                    </a:moveTo>
                    <a:cubicBezTo>
                      <a:pt x="592" y="199"/>
                      <a:pt x="352" y="634"/>
                      <a:pt x="200" y="833"/>
                    </a:cubicBezTo>
                    <a:cubicBezTo>
                      <a:pt x="132" y="937"/>
                      <a:pt x="69" y="985"/>
                      <a:pt x="1" y="1006"/>
                    </a:cubicBezTo>
                    <a:cubicBezTo>
                      <a:pt x="111" y="1068"/>
                      <a:pt x="242" y="1157"/>
                      <a:pt x="393" y="1267"/>
                    </a:cubicBezTo>
                    <a:cubicBezTo>
                      <a:pt x="681" y="1487"/>
                      <a:pt x="1158" y="1812"/>
                      <a:pt x="1551" y="2095"/>
                    </a:cubicBezTo>
                    <a:cubicBezTo>
                      <a:pt x="1572" y="2095"/>
                      <a:pt x="1598" y="2116"/>
                      <a:pt x="1619" y="2116"/>
                    </a:cubicBezTo>
                    <a:cubicBezTo>
                      <a:pt x="1702" y="2127"/>
                      <a:pt x="1777" y="2132"/>
                      <a:pt x="1845" y="2132"/>
                    </a:cubicBezTo>
                    <a:cubicBezTo>
                      <a:pt x="2193" y="2132"/>
                      <a:pt x="2357" y="2011"/>
                      <a:pt x="2357" y="2011"/>
                    </a:cubicBezTo>
                    <a:cubicBezTo>
                      <a:pt x="2357" y="2011"/>
                      <a:pt x="2122" y="1660"/>
                      <a:pt x="2095" y="1440"/>
                    </a:cubicBezTo>
                    <a:cubicBezTo>
                      <a:pt x="2074" y="1246"/>
                      <a:pt x="2095" y="1136"/>
                      <a:pt x="2315" y="723"/>
                    </a:cubicBezTo>
                    <a:lnTo>
                      <a:pt x="2294" y="702"/>
                    </a:lnTo>
                    <a:cubicBezTo>
                      <a:pt x="2294" y="702"/>
                      <a:pt x="1902" y="524"/>
                      <a:pt x="1467" y="330"/>
                    </a:cubicBezTo>
                    <a:cubicBezTo>
                      <a:pt x="1247" y="241"/>
                      <a:pt x="1074" y="110"/>
                      <a:pt x="943" y="21"/>
                    </a:cubicBezTo>
                    <a:cubicBezTo>
                      <a:pt x="786" y="0"/>
                      <a:pt x="702" y="0"/>
                      <a:pt x="702"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1279116" y="2081608"/>
                <a:ext cx="217354" cy="191547"/>
              </a:xfrm>
              <a:custGeom>
                <a:avLst/>
                <a:gdLst/>
                <a:ahLst/>
                <a:cxnLst/>
                <a:rect l="l" t="t" r="r" b="b"/>
                <a:pathLst>
                  <a:path w="2552" h="2249" extrusionOk="0">
                    <a:moveTo>
                      <a:pt x="828" y="110"/>
                    </a:moveTo>
                    <a:cubicBezTo>
                      <a:pt x="828" y="110"/>
                      <a:pt x="891" y="110"/>
                      <a:pt x="1022" y="131"/>
                    </a:cubicBezTo>
                    <a:cubicBezTo>
                      <a:pt x="1153" y="241"/>
                      <a:pt x="1331" y="346"/>
                      <a:pt x="1546" y="435"/>
                    </a:cubicBezTo>
                    <a:cubicBezTo>
                      <a:pt x="1965" y="634"/>
                      <a:pt x="2358" y="807"/>
                      <a:pt x="2358" y="807"/>
                    </a:cubicBezTo>
                    <a:cubicBezTo>
                      <a:pt x="2268" y="979"/>
                      <a:pt x="2200" y="1110"/>
                      <a:pt x="2158" y="1220"/>
                    </a:cubicBezTo>
                    <a:cubicBezTo>
                      <a:pt x="2138" y="1330"/>
                      <a:pt x="2138" y="1419"/>
                      <a:pt x="2158" y="1503"/>
                    </a:cubicBezTo>
                    <a:cubicBezTo>
                      <a:pt x="2158" y="1634"/>
                      <a:pt x="2227" y="1765"/>
                      <a:pt x="2289" y="1896"/>
                    </a:cubicBezTo>
                    <a:cubicBezTo>
                      <a:pt x="2331" y="1985"/>
                      <a:pt x="2358" y="2006"/>
                      <a:pt x="2378" y="2048"/>
                    </a:cubicBezTo>
                    <a:cubicBezTo>
                      <a:pt x="2358" y="2048"/>
                      <a:pt x="2358" y="2074"/>
                      <a:pt x="2268" y="2095"/>
                    </a:cubicBezTo>
                    <a:cubicBezTo>
                      <a:pt x="2193" y="2109"/>
                      <a:pt x="2087" y="2134"/>
                      <a:pt x="1943" y="2134"/>
                    </a:cubicBezTo>
                    <a:cubicBezTo>
                      <a:pt x="1878" y="2134"/>
                      <a:pt x="1805" y="2129"/>
                      <a:pt x="1724" y="2116"/>
                    </a:cubicBezTo>
                    <a:lnTo>
                      <a:pt x="1677" y="2116"/>
                    </a:lnTo>
                    <a:cubicBezTo>
                      <a:pt x="1284" y="1833"/>
                      <a:pt x="828" y="1503"/>
                      <a:pt x="525" y="1288"/>
                    </a:cubicBezTo>
                    <a:cubicBezTo>
                      <a:pt x="415" y="1199"/>
                      <a:pt x="305" y="1131"/>
                      <a:pt x="216" y="1069"/>
                    </a:cubicBezTo>
                    <a:cubicBezTo>
                      <a:pt x="263" y="1048"/>
                      <a:pt x="305" y="1000"/>
                      <a:pt x="347" y="938"/>
                    </a:cubicBezTo>
                    <a:cubicBezTo>
                      <a:pt x="498" y="718"/>
                      <a:pt x="718" y="325"/>
                      <a:pt x="828" y="110"/>
                    </a:cubicBezTo>
                    <a:close/>
                    <a:moveTo>
                      <a:pt x="786" y="0"/>
                    </a:moveTo>
                    <a:lnTo>
                      <a:pt x="760" y="21"/>
                    </a:lnTo>
                    <a:lnTo>
                      <a:pt x="739" y="42"/>
                    </a:lnTo>
                    <a:cubicBezTo>
                      <a:pt x="629" y="241"/>
                      <a:pt x="415" y="655"/>
                      <a:pt x="263" y="870"/>
                    </a:cubicBezTo>
                    <a:cubicBezTo>
                      <a:pt x="195" y="959"/>
                      <a:pt x="153" y="1000"/>
                      <a:pt x="85" y="1027"/>
                    </a:cubicBezTo>
                    <a:lnTo>
                      <a:pt x="1" y="1048"/>
                    </a:lnTo>
                    <a:lnTo>
                      <a:pt x="85" y="1110"/>
                    </a:lnTo>
                    <a:cubicBezTo>
                      <a:pt x="195" y="1199"/>
                      <a:pt x="305" y="1262"/>
                      <a:pt x="457" y="1372"/>
                    </a:cubicBezTo>
                    <a:cubicBezTo>
                      <a:pt x="760" y="1592"/>
                      <a:pt x="1221" y="1917"/>
                      <a:pt x="1614" y="2205"/>
                    </a:cubicBezTo>
                    <a:lnTo>
                      <a:pt x="1635" y="2226"/>
                    </a:lnTo>
                    <a:lnTo>
                      <a:pt x="1724" y="2226"/>
                    </a:lnTo>
                    <a:cubicBezTo>
                      <a:pt x="1824" y="2242"/>
                      <a:pt x="1914" y="2249"/>
                      <a:pt x="1993" y="2249"/>
                    </a:cubicBezTo>
                    <a:cubicBezTo>
                      <a:pt x="2121" y="2249"/>
                      <a:pt x="2221" y="2231"/>
                      <a:pt x="2289" y="2205"/>
                    </a:cubicBezTo>
                    <a:cubicBezTo>
                      <a:pt x="2420" y="2158"/>
                      <a:pt x="2509" y="2116"/>
                      <a:pt x="2509" y="2116"/>
                    </a:cubicBezTo>
                    <a:lnTo>
                      <a:pt x="2551" y="2074"/>
                    </a:lnTo>
                    <a:lnTo>
                      <a:pt x="2509" y="2027"/>
                    </a:lnTo>
                    <a:cubicBezTo>
                      <a:pt x="2509" y="2027"/>
                      <a:pt x="2462" y="1943"/>
                      <a:pt x="2399" y="1833"/>
                    </a:cubicBezTo>
                    <a:cubicBezTo>
                      <a:pt x="2331" y="1723"/>
                      <a:pt x="2268" y="1592"/>
                      <a:pt x="2268" y="1503"/>
                    </a:cubicBezTo>
                    <a:cubicBezTo>
                      <a:pt x="2248" y="1393"/>
                      <a:pt x="2248" y="1330"/>
                      <a:pt x="2268" y="1241"/>
                    </a:cubicBezTo>
                    <a:cubicBezTo>
                      <a:pt x="2310" y="1158"/>
                      <a:pt x="2358" y="1027"/>
                      <a:pt x="2488" y="828"/>
                    </a:cubicBezTo>
                    <a:lnTo>
                      <a:pt x="2509" y="765"/>
                    </a:lnTo>
                    <a:lnTo>
                      <a:pt x="2420" y="718"/>
                    </a:lnTo>
                    <a:cubicBezTo>
                      <a:pt x="2420" y="718"/>
                      <a:pt x="2028" y="524"/>
                      <a:pt x="1593" y="346"/>
                    </a:cubicBezTo>
                    <a:cubicBezTo>
                      <a:pt x="1373" y="241"/>
                      <a:pt x="1200" y="131"/>
                      <a:pt x="1069" y="42"/>
                    </a:cubicBezTo>
                    <a:lnTo>
                      <a:pt x="1069" y="21"/>
                    </a:lnTo>
                    <a:lnTo>
                      <a:pt x="1048" y="21"/>
                    </a:lnTo>
                    <a:cubicBezTo>
                      <a:pt x="891" y="0"/>
                      <a:pt x="807" y="0"/>
                      <a:pt x="80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1371950" y="2671742"/>
                <a:ext cx="377388" cy="253381"/>
              </a:xfrm>
              <a:custGeom>
                <a:avLst/>
                <a:gdLst/>
                <a:ahLst/>
                <a:cxnLst/>
                <a:rect l="l" t="t" r="r" b="b"/>
                <a:pathLst>
                  <a:path w="4431" h="2975" extrusionOk="0">
                    <a:moveTo>
                      <a:pt x="3510" y="1"/>
                    </a:moveTo>
                    <a:cubicBezTo>
                      <a:pt x="3444" y="1"/>
                      <a:pt x="3372" y="4"/>
                      <a:pt x="3294" y="10"/>
                    </a:cubicBezTo>
                    <a:lnTo>
                      <a:pt x="3231" y="10"/>
                    </a:lnTo>
                    <a:cubicBezTo>
                      <a:pt x="3231" y="10"/>
                      <a:pt x="2074" y="293"/>
                      <a:pt x="1268" y="382"/>
                    </a:cubicBezTo>
                    <a:cubicBezTo>
                      <a:pt x="1092" y="400"/>
                      <a:pt x="945" y="405"/>
                      <a:pt x="822" y="405"/>
                    </a:cubicBezTo>
                    <a:cubicBezTo>
                      <a:pt x="660" y="405"/>
                      <a:pt x="538" y="396"/>
                      <a:pt x="444" y="396"/>
                    </a:cubicBezTo>
                    <a:cubicBezTo>
                      <a:pt x="278" y="396"/>
                      <a:pt x="197" y="424"/>
                      <a:pt x="131" y="576"/>
                    </a:cubicBezTo>
                    <a:cubicBezTo>
                      <a:pt x="0" y="858"/>
                      <a:pt x="152" y="1429"/>
                      <a:pt x="173" y="2168"/>
                    </a:cubicBezTo>
                    <a:cubicBezTo>
                      <a:pt x="194" y="2911"/>
                      <a:pt x="393" y="2974"/>
                      <a:pt x="896" y="2974"/>
                    </a:cubicBezTo>
                    <a:cubicBezTo>
                      <a:pt x="1398" y="2974"/>
                      <a:pt x="3928" y="2780"/>
                      <a:pt x="4190" y="2560"/>
                    </a:cubicBezTo>
                    <a:cubicBezTo>
                      <a:pt x="4431" y="2367"/>
                      <a:pt x="4169" y="1450"/>
                      <a:pt x="4148" y="775"/>
                    </a:cubicBezTo>
                    <a:cubicBezTo>
                      <a:pt x="4125" y="162"/>
                      <a:pt x="3959" y="1"/>
                      <a:pt x="3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1371950" y="2666206"/>
                <a:ext cx="369808" cy="263516"/>
              </a:xfrm>
              <a:custGeom>
                <a:avLst/>
                <a:gdLst/>
                <a:ahLst/>
                <a:cxnLst/>
                <a:rect l="l" t="t" r="r" b="b"/>
                <a:pathLst>
                  <a:path w="4342" h="3094" extrusionOk="0">
                    <a:moveTo>
                      <a:pt x="3481" y="110"/>
                    </a:moveTo>
                    <a:cubicBezTo>
                      <a:pt x="3682" y="110"/>
                      <a:pt x="3821" y="141"/>
                      <a:pt x="3907" y="227"/>
                    </a:cubicBezTo>
                    <a:cubicBezTo>
                      <a:pt x="4017" y="316"/>
                      <a:pt x="4080" y="489"/>
                      <a:pt x="4080" y="840"/>
                    </a:cubicBezTo>
                    <a:cubicBezTo>
                      <a:pt x="4080" y="1185"/>
                      <a:pt x="4169" y="1578"/>
                      <a:pt x="4211" y="1908"/>
                    </a:cubicBezTo>
                    <a:cubicBezTo>
                      <a:pt x="4232" y="2081"/>
                      <a:pt x="4232" y="2233"/>
                      <a:pt x="4232" y="2364"/>
                    </a:cubicBezTo>
                    <a:cubicBezTo>
                      <a:pt x="4211" y="2474"/>
                      <a:pt x="4190" y="2563"/>
                      <a:pt x="4148" y="2584"/>
                    </a:cubicBezTo>
                    <a:cubicBezTo>
                      <a:pt x="4122" y="2605"/>
                      <a:pt x="4059" y="2625"/>
                      <a:pt x="3970" y="2646"/>
                    </a:cubicBezTo>
                    <a:cubicBezTo>
                      <a:pt x="3886" y="2694"/>
                      <a:pt x="3776" y="2715"/>
                      <a:pt x="3624" y="2735"/>
                    </a:cubicBezTo>
                    <a:cubicBezTo>
                      <a:pt x="3336" y="2777"/>
                      <a:pt x="2990" y="2824"/>
                      <a:pt x="2640" y="2866"/>
                    </a:cubicBezTo>
                    <a:cubicBezTo>
                      <a:pt x="1896" y="2934"/>
                      <a:pt x="1137" y="2976"/>
                      <a:pt x="896" y="2976"/>
                    </a:cubicBezTo>
                    <a:cubicBezTo>
                      <a:pt x="634" y="2976"/>
                      <a:pt x="482" y="2955"/>
                      <a:pt x="393" y="2866"/>
                    </a:cubicBezTo>
                    <a:cubicBezTo>
                      <a:pt x="304" y="2777"/>
                      <a:pt x="241" y="2584"/>
                      <a:pt x="220" y="2233"/>
                    </a:cubicBezTo>
                    <a:cubicBezTo>
                      <a:pt x="220" y="1861"/>
                      <a:pt x="173" y="1536"/>
                      <a:pt x="152" y="1274"/>
                    </a:cubicBezTo>
                    <a:cubicBezTo>
                      <a:pt x="131" y="992"/>
                      <a:pt x="131" y="793"/>
                      <a:pt x="194" y="662"/>
                    </a:cubicBezTo>
                    <a:cubicBezTo>
                      <a:pt x="220" y="599"/>
                      <a:pt x="241" y="552"/>
                      <a:pt x="283" y="531"/>
                    </a:cubicBezTo>
                    <a:cubicBezTo>
                      <a:pt x="325" y="531"/>
                      <a:pt x="372" y="510"/>
                      <a:pt x="456" y="510"/>
                    </a:cubicBezTo>
                    <a:cubicBezTo>
                      <a:pt x="561" y="510"/>
                      <a:pt x="712" y="519"/>
                      <a:pt x="917" y="519"/>
                    </a:cubicBezTo>
                    <a:cubicBezTo>
                      <a:pt x="1020" y="519"/>
                      <a:pt x="1137" y="517"/>
                      <a:pt x="1268" y="510"/>
                    </a:cubicBezTo>
                    <a:cubicBezTo>
                      <a:pt x="2074" y="421"/>
                      <a:pt x="3205" y="138"/>
                      <a:pt x="3231" y="117"/>
                    </a:cubicBezTo>
                    <a:lnTo>
                      <a:pt x="3294" y="117"/>
                    </a:lnTo>
                    <a:cubicBezTo>
                      <a:pt x="3362" y="112"/>
                      <a:pt x="3424" y="110"/>
                      <a:pt x="3481" y="110"/>
                    </a:cubicBezTo>
                    <a:close/>
                    <a:moveTo>
                      <a:pt x="3477" y="0"/>
                    </a:moveTo>
                    <a:cubicBezTo>
                      <a:pt x="3420" y="0"/>
                      <a:pt x="3359" y="3"/>
                      <a:pt x="3294" y="7"/>
                    </a:cubicBezTo>
                    <a:lnTo>
                      <a:pt x="3205" y="7"/>
                    </a:lnTo>
                    <a:cubicBezTo>
                      <a:pt x="3205" y="7"/>
                      <a:pt x="2053" y="316"/>
                      <a:pt x="1268" y="379"/>
                    </a:cubicBezTo>
                    <a:cubicBezTo>
                      <a:pt x="1071" y="400"/>
                      <a:pt x="913" y="405"/>
                      <a:pt x="781" y="405"/>
                    </a:cubicBezTo>
                    <a:cubicBezTo>
                      <a:pt x="650" y="405"/>
                      <a:pt x="545" y="400"/>
                      <a:pt x="456" y="400"/>
                    </a:cubicBezTo>
                    <a:cubicBezTo>
                      <a:pt x="372" y="400"/>
                      <a:pt x="283" y="400"/>
                      <a:pt x="241" y="447"/>
                    </a:cubicBezTo>
                    <a:cubicBezTo>
                      <a:pt x="173" y="468"/>
                      <a:pt x="131" y="531"/>
                      <a:pt x="89" y="620"/>
                    </a:cubicBezTo>
                    <a:cubicBezTo>
                      <a:pt x="0" y="772"/>
                      <a:pt x="21" y="1013"/>
                      <a:pt x="42" y="1274"/>
                    </a:cubicBezTo>
                    <a:cubicBezTo>
                      <a:pt x="63" y="1557"/>
                      <a:pt x="110" y="1861"/>
                      <a:pt x="110" y="2233"/>
                    </a:cubicBezTo>
                    <a:cubicBezTo>
                      <a:pt x="131" y="2605"/>
                      <a:pt x="173" y="2824"/>
                      <a:pt x="304" y="2955"/>
                    </a:cubicBezTo>
                    <a:cubicBezTo>
                      <a:pt x="407" y="3058"/>
                      <a:pt x="552" y="3093"/>
                      <a:pt x="737" y="3093"/>
                    </a:cubicBezTo>
                    <a:cubicBezTo>
                      <a:pt x="787" y="3093"/>
                      <a:pt x="840" y="3091"/>
                      <a:pt x="896" y="3086"/>
                    </a:cubicBezTo>
                    <a:cubicBezTo>
                      <a:pt x="1158" y="3086"/>
                      <a:pt x="1922" y="3039"/>
                      <a:pt x="2640" y="2976"/>
                    </a:cubicBezTo>
                    <a:cubicBezTo>
                      <a:pt x="3011" y="2934"/>
                      <a:pt x="3362" y="2887"/>
                      <a:pt x="3645" y="2845"/>
                    </a:cubicBezTo>
                    <a:cubicBezTo>
                      <a:pt x="3797" y="2824"/>
                      <a:pt x="3907" y="2804"/>
                      <a:pt x="4017" y="2756"/>
                    </a:cubicBezTo>
                    <a:cubicBezTo>
                      <a:pt x="4101" y="2735"/>
                      <a:pt x="4169" y="2715"/>
                      <a:pt x="4211" y="2673"/>
                    </a:cubicBezTo>
                    <a:cubicBezTo>
                      <a:pt x="4300" y="2605"/>
                      <a:pt x="4321" y="2495"/>
                      <a:pt x="4342" y="2364"/>
                    </a:cubicBezTo>
                    <a:cubicBezTo>
                      <a:pt x="4342" y="2233"/>
                      <a:pt x="4342" y="2081"/>
                      <a:pt x="4321" y="1908"/>
                    </a:cubicBezTo>
                    <a:cubicBezTo>
                      <a:pt x="4279" y="1557"/>
                      <a:pt x="4211" y="1164"/>
                      <a:pt x="4190" y="840"/>
                    </a:cubicBezTo>
                    <a:cubicBezTo>
                      <a:pt x="4190" y="468"/>
                      <a:pt x="4122" y="248"/>
                      <a:pt x="3970" y="138"/>
                    </a:cubicBezTo>
                    <a:cubicBezTo>
                      <a:pt x="3850" y="35"/>
                      <a:pt x="3689" y="0"/>
                      <a:pt x="34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1883049" y="3010628"/>
                <a:ext cx="514853" cy="57660"/>
              </a:xfrm>
              <a:custGeom>
                <a:avLst/>
                <a:gdLst/>
                <a:ahLst/>
                <a:cxnLst/>
                <a:rect l="l" t="t" r="r" b="b"/>
                <a:pathLst>
                  <a:path w="6045" h="677" extrusionOk="0">
                    <a:moveTo>
                      <a:pt x="43" y="1"/>
                    </a:moveTo>
                    <a:cubicBezTo>
                      <a:pt x="43" y="1"/>
                      <a:pt x="22" y="22"/>
                      <a:pt x="22" y="43"/>
                    </a:cubicBezTo>
                    <a:lnTo>
                      <a:pt x="1" y="393"/>
                    </a:lnTo>
                    <a:cubicBezTo>
                      <a:pt x="1" y="414"/>
                      <a:pt x="22" y="435"/>
                      <a:pt x="43" y="435"/>
                    </a:cubicBezTo>
                    <a:lnTo>
                      <a:pt x="6002" y="676"/>
                    </a:lnTo>
                    <a:cubicBezTo>
                      <a:pt x="6023" y="676"/>
                      <a:pt x="6023" y="676"/>
                      <a:pt x="6023" y="655"/>
                    </a:cubicBezTo>
                    <a:lnTo>
                      <a:pt x="6044" y="283"/>
                    </a:lnTo>
                    <a:cubicBezTo>
                      <a:pt x="6044" y="263"/>
                      <a:pt x="6023" y="263"/>
                      <a:pt x="6023" y="263"/>
                    </a:cubicBez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1879046" y="3007051"/>
                <a:ext cx="524136" cy="67029"/>
              </a:xfrm>
              <a:custGeom>
                <a:avLst/>
                <a:gdLst/>
                <a:ahLst/>
                <a:cxnLst/>
                <a:rect l="l" t="t" r="r" b="b"/>
                <a:pathLst>
                  <a:path w="6154" h="787" extrusionOk="0">
                    <a:moveTo>
                      <a:pt x="131" y="111"/>
                    </a:moveTo>
                    <a:lnTo>
                      <a:pt x="6023" y="346"/>
                    </a:lnTo>
                    <a:lnTo>
                      <a:pt x="6023" y="676"/>
                    </a:lnTo>
                    <a:lnTo>
                      <a:pt x="110" y="415"/>
                    </a:lnTo>
                    <a:lnTo>
                      <a:pt x="131" y="111"/>
                    </a:lnTo>
                    <a:close/>
                    <a:moveTo>
                      <a:pt x="110" y="1"/>
                    </a:moveTo>
                    <a:cubicBezTo>
                      <a:pt x="48" y="1"/>
                      <a:pt x="1" y="22"/>
                      <a:pt x="1" y="85"/>
                    </a:cubicBezTo>
                    <a:lnTo>
                      <a:pt x="1" y="435"/>
                    </a:lnTo>
                    <a:cubicBezTo>
                      <a:pt x="1" y="477"/>
                      <a:pt x="27" y="524"/>
                      <a:pt x="90" y="545"/>
                    </a:cubicBezTo>
                    <a:lnTo>
                      <a:pt x="6049" y="786"/>
                    </a:lnTo>
                    <a:cubicBezTo>
                      <a:pt x="6091" y="786"/>
                      <a:pt x="6133" y="739"/>
                      <a:pt x="6133" y="697"/>
                    </a:cubicBezTo>
                    <a:lnTo>
                      <a:pt x="6154" y="325"/>
                    </a:lnTo>
                    <a:cubicBezTo>
                      <a:pt x="6154" y="284"/>
                      <a:pt x="6112" y="242"/>
                      <a:pt x="6070" y="242"/>
                    </a:cubicBezTo>
                    <a:lnTo>
                      <a:pt x="11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1884837" y="3032942"/>
                <a:ext cx="514767" cy="35346"/>
              </a:xfrm>
              <a:custGeom>
                <a:avLst/>
                <a:gdLst/>
                <a:ahLst/>
                <a:cxnLst/>
                <a:rect l="l" t="t" r="r" b="b"/>
                <a:pathLst>
                  <a:path w="6044" h="415" extrusionOk="0">
                    <a:moveTo>
                      <a:pt x="42" y="1"/>
                    </a:moveTo>
                    <a:cubicBezTo>
                      <a:pt x="22" y="1"/>
                      <a:pt x="1" y="1"/>
                      <a:pt x="1" y="21"/>
                    </a:cubicBezTo>
                    <a:lnTo>
                      <a:pt x="1" y="393"/>
                    </a:lnTo>
                    <a:cubicBezTo>
                      <a:pt x="1" y="414"/>
                      <a:pt x="22" y="414"/>
                      <a:pt x="42" y="414"/>
                    </a:cubicBezTo>
                    <a:lnTo>
                      <a:pt x="6002" y="414"/>
                    </a:lnTo>
                    <a:cubicBezTo>
                      <a:pt x="6023" y="414"/>
                      <a:pt x="6044" y="414"/>
                      <a:pt x="6044" y="393"/>
                    </a:cubicBezTo>
                    <a:lnTo>
                      <a:pt x="6044" y="21"/>
                    </a:lnTo>
                    <a:cubicBezTo>
                      <a:pt x="6044" y="1"/>
                      <a:pt x="6023" y="1"/>
                      <a:pt x="6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1881260" y="3027577"/>
                <a:ext cx="521922" cy="46503"/>
              </a:xfrm>
              <a:custGeom>
                <a:avLst/>
                <a:gdLst/>
                <a:ahLst/>
                <a:cxnLst/>
                <a:rect l="l" t="t" r="r" b="b"/>
                <a:pathLst>
                  <a:path w="6128" h="546" extrusionOk="0">
                    <a:moveTo>
                      <a:pt x="6023" y="105"/>
                    </a:moveTo>
                    <a:lnTo>
                      <a:pt x="6023" y="435"/>
                    </a:lnTo>
                    <a:lnTo>
                      <a:pt x="105" y="435"/>
                    </a:lnTo>
                    <a:lnTo>
                      <a:pt x="105" y="105"/>
                    </a:lnTo>
                    <a:close/>
                    <a:moveTo>
                      <a:pt x="84" y="1"/>
                    </a:moveTo>
                    <a:cubicBezTo>
                      <a:pt x="43" y="1"/>
                      <a:pt x="1" y="43"/>
                      <a:pt x="1" y="84"/>
                    </a:cubicBezTo>
                    <a:lnTo>
                      <a:pt x="1" y="456"/>
                    </a:lnTo>
                    <a:cubicBezTo>
                      <a:pt x="1" y="498"/>
                      <a:pt x="43" y="545"/>
                      <a:pt x="84" y="545"/>
                    </a:cubicBezTo>
                    <a:lnTo>
                      <a:pt x="6044" y="545"/>
                    </a:lnTo>
                    <a:cubicBezTo>
                      <a:pt x="6086" y="545"/>
                      <a:pt x="6128" y="498"/>
                      <a:pt x="6128" y="456"/>
                    </a:cubicBezTo>
                    <a:lnTo>
                      <a:pt x="6128" y="84"/>
                    </a:lnTo>
                    <a:cubicBezTo>
                      <a:pt x="6128" y="43"/>
                      <a:pt x="6086" y="1"/>
                      <a:pt x="60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1427650" y="3010628"/>
                <a:ext cx="514853" cy="57660"/>
              </a:xfrm>
              <a:custGeom>
                <a:avLst/>
                <a:gdLst/>
                <a:ahLst/>
                <a:cxnLst/>
                <a:rect l="l" t="t" r="r" b="b"/>
                <a:pathLst>
                  <a:path w="6045" h="677" extrusionOk="0">
                    <a:moveTo>
                      <a:pt x="64" y="1"/>
                    </a:moveTo>
                    <a:cubicBezTo>
                      <a:pt x="43" y="1"/>
                      <a:pt x="22" y="22"/>
                      <a:pt x="22" y="43"/>
                    </a:cubicBezTo>
                    <a:lnTo>
                      <a:pt x="1" y="393"/>
                    </a:lnTo>
                    <a:cubicBezTo>
                      <a:pt x="1" y="414"/>
                      <a:pt x="22" y="435"/>
                      <a:pt x="43" y="435"/>
                    </a:cubicBezTo>
                    <a:lnTo>
                      <a:pt x="6002" y="676"/>
                    </a:lnTo>
                    <a:cubicBezTo>
                      <a:pt x="6023" y="676"/>
                      <a:pt x="6023" y="676"/>
                      <a:pt x="6023" y="655"/>
                    </a:cubicBezTo>
                    <a:lnTo>
                      <a:pt x="6044" y="283"/>
                    </a:lnTo>
                    <a:cubicBezTo>
                      <a:pt x="6044" y="263"/>
                      <a:pt x="6023" y="263"/>
                      <a:pt x="6023" y="263"/>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1424073" y="3007051"/>
                <a:ext cx="524221" cy="67029"/>
              </a:xfrm>
              <a:custGeom>
                <a:avLst/>
                <a:gdLst/>
                <a:ahLst/>
                <a:cxnLst/>
                <a:rect l="l" t="t" r="r" b="b"/>
                <a:pathLst>
                  <a:path w="6155" h="787" extrusionOk="0">
                    <a:moveTo>
                      <a:pt x="132" y="111"/>
                    </a:moveTo>
                    <a:lnTo>
                      <a:pt x="6023" y="346"/>
                    </a:lnTo>
                    <a:lnTo>
                      <a:pt x="6023" y="676"/>
                    </a:lnTo>
                    <a:lnTo>
                      <a:pt x="106" y="415"/>
                    </a:lnTo>
                    <a:lnTo>
                      <a:pt x="132" y="111"/>
                    </a:lnTo>
                    <a:close/>
                    <a:moveTo>
                      <a:pt x="106" y="1"/>
                    </a:moveTo>
                    <a:cubicBezTo>
                      <a:pt x="43" y="1"/>
                      <a:pt x="22" y="22"/>
                      <a:pt x="1" y="64"/>
                    </a:cubicBezTo>
                    <a:lnTo>
                      <a:pt x="1" y="435"/>
                    </a:lnTo>
                    <a:cubicBezTo>
                      <a:pt x="1" y="477"/>
                      <a:pt x="22" y="524"/>
                      <a:pt x="85" y="524"/>
                    </a:cubicBezTo>
                    <a:lnTo>
                      <a:pt x="6044" y="786"/>
                    </a:lnTo>
                    <a:cubicBezTo>
                      <a:pt x="6086" y="786"/>
                      <a:pt x="6128" y="739"/>
                      <a:pt x="6128" y="697"/>
                    </a:cubicBezTo>
                    <a:lnTo>
                      <a:pt x="6154" y="325"/>
                    </a:lnTo>
                    <a:cubicBezTo>
                      <a:pt x="6154" y="284"/>
                      <a:pt x="6107" y="242"/>
                      <a:pt x="6065" y="242"/>
                    </a:cubicBezTo>
                    <a:lnTo>
                      <a:pt x="10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1429439" y="3010628"/>
                <a:ext cx="968468" cy="22400"/>
              </a:xfrm>
              <a:custGeom>
                <a:avLst/>
                <a:gdLst/>
                <a:ahLst/>
                <a:cxnLst/>
                <a:rect l="l" t="t" r="r" b="b"/>
                <a:pathLst>
                  <a:path w="11371" h="263" extrusionOk="0">
                    <a:moveTo>
                      <a:pt x="1" y="1"/>
                    </a:moveTo>
                    <a:lnTo>
                      <a:pt x="6023" y="263"/>
                    </a:lnTo>
                    <a:lnTo>
                      <a:pt x="11370" y="263"/>
                    </a:lnTo>
                    <a:lnTo>
                      <a:pt x="53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1429439" y="3007618"/>
                <a:ext cx="968468" cy="29554"/>
              </a:xfrm>
              <a:custGeom>
                <a:avLst/>
                <a:gdLst/>
                <a:ahLst/>
                <a:cxnLst/>
                <a:rect l="l" t="t" r="r" b="b"/>
                <a:pathLst>
                  <a:path w="11371" h="347" extrusionOk="0">
                    <a:moveTo>
                      <a:pt x="5348" y="111"/>
                    </a:moveTo>
                    <a:lnTo>
                      <a:pt x="8663" y="242"/>
                    </a:lnTo>
                    <a:lnTo>
                      <a:pt x="6023" y="242"/>
                    </a:lnTo>
                    <a:lnTo>
                      <a:pt x="2729" y="111"/>
                    </a:lnTo>
                    <a:close/>
                    <a:moveTo>
                      <a:pt x="1" y="1"/>
                    </a:moveTo>
                    <a:lnTo>
                      <a:pt x="1" y="111"/>
                    </a:lnTo>
                    <a:lnTo>
                      <a:pt x="22" y="111"/>
                    </a:lnTo>
                    <a:lnTo>
                      <a:pt x="6023" y="346"/>
                    </a:lnTo>
                    <a:lnTo>
                      <a:pt x="11370" y="346"/>
                    </a:lnTo>
                    <a:lnTo>
                      <a:pt x="11370" y="242"/>
                    </a:lnTo>
                    <a:lnTo>
                      <a:pt x="534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1908940" y="2592705"/>
                <a:ext cx="256532" cy="475589"/>
              </a:xfrm>
              <a:custGeom>
                <a:avLst/>
                <a:gdLst/>
                <a:ahLst/>
                <a:cxnLst/>
                <a:rect l="l" t="t" r="r" b="b"/>
                <a:pathLst>
                  <a:path w="3012" h="5584" extrusionOk="0">
                    <a:moveTo>
                      <a:pt x="2661" y="1"/>
                    </a:moveTo>
                    <a:cubicBezTo>
                      <a:pt x="2640" y="1"/>
                      <a:pt x="2619" y="1"/>
                      <a:pt x="2619" y="22"/>
                    </a:cubicBezTo>
                    <a:lnTo>
                      <a:pt x="0" y="5369"/>
                    </a:lnTo>
                    <a:cubicBezTo>
                      <a:pt x="0" y="5389"/>
                      <a:pt x="0" y="5410"/>
                      <a:pt x="21" y="5410"/>
                    </a:cubicBezTo>
                    <a:lnTo>
                      <a:pt x="351" y="5583"/>
                    </a:lnTo>
                    <a:cubicBezTo>
                      <a:pt x="372" y="5583"/>
                      <a:pt x="393" y="5583"/>
                      <a:pt x="393" y="5562"/>
                    </a:cubicBezTo>
                    <a:lnTo>
                      <a:pt x="2991" y="194"/>
                    </a:lnTo>
                    <a:cubicBezTo>
                      <a:pt x="3012" y="174"/>
                      <a:pt x="3012" y="174"/>
                      <a:pt x="2991" y="153"/>
                    </a:cubicBezTo>
                    <a:lnTo>
                      <a:pt x="26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1903574" y="2587510"/>
                <a:ext cx="267689" cy="485469"/>
              </a:xfrm>
              <a:custGeom>
                <a:avLst/>
                <a:gdLst/>
                <a:ahLst/>
                <a:cxnLst/>
                <a:rect l="l" t="t" r="r" b="b"/>
                <a:pathLst>
                  <a:path w="3143" h="5700" extrusionOk="0">
                    <a:moveTo>
                      <a:pt x="2724" y="125"/>
                    </a:moveTo>
                    <a:lnTo>
                      <a:pt x="3012" y="255"/>
                    </a:lnTo>
                    <a:lnTo>
                      <a:pt x="414" y="5581"/>
                    </a:lnTo>
                    <a:lnTo>
                      <a:pt x="131" y="5450"/>
                    </a:lnTo>
                    <a:lnTo>
                      <a:pt x="2724" y="125"/>
                    </a:lnTo>
                    <a:close/>
                    <a:moveTo>
                      <a:pt x="2687" y="1"/>
                    </a:moveTo>
                    <a:cubicBezTo>
                      <a:pt x="2658" y="1"/>
                      <a:pt x="2631" y="11"/>
                      <a:pt x="2619" y="36"/>
                    </a:cubicBezTo>
                    <a:lnTo>
                      <a:pt x="22" y="5403"/>
                    </a:lnTo>
                    <a:cubicBezTo>
                      <a:pt x="1" y="5450"/>
                      <a:pt x="22" y="5513"/>
                      <a:pt x="63" y="5534"/>
                    </a:cubicBezTo>
                    <a:lnTo>
                      <a:pt x="393" y="5691"/>
                    </a:lnTo>
                    <a:cubicBezTo>
                      <a:pt x="404" y="5697"/>
                      <a:pt x="415" y="5700"/>
                      <a:pt x="426" y="5700"/>
                    </a:cubicBezTo>
                    <a:cubicBezTo>
                      <a:pt x="456" y="5700"/>
                      <a:pt x="483" y="5679"/>
                      <a:pt x="498" y="5644"/>
                    </a:cubicBezTo>
                    <a:lnTo>
                      <a:pt x="3117" y="276"/>
                    </a:lnTo>
                    <a:cubicBezTo>
                      <a:pt x="3143" y="235"/>
                      <a:pt x="3117" y="193"/>
                      <a:pt x="3075" y="166"/>
                    </a:cubicBezTo>
                    <a:lnTo>
                      <a:pt x="2750" y="15"/>
                    </a:lnTo>
                    <a:cubicBezTo>
                      <a:pt x="2730" y="6"/>
                      <a:pt x="2708" y="1"/>
                      <a:pt x="268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64338" y="2592705"/>
                <a:ext cx="256532" cy="475589"/>
              </a:xfrm>
              <a:custGeom>
                <a:avLst/>
                <a:gdLst/>
                <a:ahLst/>
                <a:cxnLst/>
                <a:rect l="l" t="t" r="r" b="b"/>
                <a:pathLst>
                  <a:path w="3012" h="5584" extrusionOk="0">
                    <a:moveTo>
                      <a:pt x="2661" y="1"/>
                    </a:moveTo>
                    <a:cubicBezTo>
                      <a:pt x="2640" y="1"/>
                      <a:pt x="2640" y="1"/>
                      <a:pt x="2619" y="22"/>
                    </a:cubicBezTo>
                    <a:lnTo>
                      <a:pt x="21" y="5369"/>
                    </a:lnTo>
                    <a:cubicBezTo>
                      <a:pt x="0" y="5389"/>
                      <a:pt x="21" y="5410"/>
                      <a:pt x="21" y="5410"/>
                    </a:cubicBezTo>
                    <a:lnTo>
                      <a:pt x="372" y="5583"/>
                    </a:lnTo>
                    <a:cubicBezTo>
                      <a:pt x="372" y="5583"/>
                      <a:pt x="393" y="5583"/>
                      <a:pt x="393" y="5562"/>
                    </a:cubicBezTo>
                    <a:lnTo>
                      <a:pt x="3011" y="194"/>
                    </a:lnTo>
                    <a:cubicBezTo>
                      <a:pt x="3011" y="174"/>
                      <a:pt x="3011" y="174"/>
                      <a:pt x="2991" y="153"/>
                    </a:cubicBezTo>
                    <a:lnTo>
                      <a:pt x="2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358546" y="2587510"/>
                <a:ext cx="267689" cy="485469"/>
              </a:xfrm>
              <a:custGeom>
                <a:avLst/>
                <a:gdLst/>
                <a:ahLst/>
                <a:cxnLst/>
                <a:rect l="l" t="t" r="r" b="b"/>
                <a:pathLst>
                  <a:path w="3143" h="5700" extrusionOk="0">
                    <a:moveTo>
                      <a:pt x="2729" y="125"/>
                    </a:moveTo>
                    <a:lnTo>
                      <a:pt x="3011" y="255"/>
                    </a:lnTo>
                    <a:lnTo>
                      <a:pt x="440" y="5581"/>
                    </a:lnTo>
                    <a:lnTo>
                      <a:pt x="157" y="5450"/>
                    </a:lnTo>
                    <a:lnTo>
                      <a:pt x="2729" y="125"/>
                    </a:lnTo>
                    <a:close/>
                    <a:moveTo>
                      <a:pt x="2699" y="1"/>
                    </a:moveTo>
                    <a:cubicBezTo>
                      <a:pt x="2677" y="1"/>
                      <a:pt x="2657" y="11"/>
                      <a:pt x="2645" y="36"/>
                    </a:cubicBezTo>
                    <a:lnTo>
                      <a:pt x="26" y="5403"/>
                    </a:lnTo>
                    <a:cubicBezTo>
                      <a:pt x="0" y="5450"/>
                      <a:pt x="26" y="5513"/>
                      <a:pt x="68" y="5534"/>
                    </a:cubicBezTo>
                    <a:lnTo>
                      <a:pt x="393" y="5691"/>
                    </a:lnTo>
                    <a:cubicBezTo>
                      <a:pt x="405" y="5697"/>
                      <a:pt x="419" y="5700"/>
                      <a:pt x="432" y="5700"/>
                    </a:cubicBezTo>
                    <a:cubicBezTo>
                      <a:pt x="470" y="5700"/>
                      <a:pt x="508" y="5679"/>
                      <a:pt x="524" y="5644"/>
                    </a:cubicBezTo>
                    <a:lnTo>
                      <a:pt x="3121" y="276"/>
                    </a:lnTo>
                    <a:cubicBezTo>
                      <a:pt x="3142" y="235"/>
                      <a:pt x="3121" y="193"/>
                      <a:pt x="3079" y="166"/>
                    </a:cubicBezTo>
                    <a:lnTo>
                      <a:pt x="2750" y="15"/>
                    </a:lnTo>
                    <a:cubicBezTo>
                      <a:pt x="2732" y="6"/>
                      <a:pt x="2715" y="1"/>
                      <a:pt x="26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131912" y="2590491"/>
                <a:ext cx="490750" cy="17034"/>
              </a:xfrm>
              <a:custGeom>
                <a:avLst/>
                <a:gdLst/>
                <a:ahLst/>
                <a:cxnLst/>
                <a:rect l="l" t="t" r="r" b="b"/>
                <a:pathLst>
                  <a:path w="5762" h="200" extrusionOk="0">
                    <a:moveTo>
                      <a:pt x="1" y="1"/>
                    </a:moveTo>
                    <a:lnTo>
                      <a:pt x="394" y="200"/>
                    </a:lnTo>
                    <a:lnTo>
                      <a:pt x="5761" y="200"/>
                    </a:lnTo>
                    <a:lnTo>
                      <a:pt x="5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2130123" y="2586914"/>
                <a:ext cx="494327" cy="25977"/>
              </a:xfrm>
              <a:custGeom>
                <a:avLst/>
                <a:gdLst/>
                <a:ahLst/>
                <a:cxnLst/>
                <a:rect l="l" t="t" r="r" b="b"/>
                <a:pathLst>
                  <a:path w="5804" h="305" extrusionOk="0">
                    <a:moveTo>
                      <a:pt x="5369" y="111"/>
                    </a:moveTo>
                    <a:lnTo>
                      <a:pt x="5521" y="173"/>
                    </a:lnTo>
                    <a:lnTo>
                      <a:pt x="436" y="173"/>
                    </a:lnTo>
                    <a:lnTo>
                      <a:pt x="284" y="111"/>
                    </a:lnTo>
                    <a:close/>
                    <a:moveTo>
                      <a:pt x="22" y="1"/>
                    </a:moveTo>
                    <a:lnTo>
                      <a:pt x="1" y="111"/>
                    </a:lnTo>
                    <a:lnTo>
                      <a:pt x="415" y="304"/>
                    </a:lnTo>
                    <a:lnTo>
                      <a:pt x="5782" y="304"/>
                    </a:lnTo>
                    <a:lnTo>
                      <a:pt x="5803" y="200"/>
                    </a:lnTo>
                    <a:lnTo>
                      <a:pt x="539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1940623" y="2607440"/>
                <a:ext cx="682041" cy="460855"/>
              </a:xfrm>
              <a:custGeom>
                <a:avLst/>
                <a:gdLst/>
                <a:ahLst/>
                <a:cxnLst/>
                <a:rect l="l" t="t" r="r" b="b"/>
                <a:pathLst>
                  <a:path w="8008" h="5411" extrusionOk="0">
                    <a:moveTo>
                      <a:pt x="2640" y="1"/>
                    </a:moveTo>
                    <a:lnTo>
                      <a:pt x="0" y="5410"/>
                    </a:lnTo>
                    <a:lnTo>
                      <a:pt x="5347" y="5410"/>
                    </a:lnTo>
                    <a:lnTo>
                      <a:pt x="80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1933043" y="2601648"/>
                <a:ext cx="697202" cy="472438"/>
              </a:xfrm>
              <a:custGeom>
                <a:avLst/>
                <a:gdLst/>
                <a:ahLst/>
                <a:cxnLst/>
                <a:rect l="l" t="t" r="r" b="b"/>
                <a:pathLst>
                  <a:path w="8186" h="5547" extrusionOk="0">
                    <a:moveTo>
                      <a:pt x="7986" y="131"/>
                    </a:moveTo>
                    <a:lnTo>
                      <a:pt x="5415" y="5436"/>
                    </a:lnTo>
                    <a:lnTo>
                      <a:pt x="178" y="5436"/>
                    </a:lnTo>
                    <a:lnTo>
                      <a:pt x="2771" y="131"/>
                    </a:lnTo>
                    <a:close/>
                    <a:moveTo>
                      <a:pt x="2687" y="0"/>
                    </a:moveTo>
                    <a:lnTo>
                      <a:pt x="0" y="5546"/>
                    </a:lnTo>
                    <a:lnTo>
                      <a:pt x="5478" y="5546"/>
                    </a:lnTo>
                    <a:lnTo>
                      <a:pt x="818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1533345" y="2748223"/>
                <a:ext cx="260620" cy="104418"/>
              </a:xfrm>
              <a:custGeom>
                <a:avLst/>
                <a:gdLst/>
                <a:ahLst/>
                <a:cxnLst/>
                <a:rect l="l" t="t" r="r" b="b"/>
                <a:pathLst>
                  <a:path w="3060" h="1226" extrusionOk="0">
                    <a:moveTo>
                      <a:pt x="958" y="0"/>
                    </a:moveTo>
                    <a:cubicBezTo>
                      <a:pt x="472" y="0"/>
                      <a:pt x="158" y="159"/>
                      <a:pt x="158" y="159"/>
                    </a:cubicBezTo>
                    <a:cubicBezTo>
                      <a:pt x="158" y="159"/>
                      <a:pt x="1" y="374"/>
                      <a:pt x="48" y="683"/>
                    </a:cubicBezTo>
                    <a:cubicBezTo>
                      <a:pt x="90" y="987"/>
                      <a:pt x="200" y="1055"/>
                      <a:pt x="766" y="1186"/>
                    </a:cubicBezTo>
                    <a:cubicBezTo>
                      <a:pt x="884" y="1213"/>
                      <a:pt x="1034" y="1225"/>
                      <a:pt x="1199" y="1225"/>
                    </a:cubicBezTo>
                    <a:cubicBezTo>
                      <a:pt x="1825" y="1225"/>
                      <a:pt x="2665" y="1051"/>
                      <a:pt x="2839" y="877"/>
                    </a:cubicBezTo>
                    <a:cubicBezTo>
                      <a:pt x="3059" y="636"/>
                      <a:pt x="2860" y="29"/>
                      <a:pt x="2557" y="8"/>
                    </a:cubicBezTo>
                    <a:cubicBezTo>
                      <a:pt x="2500" y="3"/>
                      <a:pt x="2439" y="1"/>
                      <a:pt x="2374" y="1"/>
                    </a:cubicBezTo>
                    <a:cubicBezTo>
                      <a:pt x="2150" y="1"/>
                      <a:pt x="1873" y="22"/>
                      <a:pt x="1558" y="22"/>
                    </a:cubicBezTo>
                    <a:cubicBezTo>
                      <a:pt x="1424" y="22"/>
                      <a:pt x="1284" y="18"/>
                      <a:pt x="1137" y="8"/>
                    </a:cubicBezTo>
                    <a:cubicBezTo>
                      <a:pt x="1075" y="3"/>
                      <a:pt x="1015" y="0"/>
                      <a:pt x="958"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1528065" y="2742602"/>
                <a:ext cx="261898" cy="115405"/>
              </a:xfrm>
              <a:custGeom>
                <a:avLst/>
                <a:gdLst/>
                <a:ahLst/>
                <a:cxnLst/>
                <a:rect l="l" t="t" r="r" b="b"/>
                <a:pathLst>
                  <a:path w="3075" h="1355" extrusionOk="0">
                    <a:moveTo>
                      <a:pt x="1025" y="109"/>
                    </a:moveTo>
                    <a:cubicBezTo>
                      <a:pt x="1080" y="109"/>
                      <a:pt x="1139" y="111"/>
                      <a:pt x="1199" y="116"/>
                    </a:cubicBezTo>
                    <a:cubicBezTo>
                      <a:pt x="1417" y="138"/>
                      <a:pt x="1621" y="144"/>
                      <a:pt x="1806" y="144"/>
                    </a:cubicBezTo>
                    <a:cubicBezTo>
                      <a:pt x="2063" y="144"/>
                      <a:pt x="2285" y="132"/>
                      <a:pt x="2463" y="132"/>
                    </a:cubicBezTo>
                    <a:cubicBezTo>
                      <a:pt x="2520" y="132"/>
                      <a:pt x="2571" y="133"/>
                      <a:pt x="2619" y="136"/>
                    </a:cubicBezTo>
                    <a:cubicBezTo>
                      <a:pt x="2660" y="136"/>
                      <a:pt x="2729" y="157"/>
                      <a:pt x="2791" y="225"/>
                    </a:cubicBezTo>
                    <a:cubicBezTo>
                      <a:pt x="2838" y="267"/>
                      <a:pt x="2880" y="356"/>
                      <a:pt x="2901" y="440"/>
                    </a:cubicBezTo>
                    <a:cubicBezTo>
                      <a:pt x="2969" y="618"/>
                      <a:pt x="2943" y="812"/>
                      <a:pt x="2880" y="901"/>
                    </a:cubicBezTo>
                    <a:cubicBezTo>
                      <a:pt x="2838" y="943"/>
                      <a:pt x="2708" y="1011"/>
                      <a:pt x="2550" y="1053"/>
                    </a:cubicBezTo>
                    <a:cubicBezTo>
                      <a:pt x="2399" y="1095"/>
                      <a:pt x="2205" y="1142"/>
                      <a:pt x="1985" y="1184"/>
                    </a:cubicBezTo>
                    <a:cubicBezTo>
                      <a:pt x="1747" y="1223"/>
                      <a:pt x="1493" y="1247"/>
                      <a:pt x="1271" y="1247"/>
                    </a:cubicBezTo>
                    <a:cubicBezTo>
                      <a:pt x="1107" y="1247"/>
                      <a:pt x="960" y="1234"/>
                      <a:pt x="848" y="1205"/>
                    </a:cubicBezTo>
                    <a:cubicBezTo>
                      <a:pt x="566" y="1142"/>
                      <a:pt x="393" y="1074"/>
                      <a:pt x="304" y="1011"/>
                    </a:cubicBezTo>
                    <a:cubicBezTo>
                      <a:pt x="220" y="943"/>
                      <a:pt x="194" y="880"/>
                      <a:pt x="173" y="728"/>
                    </a:cubicBezTo>
                    <a:cubicBezTo>
                      <a:pt x="110" y="466"/>
                      <a:pt x="262" y="267"/>
                      <a:pt x="262" y="267"/>
                    </a:cubicBezTo>
                    <a:cubicBezTo>
                      <a:pt x="281" y="249"/>
                      <a:pt x="562" y="109"/>
                      <a:pt x="1025" y="109"/>
                    </a:cubicBezTo>
                    <a:close/>
                    <a:moveTo>
                      <a:pt x="1041" y="0"/>
                    </a:moveTo>
                    <a:cubicBezTo>
                      <a:pt x="520" y="0"/>
                      <a:pt x="194" y="178"/>
                      <a:pt x="194" y="178"/>
                    </a:cubicBezTo>
                    <a:lnTo>
                      <a:pt x="173" y="178"/>
                    </a:lnTo>
                    <a:cubicBezTo>
                      <a:pt x="173" y="178"/>
                      <a:pt x="0" y="419"/>
                      <a:pt x="42" y="749"/>
                    </a:cubicBezTo>
                    <a:cubicBezTo>
                      <a:pt x="89" y="901"/>
                      <a:pt x="131" y="1032"/>
                      <a:pt x="241" y="1095"/>
                    </a:cubicBezTo>
                    <a:cubicBezTo>
                      <a:pt x="351" y="1184"/>
                      <a:pt x="524" y="1252"/>
                      <a:pt x="807" y="1315"/>
                    </a:cubicBezTo>
                    <a:cubicBezTo>
                      <a:pt x="932" y="1343"/>
                      <a:pt x="1088" y="1355"/>
                      <a:pt x="1257" y="1355"/>
                    </a:cubicBezTo>
                    <a:cubicBezTo>
                      <a:pt x="1497" y="1355"/>
                      <a:pt x="1763" y="1331"/>
                      <a:pt x="2006" y="1294"/>
                    </a:cubicBezTo>
                    <a:cubicBezTo>
                      <a:pt x="2226" y="1252"/>
                      <a:pt x="2420" y="1205"/>
                      <a:pt x="2598" y="1163"/>
                    </a:cubicBezTo>
                    <a:cubicBezTo>
                      <a:pt x="2749" y="1121"/>
                      <a:pt x="2880" y="1053"/>
                      <a:pt x="2943" y="990"/>
                    </a:cubicBezTo>
                    <a:cubicBezTo>
                      <a:pt x="3074" y="833"/>
                      <a:pt x="3074" y="597"/>
                      <a:pt x="3011" y="398"/>
                    </a:cubicBezTo>
                    <a:cubicBezTo>
                      <a:pt x="2990" y="309"/>
                      <a:pt x="2922" y="225"/>
                      <a:pt x="2859" y="136"/>
                    </a:cubicBezTo>
                    <a:cubicBezTo>
                      <a:pt x="2791" y="74"/>
                      <a:pt x="2708" y="26"/>
                      <a:pt x="2619" y="6"/>
                    </a:cubicBezTo>
                    <a:cubicBezTo>
                      <a:pt x="2399" y="6"/>
                      <a:pt x="2104" y="36"/>
                      <a:pt x="1757" y="36"/>
                    </a:cubicBezTo>
                    <a:cubicBezTo>
                      <a:pt x="1583" y="36"/>
                      <a:pt x="1397" y="28"/>
                      <a:pt x="1199" y="6"/>
                    </a:cubicBezTo>
                    <a:cubicBezTo>
                      <a:pt x="1145" y="2"/>
                      <a:pt x="1092" y="0"/>
                      <a:pt x="10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879503" y="2206125"/>
                <a:ext cx="446120" cy="754691"/>
              </a:xfrm>
              <a:custGeom>
                <a:avLst/>
                <a:gdLst/>
                <a:ahLst/>
                <a:cxnLst/>
                <a:rect l="l" t="t" r="r" b="b"/>
                <a:pathLst>
                  <a:path w="5238" h="8861" extrusionOk="0">
                    <a:moveTo>
                      <a:pt x="2648" y="1"/>
                    </a:moveTo>
                    <a:cubicBezTo>
                      <a:pt x="1953" y="1"/>
                      <a:pt x="841" y="1226"/>
                      <a:pt x="435" y="2838"/>
                    </a:cubicBezTo>
                    <a:cubicBezTo>
                      <a:pt x="1" y="4561"/>
                      <a:pt x="739" y="6938"/>
                      <a:pt x="2048" y="7897"/>
                    </a:cubicBezTo>
                    <a:cubicBezTo>
                      <a:pt x="3357" y="8860"/>
                      <a:pt x="3928" y="8860"/>
                      <a:pt x="3928" y="8860"/>
                    </a:cubicBezTo>
                    <a:lnTo>
                      <a:pt x="5238" y="5891"/>
                    </a:lnTo>
                    <a:cubicBezTo>
                      <a:pt x="5238" y="5891"/>
                      <a:pt x="4143" y="5367"/>
                      <a:pt x="3729" y="4644"/>
                    </a:cubicBezTo>
                    <a:cubicBezTo>
                      <a:pt x="3316" y="3927"/>
                      <a:pt x="3515" y="2136"/>
                      <a:pt x="3646" y="1570"/>
                    </a:cubicBezTo>
                    <a:cubicBezTo>
                      <a:pt x="3776" y="979"/>
                      <a:pt x="3488" y="219"/>
                      <a:pt x="2792" y="20"/>
                    </a:cubicBezTo>
                    <a:cubicBezTo>
                      <a:pt x="2747" y="7"/>
                      <a:pt x="2699" y="1"/>
                      <a:pt x="2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890661" y="2200929"/>
                <a:ext cx="438540" cy="763464"/>
              </a:xfrm>
              <a:custGeom>
                <a:avLst/>
                <a:gdLst/>
                <a:ahLst/>
                <a:cxnLst/>
                <a:rect l="l" t="t" r="r" b="b"/>
                <a:pathLst>
                  <a:path w="5149" h="8964" extrusionOk="0">
                    <a:moveTo>
                      <a:pt x="2519" y="108"/>
                    </a:moveTo>
                    <a:cubicBezTo>
                      <a:pt x="2562" y="108"/>
                      <a:pt x="2602" y="113"/>
                      <a:pt x="2640" y="123"/>
                    </a:cubicBezTo>
                    <a:cubicBezTo>
                      <a:pt x="2944" y="212"/>
                      <a:pt x="3185" y="453"/>
                      <a:pt x="3316" y="736"/>
                    </a:cubicBezTo>
                    <a:cubicBezTo>
                      <a:pt x="3446" y="998"/>
                      <a:pt x="3488" y="1328"/>
                      <a:pt x="3425" y="1610"/>
                    </a:cubicBezTo>
                    <a:cubicBezTo>
                      <a:pt x="3357" y="1893"/>
                      <a:pt x="3274" y="2480"/>
                      <a:pt x="3274" y="3092"/>
                    </a:cubicBezTo>
                    <a:cubicBezTo>
                      <a:pt x="3253" y="3726"/>
                      <a:pt x="3316" y="4360"/>
                      <a:pt x="3535" y="4732"/>
                    </a:cubicBezTo>
                    <a:cubicBezTo>
                      <a:pt x="3750" y="5098"/>
                      <a:pt x="4122" y="5428"/>
                      <a:pt x="4452" y="5648"/>
                    </a:cubicBezTo>
                    <a:cubicBezTo>
                      <a:pt x="4735" y="5863"/>
                      <a:pt x="4955" y="5952"/>
                      <a:pt x="4997" y="5973"/>
                    </a:cubicBezTo>
                    <a:lnTo>
                      <a:pt x="3729" y="8853"/>
                    </a:lnTo>
                    <a:cubicBezTo>
                      <a:pt x="3708" y="8853"/>
                      <a:pt x="3708" y="8853"/>
                      <a:pt x="3666" y="8832"/>
                    </a:cubicBezTo>
                    <a:cubicBezTo>
                      <a:pt x="3598" y="8832"/>
                      <a:pt x="3488" y="8790"/>
                      <a:pt x="3336" y="8743"/>
                    </a:cubicBezTo>
                    <a:cubicBezTo>
                      <a:pt x="3033" y="8612"/>
                      <a:pt x="2572" y="8371"/>
                      <a:pt x="1917" y="7895"/>
                    </a:cubicBezTo>
                    <a:cubicBezTo>
                      <a:pt x="1289" y="7434"/>
                      <a:pt x="786" y="6606"/>
                      <a:pt x="477" y="5690"/>
                    </a:cubicBezTo>
                    <a:cubicBezTo>
                      <a:pt x="194" y="4774"/>
                      <a:pt x="131" y="3768"/>
                      <a:pt x="346" y="2920"/>
                    </a:cubicBezTo>
                    <a:cubicBezTo>
                      <a:pt x="545" y="2066"/>
                      <a:pt x="980" y="1328"/>
                      <a:pt x="1420" y="804"/>
                    </a:cubicBezTo>
                    <a:cubicBezTo>
                      <a:pt x="1634" y="563"/>
                      <a:pt x="1875" y="364"/>
                      <a:pt x="2074" y="254"/>
                    </a:cubicBezTo>
                    <a:cubicBezTo>
                      <a:pt x="2236" y="156"/>
                      <a:pt x="2388" y="108"/>
                      <a:pt x="2519" y="108"/>
                    </a:cubicBezTo>
                    <a:close/>
                    <a:moveTo>
                      <a:pt x="2509" y="1"/>
                    </a:moveTo>
                    <a:cubicBezTo>
                      <a:pt x="2356" y="1"/>
                      <a:pt x="2191" y="52"/>
                      <a:pt x="2027" y="149"/>
                    </a:cubicBezTo>
                    <a:cubicBezTo>
                      <a:pt x="1786" y="280"/>
                      <a:pt x="1551" y="474"/>
                      <a:pt x="1331" y="736"/>
                    </a:cubicBezTo>
                    <a:cubicBezTo>
                      <a:pt x="870" y="1260"/>
                      <a:pt x="456" y="2024"/>
                      <a:pt x="241" y="2873"/>
                    </a:cubicBezTo>
                    <a:cubicBezTo>
                      <a:pt x="1" y="3768"/>
                      <a:pt x="84" y="4794"/>
                      <a:pt x="393" y="5732"/>
                    </a:cubicBezTo>
                    <a:cubicBezTo>
                      <a:pt x="676" y="6669"/>
                      <a:pt x="1200" y="7502"/>
                      <a:pt x="1854" y="8005"/>
                    </a:cubicBezTo>
                    <a:cubicBezTo>
                      <a:pt x="2509" y="8481"/>
                      <a:pt x="2991" y="8722"/>
                      <a:pt x="3295" y="8832"/>
                    </a:cubicBezTo>
                    <a:cubicBezTo>
                      <a:pt x="3446" y="8895"/>
                      <a:pt x="3556" y="8942"/>
                      <a:pt x="3645" y="8942"/>
                    </a:cubicBezTo>
                    <a:cubicBezTo>
                      <a:pt x="3729" y="8963"/>
                      <a:pt x="3776" y="8963"/>
                      <a:pt x="3776" y="8963"/>
                    </a:cubicBezTo>
                    <a:lnTo>
                      <a:pt x="3797" y="8963"/>
                    </a:lnTo>
                    <a:lnTo>
                      <a:pt x="5148" y="5931"/>
                    </a:lnTo>
                    <a:lnTo>
                      <a:pt x="5086" y="5910"/>
                    </a:lnTo>
                    <a:cubicBezTo>
                      <a:pt x="5086" y="5910"/>
                      <a:pt x="4824" y="5779"/>
                      <a:pt x="4515" y="5559"/>
                    </a:cubicBezTo>
                    <a:cubicBezTo>
                      <a:pt x="4190" y="5339"/>
                      <a:pt x="3818" y="5035"/>
                      <a:pt x="3619" y="4684"/>
                    </a:cubicBezTo>
                    <a:cubicBezTo>
                      <a:pt x="3425" y="4339"/>
                      <a:pt x="3384" y="3705"/>
                      <a:pt x="3384" y="3113"/>
                    </a:cubicBezTo>
                    <a:cubicBezTo>
                      <a:pt x="3384" y="2506"/>
                      <a:pt x="3467" y="1914"/>
                      <a:pt x="3535" y="1631"/>
                    </a:cubicBezTo>
                    <a:cubicBezTo>
                      <a:pt x="3598" y="1328"/>
                      <a:pt x="3556" y="977"/>
                      <a:pt x="3425" y="673"/>
                    </a:cubicBezTo>
                    <a:cubicBezTo>
                      <a:pt x="3274" y="385"/>
                      <a:pt x="3012" y="123"/>
                      <a:pt x="2661" y="18"/>
                    </a:cubicBezTo>
                    <a:cubicBezTo>
                      <a:pt x="2612" y="6"/>
                      <a:pt x="2561" y="1"/>
                      <a:pt x="25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1044987" y="2600882"/>
                <a:ext cx="408646" cy="446376"/>
              </a:xfrm>
              <a:custGeom>
                <a:avLst/>
                <a:gdLst/>
                <a:ahLst/>
                <a:cxnLst/>
                <a:rect l="l" t="t" r="r" b="b"/>
                <a:pathLst>
                  <a:path w="4798" h="5241" extrusionOk="0">
                    <a:moveTo>
                      <a:pt x="2732" y="1"/>
                    </a:moveTo>
                    <a:cubicBezTo>
                      <a:pt x="2614" y="1"/>
                      <a:pt x="2485" y="52"/>
                      <a:pt x="2310" y="167"/>
                    </a:cubicBezTo>
                    <a:cubicBezTo>
                      <a:pt x="1875" y="449"/>
                      <a:pt x="1022" y="753"/>
                      <a:pt x="676" y="1256"/>
                    </a:cubicBezTo>
                    <a:cubicBezTo>
                      <a:pt x="325" y="1759"/>
                      <a:pt x="456" y="2628"/>
                      <a:pt x="236" y="3199"/>
                    </a:cubicBezTo>
                    <a:cubicBezTo>
                      <a:pt x="1" y="3764"/>
                      <a:pt x="84" y="4199"/>
                      <a:pt x="435" y="4419"/>
                    </a:cubicBezTo>
                    <a:cubicBezTo>
                      <a:pt x="807" y="4660"/>
                      <a:pt x="1331" y="4571"/>
                      <a:pt x="1786" y="4854"/>
                    </a:cubicBezTo>
                    <a:cubicBezTo>
                      <a:pt x="2146" y="5095"/>
                      <a:pt x="2451" y="5240"/>
                      <a:pt x="2693" y="5240"/>
                    </a:cubicBezTo>
                    <a:cubicBezTo>
                      <a:pt x="2760" y="5240"/>
                      <a:pt x="2823" y="5229"/>
                      <a:pt x="2881" y="5204"/>
                    </a:cubicBezTo>
                    <a:cubicBezTo>
                      <a:pt x="3143" y="5094"/>
                      <a:pt x="3467" y="4660"/>
                      <a:pt x="3771" y="4246"/>
                    </a:cubicBezTo>
                    <a:cubicBezTo>
                      <a:pt x="4059" y="3853"/>
                      <a:pt x="4253" y="3047"/>
                      <a:pt x="4384" y="2654"/>
                    </a:cubicBezTo>
                    <a:cubicBezTo>
                      <a:pt x="4515" y="2235"/>
                      <a:pt x="4452" y="1759"/>
                      <a:pt x="4452" y="1759"/>
                    </a:cubicBezTo>
                    <a:cubicBezTo>
                      <a:pt x="4452" y="1759"/>
                      <a:pt x="4798" y="1298"/>
                      <a:pt x="4405" y="994"/>
                    </a:cubicBezTo>
                    <a:cubicBezTo>
                      <a:pt x="4012" y="690"/>
                      <a:pt x="3729" y="643"/>
                      <a:pt x="3315" y="318"/>
                    </a:cubicBezTo>
                    <a:cubicBezTo>
                      <a:pt x="3066" y="120"/>
                      <a:pt x="2912" y="1"/>
                      <a:pt x="2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046775" y="2595857"/>
                <a:ext cx="395700" cy="455489"/>
              </a:xfrm>
              <a:custGeom>
                <a:avLst/>
                <a:gdLst/>
                <a:ahLst/>
                <a:cxnLst/>
                <a:rect l="l" t="t" r="r" b="b"/>
                <a:pathLst>
                  <a:path w="4646" h="5348" extrusionOk="0">
                    <a:moveTo>
                      <a:pt x="2693" y="121"/>
                    </a:moveTo>
                    <a:cubicBezTo>
                      <a:pt x="2727" y="121"/>
                      <a:pt x="2759" y="126"/>
                      <a:pt x="2792" y="137"/>
                    </a:cubicBezTo>
                    <a:cubicBezTo>
                      <a:pt x="2923" y="157"/>
                      <a:pt x="3054" y="246"/>
                      <a:pt x="3253" y="419"/>
                    </a:cubicBezTo>
                    <a:cubicBezTo>
                      <a:pt x="3666" y="749"/>
                      <a:pt x="3970" y="791"/>
                      <a:pt x="4342" y="1095"/>
                    </a:cubicBezTo>
                    <a:cubicBezTo>
                      <a:pt x="4515" y="1226"/>
                      <a:pt x="4536" y="1404"/>
                      <a:pt x="4494" y="1535"/>
                    </a:cubicBezTo>
                    <a:cubicBezTo>
                      <a:pt x="4473" y="1666"/>
                      <a:pt x="4384" y="1770"/>
                      <a:pt x="4384" y="1770"/>
                    </a:cubicBezTo>
                    <a:lnTo>
                      <a:pt x="4384" y="1797"/>
                    </a:lnTo>
                    <a:lnTo>
                      <a:pt x="4384" y="1818"/>
                    </a:lnTo>
                    <a:cubicBezTo>
                      <a:pt x="4384" y="1818"/>
                      <a:pt x="4431" y="2294"/>
                      <a:pt x="4321" y="2687"/>
                    </a:cubicBezTo>
                    <a:cubicBezTo>
                      <a:pt x="4190" y="3080"/>
                      <a:pt x="3991" y="3891"/>
                      <a:pt x="3708" y="4284"/>
                    </a:cubicBezTo>
                    <a:cubicBezTo>
                      <a:pt x="3556" y="4478"/>
                      <a:pt x="3404" y="4698"/>
                      <a:pt x="3253" y="4850"/>
                    </a:cubicBezTo>
                    <a:cubicBezTo>
                      <a:pt x="3095" y="5023"/>
                      <a:pt x="2944" y="5153"/>
                      <a:pt x="2834" y="5201"/>
                    </a:cubicBezTo>
                    <a:cubicBezTo>
                      <a:pt x="2786" y="5229"/>
                      <a:pt x="2728" y="5240"/>
                      <a:pt x="2663" y="5240"/>
                    </a:cubicBezTo>
                    <a:cubicBezTo>
                      <a:pt x="2584" y="5240"/>
                      <a:pt x="2494" y="5224"/>
                      <a:pt x="2399" y="5201"/>
                    </a:cubicBezTo>
                    <a:cubicBezTo>
                      <a:pt x="2226" y="5133"/>
                      <a:pt x="2027" y="5023"/>
                      <a:pt x="1786" y="4871"/>
                    </a:cubicBezTo>
                    <a:cubicBezTo>
                      <a:pt x="1551" y="4719"/>
                      <a:pt x="1310" y="4677"/>
                      <a:pt x="1069" y="4630"/>
                    </a:cubicBezTo>
                    <a:cubicBezTo>
                      <a:pt x="828" y="4588"/>
                      <a:pt x="608" y="4546"/>
                      <a:pt x="456" y="4436"/>
                    </a:cubicBezTo>
                    <a:cubicBezTo>
                      <a:pt x="283" y="4326"/>
                      <a:pt x="173" y="4174"/>
                      <a:pt x="152" y="3975"/>
                    </a:cubicBezTo>
                    <a:cubicBezTo>
                      <a:pt x="110" y="3781"/>
                      <a:pt x="152" y="3541"/>
                      <a:pt x="262" y="3279"/>
                    </a:cubicBezTo>
                    <a:cubicBezTo>
                      <a:pt x="393" y="2975"/>
                      <a:pt x="414" y="2624"/>
                      <a:pt x="456" y="2273"/>
                    </a:cubicBezTo>
                    <a:cubicBezTo>
                      <a:pt x="477" y="1928"/>
                      <a:pt x="545" y="1598"/>
                      <a:pt x="697" y="1357"/>
                    </a:cubicBezTo>
                    <a:cubicBezTo>
                      <a:pt x="870" y="1116"/>
                      <a:pt x="1158" y="901"/>
                      <a:pt x="1462" y="723"/>
                    </a:cubicBezTo>
                    <a:cubicBezTo>
                      <a:pt x="1765" y="550"/>
                      <a:pt x="2095" y="419"/>
                      <a:pt x="2310" y="267"/>
                    </a:cubicBezTo>
                    <a:cubicBezTo>
                      <a:pt x="2475" y="169"/>
                      <a:pt x="2590" y="121"/>
                      <a:pt x="2693" y="121"/>
                    </a:cubicBezTo>
                    <a:close/>
                    <a:moveTo>
                      <a:pt x="2739" y="1"/>
                    </a:moveTo>
                    <a:cubicBezTo>
                      <a:pt x="2605" y="1"/>
                      <a:pt x="2453" y="50"/>
                      <a:pt x="2268" y="178"/>
                    </a:cubicBezTo>
                    <a:cubicBezTo>
                      <a:pt x="2048" y="309"/>
                      <a:pt x="1723" y="461"/>
                      <a:pt x="1420" y="639"/>
                    </a:cubicBezTo>
                    <a:cubicBezTo>
                      <a:pt x="1090" y="812"/>
                      <a:pt x="807" y="1011"/>
                      <a:pt x="608" y="1294"/>
                    </a:cubicBezTo>
                    <a:cubicBezTo>
                      <a:pt x="435" y="1556"/>
                      <a:pt x="372" y="1901"/>
                      <a:pt x="325" y="2252"/>
                    </a:cubicBezTo>
                    <a:cubicBezTo>
                      <a:pt x="304" y="2603"/>
                      <a:pt x="262" y="2949"/>
                      <a:pt x="152" y="3237"/>
                    </a:cubicBezTo>
                    <a:cubicBezTo>
                      <a:pt x="42" y="3520"/>
                      <a:pt x="0" y="3781"/>
                      <a:pt x="42" y="3996"/>
                    </a:cubicBezTo>
                    <a:cubicBezTo>
                      <a:pt x="63" y="4216"/>
                      <a:pt x="194" y="4415"/>
                      <a:pt x="393" y="4546"/>
                    </a:cubicBezTo>
                    <a:cubicBezTo>
                      <a:pt x="587" y="4651"/>
                      <a:pt x="807" y="4698"/>
                      <a:pt x="1048" y="4740"/>
                    </a:cubicBezTo>
                    <a:cubicBezTo>
                      <a:pt x="1289" y="4782"/>
                      <a:pt x="1503" y="4829"/>
                      <a:pt x="1723" y="4960"/>
                    </a:cubicBezTo>
                    <a:cubicBezTo>
                      <a:pt x="1964" y="5112"/>
                      <a:pt x="2179" y="5243"/>
                      <a:pt x="2378" y="5284"/>
                    </a:cubicBezTo>
                    <a:cubicBezTo>
                      <a:pt x="2477" y="5324"/>
                      <a:pt x="2579" y="5347"/>
                      <a:pt x="2675" y="5347"/>
                    </a:cubicBezTo>
                    <a:cubicBezTo>
                      <a:pt x="2747" y="5347"/>
                      <a:pt x="2816" y="5334"/>
                      <a:pt x="2881" y="5305"/>
                    </a:cubicBezTo>
                    <a:cubicBezTo>
                      <a:pt x="3033" y="5243"/>
                      <a:pt x="3185" y="5112"/>
                      <a:pt x="3336" y="4939"/>
                    </a:cubicBezTo>
                    <a:cubicBezTo>
                      <a:pt x="3488" y="4761"/>
                      <a:pt x="3645" y="4546"/>
                      <a:pt x="3797" y="4347"/>
                    </a:cubicBezTo>
                    <a:cubicBezTo>
                      <a:pt x="4101" y="3933"/>
                      <a:pt x="4300" y="3127"/>
                      <a:pt x="4431" y="2713"/>
                    </a:cubicBezTo>
                    <a:cubicBezTo>
                      <a:pt x="4536" y="2294"/>
                      <a:pt x="4494" y="1839"/>
                      <a:pt x="4494" y="1818"/>
                    </a:cubicBezTo>
                    <a:cubicBezTo>
                      <a:pt x="4494" y="1818"/>
                      <a:pt x="4583" y="1708"/>
                      <a:pt x="4604" y="1556"/>
                    </a:cubicBezTo>
                    <a:cubicBezTo>
                      <a:pt x="4646" y="1404"/>
                      <a:pt x="4625" y="1163"/>
                      <a:pt x="4405" y="1011"/>
                    </a:cubicBezTo>
                    <a:cubicBezTo>
                      <a:pt x="4012" y="681"/>
                      <a:pt x="3729" y="639"/>
                      <a:pt x="3336" y="330"/>
                    </a:cubicBezTo>
                    <a:cubicBezTo>
                      <a:pt x="3122" y="157"/>
                      <a:pt x="2991" y="47"/>
                      <a:pt x="2813" y="6"/>
                    </a:cubicBezTo>
                    <a:cubicBezTo>
                      <a:pt x="2789" y="2"/>
                      <a:pt x="2764" y="1"/>
                      <a:pt x="273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249307" y="2741240"/>
                <a:ext cx="590995" cy="301161"/>
              </a:xfrm>
              <a:custGeom>
                <a:avLst/>
                <a:gdLst/>
                <a:ahLst/>
                <a:cxnLst/>
                <a:rect l="l" t="t" r="r" b="b"/>
                <a:pathLst>
                  <a:path w="6939" h="3536" extrusionOk="0">
                    <a:moveTo>
                      <a:pt x="1683" y="0"/>
                    </a:moveTo>
                    <a:cubicBezTo>
                      <a:pt x="1509" y="0"/>
                      <a:pt x="1297" y="25"/>
                      <a:pt x="1089" y="111"/>
                    </a:cubicBezTo>
                    <a:cubicBezTo>
                      <a:pt x="613" y="283"/>
                      <a:pt x="283" y="917"/>
                      <a:pt x="152" y="1682"/>
                    </a:cubicBezTo>
                    <a:cubicBezTo>
                      <a:pt x="0" y="2467"/>
                      <a:pt x="456" y="2708"/>
                      <a:pt x="456" y="2708"/>
                    </a:cubicBezTo>
                    <a:cubicBezTo>
                      <a:pt x="456" y="2708"/>
                      <a:pt x="1765" y="2970"/>
                      <a:pt x="1875" y="3012"/>
                    </a:cubicBezTo>
                    <a:cubicBezTo>
                      <a:pt x="1952" y="3048"/>
                      <a:pt x="2293" y="3105"/>
                      <a:pt x="2566" y="3105"/>
                    </a:cubicBezTo>
                    <a:cubicBezTo>
                      <a:pt x="2606" y="3105"/>
                      <a:pt x="2645" y="3104"/>
                      <a:pt x="2681" y="3101"/>
                    </a:cubicBezTo>
                    <a:cubicBezTo>
                      <a:pt x="2969" y="3054"/>
                      <a:pt x="3818" y="2970"/>
                      <a:pt x="3928" y="2970"/>
                    </a:cubicBezTo>
                    <a:cubicBezTo>
                      <a:pt x="4038" y="2991"/>
                      <a:pt x="4645" y="3012"/>
                      <a:pt x="5085" y="3232"/>
                    </a:cubicBezTo>
                    <a:cubicBezTo>
                      <a:pt x="5520" y="3426"/>
                      <a:pt x="5672" y="3515"/>
                      <a:pt x="5871" y="3536"/>
                    </a:cubicBezTo>
                    <a:cubicBezTo>
                      <a:pt x="6064" y="3536"/>
                      <a:pt x="6195" y="3363"/>
                      <a:pt x="6242" y="3295"/>
                    </a:cubicBezTo>
                    <a:cubicBezTo>
                      <a:pt x="6305" y="3206"/>
                      <a:pt x="6284" y="3075"/>
                      <a:pt x="6284" y="3075"/>
                    </a:cubicBezTo>
                    <a:cubicBezTo>
                      <a:pt x="6284" y="3075"/>
                      <a:pt x="6394" y="3012"/>
                      <a:pt x="6478" y="2923"/>
                    </a:cubicBezTo>
                    <a:cubicBezTo>
                      <a:pt x="6588" y="2813"/>
                      <a:pt x="6588" y="2708"/>
                      <a:pt x="6588" y="2708"/>
                    </a:cubicBezTo>
                    <a:cubicBezTo>
                      <a:pt x="6588" y="2708"/>
                      <a:pt x="6740" y="2577"/>
                      <a:pt x="6850" y="2399"/>
                    </a:cubicBezTo>
                    <a:cubicBezTo>
                      <a:pt x="6939" y="2205"/>
                      <a:pt x="6871" y="1834"/>
                      <a:pt x="6871" y="1834"/>
                    </a:cubicBezTo>
                    <a:cubicBezTo>
                      <a:pt x="6871" y="1834"/>
                      <a:pt x="6918" y="1792"/>
                      <a:pt x="6871" y="1572"/>
                    </a:cubicBezTo>
                    <a:cubicBezTo>
                      <a:pt x="6850" y="1352"/>
                      <a:pt x="6677" y="1006"/>
                      <a:pt x="6436" y="828"/>
                    </a:cubicBezTo>
                    <a:cubicBezTo>
                      <a:pt x="6174" y="634"/>
                      <a:pt x="5803" y="545"/>
                      <a:pt x="5499" y="482"/>
                    </a:cubicBezTo>
                    <a:cubicBezTo>
                      <a:pt x="5216" y="393"/>
                      <a:pt x="4776" y="393"/>
                      <a:pt x="4472" y="304"/>
                    </a:cubicBezTo>
                    <a:cubicBezTo>
                      <a:pt x="4190" y="241"/>
                      <a:pt x="3598" y="221"/>
                      <a:pt x="3142" y="173"/>
                    </a:cubicBezTo>
                    <a:cubicBezTo>
                      <a:pt x="2681" y="132"/>
                      <a:pt x="2074" y="42"/>
                      <a:pt x="2074" y="42"/>
                    </a:cubicBezTo>
                    <a:cubicBezTo>
                      <a:pt x="2074" y="42"/>
                      <a:pt x="1912" y="0"/>
                      <a:pt x="168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251010" y="2736811"/>
                <a:ext cx="591080" cy="309252"/>
              </a:xfrm>
              <a:custGeom>
                <a:avLst/>
                <a:gdLst/>
                <a:ahLst/>
                <a:cxnLst/>
                <a:rect l="l" t="t" r="r" b="b"/>
                <a:pathLst>
                  <a:path w="6940" h="3631" extrusionOk="0">
                    <a:moveTo>
                      <a:pt x="1593" y="108"/>
                    </a:moveTo>
                    <a:cubicBezTo>
                      <a:pt x="1640" y="108"/>
                      <a:pt x="1684" y="111"/>
                      <a:pt x="1724" y="115"/>
                    </a:cubicBezTo>
                    <a:cubicBezTo>
                      <a:pt x="1902" y="115"/>
                      <a:pt x="2033" y="163"/>
                      <a:pt x="2033" y="163"/>
                    </a:cubicBezTo>
                    <a:lnTo>
                      <a:pt x="2054" y="163"/>
                    </a:lnTo>
                    <a:cubicBezTo>
                      <a:pt x="2054" y="163"/>
                      <a:pt x="2661" y="246"/>
                      <a:pt x="3122" y="273"/>
                    </a:cubicBezTo>
                    <a:cubicBezTo>
                      <a:pt x="3578" y="314"/>
                      <a:pt x="4170" y="356"/>
                      <a:pt x="4452" y="424"/>
                    </a:cubicBezTo>
                    <a:cubicBezTo>
                      <a:pt x="4756" y="487"/>
                      <a:pt x="5196" y="508"/>
                      <a:pt x="5479" y="576"/>
                    </a:cubicBezTo>
                    <a:cubicBezTo>
                      <a:pt x="5762" y="665"/>
                      <a:pt x="6133" y="749"/>
                      <a:pt x="6374" y="927"/>
                    </a:cubicBezTo>
                    <a:cubicBezTo>
                      <a:pt x="6615" y="1100"/>
                      <a:pt x="6788" y="1451"/>
                      <a:pt x="6809" y="1645"/>
                    </a:cubicBezTo>
                    <a:lnTo>
                      <a:pt x="6809" y="1817"/>
                    </a:lnTo>
                    <a:lnTo>
                      <a:pt x="6809" y="1844"/>
                    </a:lnTo>
                    <a:lnTo>
                      <a:pt x="6788" y="1865"/>
                    </a:lnTo>
                    <a:lnTo>
                      <a:pt x="6809" y="1886"/>
                    </a:lnTo>
                    <a:lnTo>
                      <a:pt x="6809" y="2079"/>
                    </a:lnTo>
                    <a:cubicBezTo>
                      <a:pt x="6830" y="2210"/>
                      <a:pt x="6809" y="2341"/>
                      <a:pt x="6767" y="2409"/>
                    </a:cubicBezTo>
                    <a:cubicBezTo>
                      <a:pt x="6678" y="2582"/>
                      <a:pt x="6526" y="2713"/>
                      <a:pt x="6526" y="2713"/>
                    </a:cubicBezTo>
                    <a:lnTo>
                      <a:pt x="6505" y="2734"/>
                    </a:lnTo>
                    <a:lnTo>
                      <a:pt x="6505" y="2760"/>
                    </a:lnTo>
                    <a:cubicBezTo>
                      <a:pt x="6505" y="2760"/>
                      <a:pt x="6505" y="2844"/>
                      <a:pt x="6437" y="2933"/>
                    </a:cubicBezTo>
                    <a:cubicBezTo>
                      <a:pt x="6327" y="3022"/>
                      <a:pt x="6243" y="3085"/>
                      <a:pt x="6243" y="3085"/>
                    </a:cubicBezTo>
                    <a:lnTo>
                      <a:pt x="6196" y="3106"/>
                    </a:lnTo>
                    <a:lnTo>
                      <a:pt x="6196" y="3127"/>
                    </a:lnTo>
                    <a:lnTo>
                      <a:pt x="6196" y="3195"/>
                    </a:lnTo>
                    <a:cubicBezTo>
                      <a:pt x="6196" y="3237"/>
                      <a:pt x="6196" y="3284"/>
                      <a:pt x="6175" y="3305"/>
                    </a:cubicBezTo>
                    <a:cubicBezTo>
                      <a:pt x="6117" y="3382"/>
                      <a:pt x="6019" y="3522"/>
                      <a:pt x="5884" y="3522"/>
                    </a:cubicBezTo>
                    <a:cubicBezTo>
                      <a:pt x="5873" y="3522"/>
                      <a:pt x="5862" y="3521"/>
                      <a:pt x="5851" y="3519"/>
                    </a:cubicBezTo>
                    <a:cubicBezTo>
                      <a:pt x="5673" y="3519"/>
                      <a:pt x="5521" y="3436"/>
                      <a:pt x="5086" y="3237"/>
                    </a:cubicBezTo>
                    <a:cubicBezTo>
                      <a:pt x="4866" y="3106"/>
                      <a:pt x="4604" y="3064"/>
                      <a:pt x="4363" y="3022"/>
                    </a:cubicBezTo>
                    <a:cubicBezTo>
                      <a:pt x="4149" y="2975"/>
                      <a:pt x="3950" y="2975"/>
                      <a:pt x="3908" y="2975"/>
                    </a:cubicBezTo>
                    <a:cubicBezTo>
                      <a:pt x="3894" y="2968"/>
                      <a:pt x="3877" y="2965"/>
                      <a:pt x="3856" y="2965"/>
                    </a:cubicBezTo>
                    <a:cubicBezTo>
                      <a:pt x="3816" y="2965"/>
                      <a:pt x="3761" y="2975"/>
                      <a:pt x="3688" y="2975"/>
                    </a:cubicBezTo>
                    <a:cubicBezTo>
                      <a:pt x="3604" y="2975"/>
                      <a:pt x="3473" y="2996"/>
                      <a:pt x="3342" y="3022"/>
                    </a:cubicBezTo>
                    <a:cubicBezTo>
                      <a:pt x="3080" y="3043"/>
                      <a:pt x="2792" y="3064"/>
                      <a:pt x="2640" y="3085"/>
                    </a:cubicBezTo>
                    <a:cubicBezTo>
                      <a:pt x="2602" y="3091"/>
                      <a:pt x="2560" y="3093"/>
                      <a:pt x="2516" y="3093"/>
                    </a:cubicBezTo>
                    <a:cubicBezTo>
                      <a:pt x="2410" y="3093"/>
                      <a:pt x="2292" y="3079"/>
                      <a:pt x="2185" y="3064"/>
                    </a:cubicBezTo>
                    <a:cubicBezTo>
                      <a:pt x="2033" y="3064"/>
                      <a:pt x="1902" y="3022"/>
                      <a:pt x="1876" y="2996"/>
                    </a:cubicBezTo>
                    <a:cubicBezTo>
                      <a:pt x="1855" y="2996"/>
                      <a:pt x="1813" y="2996"/>
                      <a:pt x="1771" y="2975"/>
                    </a:cubicBezTo>
                    <a:cubicBezTo>
                      <a:pt x="1724" y="2975"/>
                      <a:pt x="1661" y="2954"/>
                      <a:pt x="1593" y="2933"/>
                    </a:cubicBezTo>
                    <a:cubicBezTo>
                      <a:pt x="1462" y="2912"/>
                      <a:pt x="1289" y="2865"/>
                      <a:pt x="1116" y="2823"/>
                    </a:cubicBezTo>
                    <a:cubicBezTo>
                      <a:pt x="787" y="2760"/>
                      <a:pt x="483" y="2692"/>
                      <a:pt x="462" y="2692"/>
                    </a:cubicBezTo>
                    <a:cubicBezTo>
                      <a:pt x="462" y="2692"/>
                      <a:pt x="373" y="2650"/>
                      <a:pt x="284" y="2498"/>
                    </a:cubicBezTo>
                    <a:cubicBezTo>
                      <a:pt x="200" y="2367"/>
                      <a:pt x="111" y="2126"/>
                      <a:pt x="174" y="1755"/>
                    </a:cubicBezTo>
                    <a:cubicBezTo>
                      <a:pt x="305" y="990"/>
                      <a:pt x="635" y="377"/>
                      <a:pt x="1090" y="204"/>
                    </a:cubicBezTo>
                    <a:cubicBezTo>
                      <a:pt x="1259" y="136"/>
                      <a:pt x="1440" y="108"/>
                      <a:pt x="1593" y="108"/>
                    </a:cubicBezTo>
                    <a:close/>
                    <a:moveTo>
                      <a:pt x="1590" y="1"/>
                    </a:moveTo>
                    <a:cubicBezTo>
                      <a:pt x="1423" y="1"/>
                      <a:pt x="1230" y="31"/>
                      <a:pt x="1048" y="94"/>
                    </a:cubicBezTo>
                    <a:cubicBezTo>
                      <a:pt x="546" y="314"/>
                      <a:pt x="200" y="948"/>
                      <a:pt x="69" y="1734"/>
                    </a:cubicBezTo>
                    <a:cubicBezTo>
                      <a:pt x="1" y="2126"/>
                      <a:pt x="90" y="2409"/>
                      <a:pt x="174" y="2561"/>
                    </a:cubicBezTo>
                    <a:cubicBezTo>
                      <a:pt x="284" y="2734"/>
                      <a:pt x="415" y="2802"/>
                      <a:pt x="415" y="2802"/>
                    </a:cubicBezTo>
                    <a:lnTo>
                      <a:pt x="436" y="2802"/>
                    </a:lnTo>
                    <a:cubicBezTo>
                      <a:pt x="436" y="2802"/>
                      <a:pt x="766" y="2865"/>
                      <a:pt x="1090" y="2954"/>
                    </a:cubicBezTo>
                    <a:cubicBezTo>
                      <a:pt x="1268" y="2975"/>
                      <a:pt x="1441" y="3022"/>
                      <a:pt x="1572" y="3043"/>
                    </a:cubicBezTo>
                    <a:cubicBezTo>
                      <a:pt x="1640" y="3064"/>
                      <a:pt x="1703" y="3085"/>
                      <a:pt x="1745" y="3085"/>
                    </a:cubicBezTo>
                    <a:cubicBezTo>
                      <a:pt x="1792" y="3106"/>
                      <a:pt x="1834" y="3106"/>
                      <a:pt x="1834" y="3106"/>
                    </a:cubicBezTo>
                    <a:cubicBezTo>
                      <a:pt x="1902" y="3127"/>
                      <a:pt x="2007" y="3174"/>
                      <a:pt x="2185" y="3195"/>
                    </a:cubicBezTo>
                    <a:cubicBezTo>
                      <a:pt x="2286" y="3195"/>
                      <a:pt x="2397" y="3204"/>
                      <a:pt x="2504" y="3204"/>
                    </a:cubicBezTo>
                    <a:cubicBezTo>
                      <a:pt x="2558" y="3204"/>
                      <a:pt x="2611" y="3202"/>
                      <a:pt x="2661" y="3195"/>
                    </a:cubicBezTo>
                    <a:cubicBezTo>
                      <a:pt x="2792" y="3174"/>
                      <a:pt x="3080" y="3153"/>
                      <a:pt x="3342" y="3127"/>
                    </a:cubicBezTo>
                    <a:cubicBezTo>
                      <a:pt x="3473" y="3106"/>
                      <a:pt x="3604" y="3106"/>
                      <a:pt x="3709" y="3085"/>
                    </a:cubicBezTo>
                    <a:lnTo>
                      <a:pt x="3908" y="3085"/>
                    </a:lnTo>
                    <a:cubicBezTo>
                      <a:pt x="3971" y="3085"/>
                      <a:pt x="4128" y="3106"/>
                      <a:pt x="4363" y="3127"/>
                    </a:cubicBezTo>
                    <a:cubicBezTo>
                      <a:pt x="4583" y="3174"/>
                      <a:pt x="4824" y="3237"/>
                      <a:pt x="5044" y="3326"/>
                    </a:cubicBezTo>
                    <a:cubicBezTo>
                      <a:pt x="5479" y="3546"/>
                      <a:pt x="5631" y="3629"/>
                      <a:pt x="5851" y="3629"/>
                    </a:cubicBezTo>
                    <a:cubicBezTo>
                      <a:pt x="5861" y="3630"/>
                      <a:pt x="5872" y="3631"/>
                      <a:pt x="5883" y="3631"/>
                    </a:cubicBezTo>
                    <a:cubicBezTo>
                      <a:pt x="6081" y="3631"/>
                      <a:pt x="6225" y="3452"/>
                      <a:pt x="6264" y="3368"/>
                    </a:cubicBezTo>
                    <a:cubicBezTo>
                      <a:pt x="6306" y="3326"/>
                      <a:pt x="6306" y="3258"/>
                      <a:pt x="6327" y="3216"/>
                    </a:cubicBezTo>
                    <a:lnTo>
                      <a:pt x="6327" y="3153"/>
                    </a:lnTo>
                    <a:cubicBezTo>
                      <a:pt x="6353" y="3153"/>
                      <a:pt x="6416" y="3106"/>
                      <a:pt x="6505" y="3022"/>
                    </a:cubicBezTo>
                    <a:cubicBezTo>
                      <a:pt x="6615" y="2912"/>
                      <a:pt x="6615" y="2823"/>
                      <a:pt x="6615" y="2802"/>
                    </a:cubicBezTo>
                    <a:cubicBezTo>
                      <a:pt x="6615" y="2781"/>
                      <a:pt x="6788" y="2671"/>
                      <a:pt x="6877" y="2472"/>
                    </a:cubicBezTo>
                    <a:cubicBezTo>
                      <a:pt x="6940" y="2367"/>
                      <a:pt x="6940" y="2210"/>
                      <a:pt x="6940" y="2079"/>
                    </a:cubicBezTo>
                    <a:cubicBezTo>
                      <a:pt x="6919" y="1975"/>
                      <a:pt x="6919" y="1906"/>
                      <a:pt x="6919" y="1886"/>
                    </a:cubicBezTo>
                    <a:lnTo>
                      <a:pt x="6919" y="1844"/>
                    </a:lnTo>
                    <a:cubicBezTo>
                      <a:pt x="6940" y="1796"/>
                      <a:pt x="6940" y="1734"/>
                      <a:pt x="6919" y="1624"/>
                    </a:cubicBezTo>
                    <a:cubicBezTo>
                      <a:pt x="6898" y="1383"/>
                      <a:pt x="6720" y="1032"/>
                      <a:pt x="6437" y="838"/>
                    </a:cubicBezTo>
                    <a:cubicBezTo>
                      <a:pt x="6175" y="639"/>
                      <a:pt x="5783" y="555"/>
                      <a:pt x="5500" y="466"/>
                    </a:cubicBezTo>
                    <a:cubicBezTo>
                      <a:pt x="5196" y="403"/>
                      <a:pt x="4756" y="377"/>
                      <a:pt x="4473" y="314"/>
                    </a:cubicBezTo>
                    <a:cubicBezTo>
                      <a:pt x="4170" y="246"/>
                      <a:pt x="3578" y="204"/>
                      <a:pt x="3122" y="163"/>
                    </a:cubicBezTo>
                    <a:cubicBezTo>
                      <a:pt x="2661" y="115"/>
                      <a:pt x="2054" y="53"/>
                      <a:pt x="2054" y="53"/>
                    </a:cubicBezTo>
                    <a:cubicBezTo>
                      <a:pt x="2033" y="53"/>
                      <a:pt x="1923" y="11"/>
                      <a:pt x="1745" y="11"/>
                    </a:cubicBezTo>
                    <a:cubicBezTo>
                      <a:pt x="1697" y="4"/>
                      <a:pt x="1645" y="1"/>
                      <a:pt x="15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1600288" y="2890285"/>
                <a:ext cx="187885" cy="116427"/>
              </a:xfrm>
              <a:custGeom>
                <a:avLst/>
                <a:gdLst/>
                <a:ahLst/>
                <a:cxnLst/>
                <a:rect l="l" t="t" r="r" b="b"/>
                <a:pathLst>
                  <a:path w="2206" h="1367" extrusionOk="0">
                    <a:moveTo>
                      <a:pt x="281" y="0"/>
                    </a:moveTo>
                    <a:cubicBezTo>
                      <a:pt x="150" y="0"/>
                      <a:pt x="69" y="15"/>
                      <a:pt x="69" y="15"/>
                    </a:cubicBezTo>
                    <a:cubicBezTo>
                      <a:pt x="27" y="15"/>
                      <a:pt x="0" y="63"/>
                      <a:pt x="27" y="84"/>
                    </a:cubicBezTo>
                    <a:cubicBezTo>
                      <a:pt x="27" y="104"/>
                      <a:pt x="48" y="125"/>
                      <a:pt x="89" y="125"/>
                    </a:cubicBezTo>
                    <a:cubicBezTo>
                      <a:pt x="89" y="125"/>
                      <a:pt x="156" y="114"/>
                      <a:pt x="264" y="114"/>
                    </a:cubicBezTo>
                    <a:cubicBezTo>
                      <a:pt x="490" y="114"/>
                      <a:pt x="899" y="164"/>
                      <a:pt x="1268" y="476"/>
                    </a:cubicBezTo>
                    <a:cubicBezTo>
                      <a:pt x="1833" y="958"/>
                      <a:pt x="2095" y="1351"/>
                      <a:pt x="2095" y="1351"/>
                    </a:cubicBezTo>
                    <a:cubicBezTo>
                      <a:pt x="2095" y="1361"/>
                      <a:pt x="2107" y="1367"/>
                      <a:pt x="2121" y="1367"/>
                    </a:cubicBezTo>
                    <a:cubicBezTo>
                      <a:pt x="2136" y="1367"/>
                      <a:pt x="2153" y="1361"/>
                      <a:pt x="2163" y="1351"/>
                    </a:cubicBezTo>
                    <a:cubicBezTo>
                      <a:pt x="2184" y="1351"/>
                      <a:pt x="2205" y="1304"/>
                      <a:pt x="2184" y="1283"/>
                    </a:cubicBezTo>
                    <a:cubicBezTo>
                      <a:pt x="2184" y="1283"/>
                      <a:pt x="1922" y="890"/>
                      <a:pt x="1357" y="387"/>
                    </a:cubicBezTo>
                    <a:cubicBezTo>
                      <a:pt x="968" y="57"/>
                      <a:pt x="533" y="0"/>
                      <a:pt x="28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1633759" y="2835777"/>
                <a:ext cx="180731" cy="137975"/>
              </a:xfrm>
              <a:custGeom>
                <a:avLst/>
                <a:gdLst/>
                <a:ahLst/>
                <a:cxnLst/>
                <a:rect l="l" t="t" r="r" b="b"/>
                <a:pathLst>
                  <a:path w="2122" h="1620" extrusionOk="0">
                    <a:moveTo>
                      <a:pt x="68" y="1"/>
                    </a:moveTo>
                    <a:cubicBezTo>
                      <a:pt x="47" y="1"/>
                      <a:pt x="0" y="27"/>
                      <a:pt x="0" y="69"/>
                    </a:cubicBezTo>
                    <a:cubicBezTo>
                      <a:pt x="0" y="90"/>
                      <a:pt x="26" y="111"/>
                      <a:pt x="68" y="111"/>
                    </a:cubicBezTo>
                    <a:cubicBezTo>
                      <a:pt x="68" y="111"/>
                      <a:pt x="964" y="179"/>
                      <a:pt x="1440" y="614"/>
                    </a:cubicBezTo>
                    <a:cubicBezTo>
                      <a:pt x="1922" y="1048"/>
                      <a:pt x="2011" y="1572"/>
                      <a:pt x="2011" y="1572"/>
                    </a:cubicBezTo>
                    <a:cubicBezTo>
                      <a:pt x="2011" y="1598"/>
                      <a:pt x="2032" y="1619"/>
                      <a:pt x="2074" y="1619"/>
                    </a:cubicBezTo>
                    <a:cubicBezTo>
                      <a:pt x="2095" y="1619"/>
                      <a:pt x="2121" y="1598"/>
                      <a:pt x="2121" y="1551"/>
                    </a:cubicBezTo>
                    <a:cubicBezTo>
                      <a:pt x="2121" y="1551"/>
                      <a:pt x="2032" y="1006"/>
                      <a:pt x="1508" y="525"/>
                    </a:cubicBezTo>
                    <a:cubicBezTo>
                      <a:pt x="985" y="48"/>
                      <a:pt x="68" y="1"/>
                      <a:pt x="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80602" y="2806394"/>
                <a:ext cx="157905" cy="100415"/>
              </a:xfrm>
              <a:custGeom>
                <a:avLst/>
                <a:gdLst/>
                <a:ahLst/>
                <a:cxnLst/>
                <a:rect l="l" t="t" r="r" b="b"/>
                <a:pathLst>
                  <a:path w="1854" h="1179" extrusionOk="0">
                    <a:moveTo>
                      <a:pt x="63" y="0"/>
                    </a:moveTo>
                    <a:cubicBezTo>
                      <a:pt x="21" y="0"/>
                      <a:pt x="0" y="21"/>
                      <a:pt x="0" y="42"/>
                    </a:cubicBezTo>
                    <a:cubicBezTo>
                      <a:pt x="0" y="84"/>
                      <a:pt x="21" y="110"/>
                      <a:pt x="42" y="110"/>
                    </a:cubicBezTo>
                    <a:cubicBezTo>
                      <a:pt x="42" y="110"/>
                      <a:pt x="262" y="152"/>
                      <a:pt x="524" y="241"/>
                    </a:cubicBezTo>
                    <a:cubicBezTo>
                      <a:pt x="786" y="304"/>
                      <a:pt x="1110" y="435"/>
                      <a:pt x="1309" y="634"/>
                    </a:cubicBezTo>
                    <a:cubicBezTo>
                      <a:pt x="1524" y="849"/>
                      <a:pt x="1634" y="959"/>
                      <a:pt x="1702" y="1048"/>
                    </a:cubicBezTo>
                    <a:cubicBezTo>
                      <a:pt x="1723" y="1069"/>
                      <a:pt x="1744" y="1089"/>
                      <a:pt x="1744" y="1110"/>
                    </a:cubicBezTo>
                    <a:cubicBezTo>
                      <a:pt x="1744" y="1158"/>
                      <a:pt x="1765" y="1178"/>
                      <a:pt x="1807" y="1178"/>
                    </a:cubicBezTo>
                    <a:cubicBezTo>
                      <a:pt x="1833" y="1158"/>
                      <a:pt x="1854" y="1131"/>
                      <a:pt x="1854" y="1110"/>
                    </a:cubicBezTo>
                    <a:lnTo>
                      <a:pt x="1854" y="1089"/>
                    </a:lnTo>
                    <a:lnTo>
                      <a:pt x="1854" y="1069"/>
                    </a:lnTo>
                    <a:cubicBezTo>
                      <a:pt x="1833" y="1048"/>
                      <a:pt x="1807" y="1000"/>
                      <a:pt x="1786" y="979"/>
                    </a:cubicBezTo>
                    <a:cubicBezTo>
                      <a:pt x="1723" y="896"/>
                      <a:pt x="1613" y="765"/>
                      <a:pt x="1393" y="545"/>
                    </a:cubicBezTo>
                    <a:cubicBezTo>
                      <a:pt x="1152" y="346"/>
                      <a:pt x="828" y="194"/>
                      <a:pt x="545" y="131"/>
                    </a:cubicBezTo>
                    <a:cubicBezTo>
                      <a:pt x="283" y="42"/>
                      <a:pt x="63" y="0"/>
                      <a:pt x="6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169399" y="1419677"/>
                <a:ext cx="667307" cy="502673"/>
              </a:xfrm>
              <a:custGeom>
                <a:avLst/>
                <a:gdLst/>
                <a:ahLst/>
                <a:cxnLst/>
                <a:rect l="l" t="t" r="r" b="b"/>
                <a:pathLst>
                  <a:path w="7835" h="5902" extrusionOk="0">
                    <a:moveTo>
                      <a:pt x="3465" y="0"/>
                    </a:moveTo>
                    <a:cubicBezTo>
                      <a:pt x="3459" y="0"/>
                      <a:pt x="3453" y="0"/>
                      <a:pt x="3446" y="1"/>
                    </a:cubicBezTo>
                    <a:cubicBezTo>
                      <a:pt x="2488" y="1"/>
                      <a:pt x="1875" y="524"/>
                      <a:pt x="1634" y="786"/>
                    </a:cubicBezTo>
                    <a:cubicBezTo>
                      <a:pt x="1394" y="1027"/>
                      <a:pt x="1310" y="1247"/>
                      <a:pt x="1289" y="1441"/>
                    </a:cubicBezTo>
                    <a:cubicBezTo>
                      <a:pt x="1242" y="1661"/>
                      <a:pt x="1263" y="2163"/>
                      <a:pt x="1263" y="2163"/>
                    </a:cubicBezTo>
                    <a:cubicBezTo>
                      <a:pt x="1263" y="2163"/>
                      <a:pt x="1090" y="1640"/>
                      <a:pt x="959" y="1336"/>
                    </a:cubicBezTo>
                    <a:cubicBezTo>
                      <a:pt x="892" y="1178"/>
                      <a:pt x="814" y="1106"/>
                      <a:pt x="745" y="1106"/>
                    </a:cubicBezTo>
                    <a:cubicBezTo>
                      <a:pt x="678" y="1106"/>
                      <a:pt x="620" y="1171"/>
                      <a:pt x="587" y="1289"/>
                    </a:cubicBezTo>
                    <a:cubicBezTo>
                      <a:pt x="545" y="1551"/>
                      <a:pt x="938" y="1964"/>
                      <a:pt x="938" y="1964"/>
                    </a:cubicBezTo>
                    <a:cubicBezTo>
                      <a:pt x="938" y="1964"/>
                      <a:pt x="780" y="1892"/>
                      <a:pt x="583" y="1892"/>
                    </a:cubicBezTo>
                    <a:cubicBezTo>
                      <a:pt x="516" y="1892"/>
                      <a:pt x="444" y="1900"/>
                      <a:pt x="372" y="1923"/>
                    </a:cubicBezTo>
                    <a:cubicBezTo>
                      <a:pt x="84" y="2012"/>
                      <a:pt x="111" y="2184"/>
                      <a:pt x="325" y="2252"/>
                    </a:cubicBezTo>
                    <a:cubicBezTo>
                      <a:pt x="524" y="2294"/>
                      <a:pt x="1001" y="2315"/>
                      <a:pt x="1001" y="2315"/>
                    </a:cubicBezTo>
                    <a:cubicBezTo>
                      <a:pt x="1001" y="2315"/>
                      <a:pt x="393" y="2357"/>
                      <a:pt x="194" y="2687"/>
                    </a:cubicBezTo>
                    <a:cubicBezTo>
                      <a:pt x="1" y="3012"/>
                      <a:pt x="111" y="3300"/>
                      <a:pt x="241" y="3824"/>
                    </a:cubicBezTo>
                    <a:cubicBezTo>
                      <a:pt x="393" y="4368"/>
                      <a:pt x="765" y="5044"/>
                      <a:pt x="765" y="5044"/>
                    </a:cubicBezTo>
                    <a:cubicBezTo>
                      <a:pt x="765" y="5044"/>
                      <a:pt x="2048" y="5719"/>
                      <a:pt x="2551" y="5850"/>
                    </a:cubicBezTo>
                    <a:cubicBezTo>
                      <a:pt x="2699" y="5887"/>
                      <a:pt x="2873" y="5902"/>
                      <a:pt x="3053" y="5902"/>
                    </a:cubicBezTo>
                    <a:cubicBezTo>
                      <a:pt x="3508" y="5902"/>
                      <a:pt x="4005" y="5810"/>
                      <a:pt x="4253" y="5761"/>
                    </a:cubicBezTo>
                    <a:cubicBezTo>
                      <a:pt x="4583" y="5719"/>
                      <a:pt x="5824" y="5347"/>
                      <a:pt x="5824" y="5347"/>
                    </a:cubicBezTo>
                    <a:cubicBezTo>
                      <a:pt x="5824" y="5347"/>
                      <a:pt x="5836" y="5348"/>
                      <a:pt x="5859" y="5348"/>
                    </a:cubicBezTo>
                    <a:cubicBezTo>
                      <a:pt x="6027" y="5348"/>
                      <a:pt x="6766" y="5312"/>
                      <a:pt x="7264" y="4693"/>
                    </a:cubicBezTo>
                    <a:cubicBezTo>
                      <a:pt x="7835" y="3996"/>
                      <a:pt x="7657" y="3080"/>
                      <a:pt x="7180" y="2336"/>
                    </a:cubicBezTo>
                    <a:cubicBezTo>
                      <a:pt x="6722" y="1577"/>
                      <a:pt x="4435" y="0"/>
                      <a:pt x="3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169418" y="1414311"/>
                <a:ext cx="653935" cy="513745"/>
              </a:xfrm>
              <a:custGeom>
                <a:avLst/>
                <a:gdLst/>
                <a:ahLst/>
                <a:cxnLst/>
                <a:rect l="l" t="t" r="r" b="b"/>
                <a:pathLst>
                  <a:path w="7678" h="6032" extrusionOk="0">
                    <a:moveTo>
                      <a:pt x="3426" y="111"/>
                    </a:moveTo>
                    <a:cubicBezTo>
                      <a:pt x="3666" y="111"/>
                      <a:pt x="3970" y="195"/>
                      <a:pt x="4342" y="373"/>
                    </a:cubicBezTo>
                    <a:cubicBezTo>
                      <a:pt x="4693" y="524"/>
                      <a:pt x="5086" y="744"/>
                      <a:pt x="5452" y="980"/>
                    </a:cubicBezTo>
                    <a:cubicBezTo>
                      <a:pt x="6217" y="1483"/>
                      <a:pt x="6919" y="2075"/>
                      <a:pt x="7133" y="2420"/>
                    </a:cubicBezTo>
                    <a:cubicBezTo>
                      <a:pt x="7353" y="2792"/>
                      <a:pt x="7505" y="3185"/>
                      <a:pt x="7547" y="3599"/>
                    </a:cubicBezTo>
                    <a:cubicBezTo>
                      <a:pt x="7573" y="3991"/>
                      <a:pt x="7484" y="4384"/>
                      <a:pt x="7201" y="4714"/>
                    </a:cubicBezTo>
                    <a:cubicBezTo>
                      <a:pt x="6740" y="5304"/>
                      <a:pt x="6057" y="5349"/>
                      <a:pt x="5859" y="5349"/>
                    </a:cubicBezTo>
                    <a:cubicBezTo>
                      <a:pt x="5823" y="5349"/>
                      <a:pt x="5803" y="5348"/>
                      <a:pt x="5803" y="5348"/>
                    </a:cubicBezTo>
                    <a:cubicBezTo>
                      <a:pt x="5803" y="5348"/>
                      <a:pt x="5478" y="5458"/>
                      <a:pt x="5128" y="5541"/>
                    </a:cubicBezTo>
                    <a:cubicBezTo>
                      <a:pt x="4777" y="5651"/>
                      <a:pt x="4384" y="5761"/>
                      <a:pt x="4232" y="5782"/>
                    </a:cubicBezTo>
                    <a:cubicBezTo>
                      <a:pt x="4059" y="5803"/>
                      <a:pt x="3776" y="5871"/>
                      <a:pt x="3446" y="5892"/>
                    </a:cubicBezTo>
                    <a:cubicBezTo>
                      <a:pt x="3295" y="5903"/>
                      <a:pt x="3136" y="5913"/>
                      <a:pt x="2986" y="5913"/>
                    </a:cubicBezTo>
                    <a:cubicBezTo>
                      <a:pt x="2835" y="5913"/>
                      <a:pt x="2692" y="5903"/>
                      <a:pt x="2572" y="5871"/>
                    </a:cubicBezTo>
                    <a:cubicBezTo>
                      <a:pt x="2310" y="5803"/>
                      <a:pt x="1854" y="5589"/>
                      <a:pt x="1483" y="5410"/>
                    </a:cubicBezTo>
                    <a:cubicBezTo>
                      <a:pt x="1111" y="5238"/>
                      <a:pt x="807" y="5065"/>
                      <a:pt x="786" y="5065"/>
                    </a:cubicBezTo>
                    <a:cubicBezTo>
                      <a:pt x="786" y="5039"/>
                      <a:pt x="414" y="4384"/>
                      <a:pt x="283" y="3887"/>
                    </a:cubicBezTo>
                    <a:cubicBezTo>
                      <a:pt x="215" y="3599"/>
                      <a:pt x="152" y="3405"/>
                      <a:pt x="132" y="3232"/>
                    </a:cubicBezTo>
                    <a:cubicBezTo>
                      <a:pt x="132" y="3054"/>
                      <a:pt x="132" y="2923"/>
                      <a:pt x="242" y="2771"/>
                    </a:cubicBezTo>
                    <a:cubicBezTo>
                      <a:pt x="325" y="2640"/>
                      <a:pt x="503" y="2530"/>
                      <a:pt x="676" y="2488"/>
                    </a:cubicBezTo>
                    <a:cubicBezTo>
                      <a:pt x="849" y="2446"/>
                      <a:pt x="1001" y="2420"/>
                      <a:pt x="1001" y="2420"/>
                    </a:cubicBezTo>
                    <a:lnTo>
                      <a:pt x="980" y="2315"/>
                    </a:lnTo>
                    <a:lnTo>
                      <a:pt x="739" y="2315"/>
                    </a:lnTo>
                    <a:cubicBezTo>
                      <a:pt x="587" y="2289"/>
                      <a:pt x="414" y="2268"/>
                      <a:pt x="325" y="2247"/>
                    </a:cubicBezTo>
                    <a:cubicBezTo>
                      <a:pt x="283" y="2247"/>
                      <a:pt x="242" y="2226"/>
                      <a:pt x="215" y="2206"/>
                    </a:cubicBezTo>
                    <a:lnTo>
                      <a:pt x="215" y="2158"/>
                    </a:lnTo>
                    <a:cubicBezTo>
                      <a:pt x="215" y="2137"/>
                      <a:pt x="262" y="2075"/>
                      <a:pt x="372" y="2027"/>
                    </a:cubicBezTo>
                    <a:cubicBezTo>
                      <a:pt x="431" y="2013"/>
                      <a:pt x="489" y="2008"/>
                      <a:pt x="544" y="2008"/>
                    </a:cubicBezTo>
                    <a:cubicBezTo>
                      <a:pt x="738" y="2008"/>
                      <a:pt x="896" y="2075"/>
                      <a:pt x="896" y="2075"/>
                    </a:cubicBezTo>
                    <a:lnTo>
                      <a:pt x="959" y="1986"/>
                    </a:lnTo>
                    <a:cubicBezTo>
                      <a:pt x="959" y="1986"/>
                      <a:pt x="870" y="1897"/>
                      <a:pt x="786" y="1766"/>
                    </a:cubicBezTo>
                    <a:cubicBezTo>
                      <a:pt x="697" y="1635"/>
                      <a:pt x="634" y="1462"/>
                      <a:pt x="634" y="1373"/>
                    </a:cubicBezTo>
                    <a:cubicBezTo>
                      <a:pt x="655" y="1310"/>
                      <a:pt x="676" y="1289"/>
                      <a:pt x="697" y="1268"/>
                    </a:cubicBezTo>
                    <a:cubicBezTo>
                      <a:pt x="697" y="1249"/>
                      <a:pt x="708" y="1233"/>
                      <a:pt x="722" y="1233"/>
                    </a:cubicBezTo>
                    <a:cubicBezTo>
                      <a:pt x="727" y="1233"/>
                      <a:pt x="733" y="1236"/>
                      <a:pt x="739" y="1242"/>
                    </a:cubicBezTo>
                    <a:cubicBezTo>
                      <a:pt x="739" y="1242"/>
                      <a:pt x="765" y="1242"/>
                      <a:pt x="807" y="1268"/>
                    </a:cubicBezTo>
                    <a:cubicBezTo>
                      <a:pt x="828" y="1310"/>
                      <a:pt x="870" y="1352"/>
                      <a:pt x="896" y="1420"/>
                    </a:cubicBezTo>
                    <a:cubicBezTo>
                      <a:pt x="1027" y="1724"/>
                      <a:pt x="1221" y="2247"/>
                      <a:pt x="1221" y="2247"/>
                    </a:cubicBezTo>
                    <a:lnTo>
                      <a:pt x="1331" y="2226"/>
                    </a:lnTo>
                    <a:cubicBezTo>
                      <a:pt x="1331" y="2226"/>
                      <a:pt x="1310" y="2096"/>
                      <a:pt x="1310" y="1944"/>
                    </a:cubicBezTo>
                    <a:cubicBezTo>
                      <a:pt x="1310" y="1792"/>
                      <a:pt x="1310" y="1614"/>
                      <a:pt x="1331" y="1530"/>
                    </a:cubicBezTo>
                    <a:cubicBezTo>
                      <a:pt x="1352" y="1331"/>
                      <a:pt x="1441" y="1137"/>
                      <a:pt x="1682" y="896"/>
                    </a:cubicBezTo>
                    <a:cubicBezTo>
                      <a:pt x="1917" y="634"/>
                      <a:pt x="2488" y="132"/>
                      <a:pt x="3426" y="111"/>
                    </a:cubicBezTo>
                    <a:close/>
                    <a:moveTo>
                      <a:pt x="3426" y="1"/>
                    </a:moveTo>
                    <a:cubicBezTo>
                      <a:pt x="2441" y="22"/>
                      <a:pt x="1834" y="545"/>
                      <a:pt x="1593" y="807"/>
                    </a:cubicBezTo>
                    <a:cubicBezTo>
                      <a:pt x="1352" y="1069"/>
                      <a:pt x="1242" y="1289"/>
                      <a:pt x="1221" y="1504"/>
                    </a:cubicBezTo>
                    <a:cubicBezTo>
                      <a:pt x="1200" y="1593"/>
                      <a:pt x="1200" y="1766"/>
                      <a:pt x="1200" y="1897"/>
                    </a:cubicBezTo>
                    <a:cubicBezTo>
                      <a:pt x="1132" y="1724"/>
                      <a:pt x="1090" y="1572"/>
                      <a:pt x="1001" y="1373"/>
                    </a:cubicBezTo>
                    <a:cubicBezTo>
                      <a:pt x="959" y="1310"/>
                      <a:pt x="938" y="1242"/>
                      <a:pt x="896" y="1200"/>
                    </a:cubicBezTo>
                    <a:cubicBezTo>
                      <a:pt x="849" y="1158"/>
                      <a:pt x="786" y="1111"/>
                      <a:pt x="739" y="1111"/>
                    </a:cubicBezTo>
                    <a:cubicBezTo>
                      <a:pt x="676" y="1111"/>
                      <a:pt x="634" y="1137"/>
                      <a:pt x="608" y="1179"/>
                    </a:cubicBezTo>
                    <a:cubicBezTo>
                      <a:pt x="566" y="1221"/>
                      <a:pt x="545" y="1289"/>
                      <a:pt x="524" y="1352"/>
                    </a:cubicBezTo>
                    <a:cubicBezTo>
                      <a:pt x="503" y="1504"/>
                      <a:pt x="587" y="1682"/>
                      <a:pt x="676" y="1813"/>
                    </a:cubicBezTo>
                    <a:cubicBezTo>
                      <a:pt x="718" y="1876"/>
                      <a:pt x="739" y="1876"/>
                      <a:pt x="765" y="1923"/>
                    </a:cubicBezTo>
                    <a:cubicBezTo>
                      <a:pt x="703" y="1908"/>
                      <a:pt x="627" y="1895"/>
                      <a:pt x="544" y="1895"/>
                    </a:cubicBezTo>
                    <a:cubicBezTo>
                      <a:pt x="481" y="1895"/>
                      <a:pt x="414" y="1902"/>
                      <a:pt x="346" y="1923"/>
                    </a:cubicBezTo>
                    <a:cubicBezTo>
                      <a:pt x="194" y="1965"/>
                      <a:pt x="111" y="2054"/>
                      <a:pt x="84" y="2158"/>
                    </a:cubicBezTo>
                    <a:cubicBezTo>
                      <a:pt x="84" y="2206"/>
                      <a:pt x="111" y="2247"/>
                      <a:pt x="152" y="2289"/>
                    </a:cubicBezTo>
                    <a:cubicBezTo>
                      <a:pt x="173" y="2315"/>
                      <a:pt x="242" y="2357"/>
                      <a:pt x="283" y="2357"/>
                    </a:cubicBezTo>
                    <a:cubicBezTo>
                      <a:pt x="372" y="2378"/>
                      <a:pt x="503" y="2399"/>
                      <a:pt x="608" y="2399"/>
                    </a:cubicBezTo>
                    <a:cubicBezTo>
                      <a:pt x="435" y="2467"/>
                      <a:pt x="242" y="2551"/>
                      <a:pt x="132" y="2708"/>
                    </a:cubicBezTo>
                    <a:cubicBezTo>
                      <a:pt x="22" y="2881"/>
                      <a:pt x="1" y="3054"/>
                      <a:pt x="22" y="3253"/>
                    </a:cubicBezTo>
                    <a:cubicBezTo>
                      <a:pt x="43" y="3426"/>
                      <a:pt x="111" y="3646"/>
                      <a:pt x="173" y="3908"/>
                    </a:cubicBezTo>
                    <a:cubicBezTo>
                      <a:pt x="325" y="4452"/>
                      <a:pt x="697" y="5128"/>
                      <a:pt x="697" y="5128"/>
                    </a:cubicBezTo>
                    <a:lnTo>
                      <a:pt x="697" y="5149"/>
                    </a:lnTo>
                    <a:lnTo>
                      <a:pt x="718" y="5149"/>
                    </a:lnTo>
                    <a:cubicBezTo>
                      <a:pt x="718" y="5149"/>
                      <a:pt x="1048" y="5327"/>
                      <a:pt x="1441" y="5520"/>
                    </a:cubicBezTo>
                    <a:cubicBezTo>
                      <a:pt x="1813" y="5693"/>
                      <a:pt x="2268" y="5913"/>
                      <a:pt x="2530" y="5981"/>
                    </a:cubicBezTo>
                    <a:cubicBezTo>
                      <a:pt x="2686" y="6016"/>
                      <a:pt x="2856" y="6031"/>
                      <a:pt x="3031" y="6031"/>
                    </a:cubicBezTo>
                    <a:cubicBezTo>
                      <a:pt x="3175" y="6031"/>
                      <a:pt x="3322" y="6021"/>
                      <a:pt x="3467" y="6002"/>
                    </a:cubicBezTo>
                    <a:cubicBezTo>
                      <a:pt x="3776" y="5981"/>
                      <a:pt x="4080" y="5913"/>
                      <a:pt x="4253" y="5892"/>
                    </a:cubicBezTo>
                    <a:cubicBezTo>
                      <a:pt x="4431" y="5871"/>
                      <a:pt x="4824" y="5761"/>
                      <a:pt x="5169" y="5651"/>
                    </a:cubicBezTo>
                    <a:cubicBezTo>
                      <a:pt x="5520" y="5562"/>
                      <a:pt x="5824" y="5458"/>
                      <a:pt x="5824" y="5458"/>
                    </a:cubicBezTo>
                    <a:cubicBezTo>
                      <a:pt x="5829" y="5458"/>
                      <a:pt x="5843" y="5458"/>
                      <a:pt x="5866" y="5458"/>
                    </a:cubicBezTo>
                    <a:cubicBezTo>
                      <a:pt x="6050" y="5458"/>
                      <a:pt x="6780" y="5425"/>
                      <a:pt x="7285" y="4803"/>
                    </a:cubicBezTo>
                    <a:cubicBezTo>
                      <a:pt x="7594" y="4431"/>
                      <a:pt x="7678" y="4017"/>
                      <a:pt x="7657" y="3578"/>
                    </a:cubicBezTo>
                    <a:cubicBezTo>
                      <a:pt x="7615" y="3164"/>
                      <a:pt x="7463" y="2750"/>
                      <a:pt x="7222" y="2357"/>
                    </a:cubicBezTo>
                    <a:cubicBezTo>
                      <a:pt x="6981" y="1965"/>
                      <a:pt x="6285" y="1399"/>
                      <a:pt x="5520" y="896"/>
                    </a:cubicBezTo>
                    <a:cubicBezTo>
                      <a:pt x="5148" y="655"/>
                      <a:pt x="4735" y="414"/>
                      <a:pt x="4384" y="263"/>
                    </a:cubicBezTo>
                    <a:cubicBezTo>
                      <a:pt x="4012" y="111"/>
                      <a:pt x="3687" y="1"/>
                      <a:pt x="3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171548" y="1711806"/>
                <a:ext cx="538530" cy="447909"/>
              </a:xfrm>
              <a:custGeom>
                <a:avLst/>
                <a:gdLst/>
                <a:ahLst/>
                <a:cxnLst/>
                <a:rect l="l" t="t" r="r" b="b"/>
                <a:pathLst>
                  <a:path w="6323" h="5259" extrusionOk="0">
                    <a:moveTo>
                      <a:pt x="2704" y="1"/>
                    </a:moveTo>
                    <a:lnTo>
                      <a:pt x="2704" y="1"/>
                    </a:lnTo>
                    <a:cubicBezTo>
                      <a:pt x="2704" y="1"/>
                      <a:pt x="2374" y="263"/>
                      <a:pt x="2133" y="807"/>
                    </a:cubicBezTo>
                    <a:cubicBezTo>
                      <a:pt x="1919" y="1331"/>
                      <a:pt x="1809" y="1897"/>
                      <a:pt x="1809" y="1897"/>
                    </a:cubicBezTo>
                    <a:lnTo>
                      <a:pt x="1395" y="1897"/>
                    </a:lnTo>
                    <a:cubicBezTo>
                      <a:pt x="1395" y="1897"/>
                      <a:pt x="1369" y="1855"/>
                      <a:pt x="1369" y="1677"/>
                    </a:cubicBezTo>
                    <a:cubicBezTo>
                      <a:pt x="1348" y="1525"/>
                      <a:pt x="1285" y="1284"/>
                      <a:pt x="1107" y="1069"/>
                    </a:cubicBezTo>
                    <a:cubicBezTo>
                      <a:pt x="1029" y="945"/>
                      <a:pt x="922" y="845"/>
                      <a:pt x="789" y="845"/>
                    </a:cubicBezTo>
                    <a:cubicBezTo>
                      <a:pt x="664" y="845"/>
                      <a:pt x="515" y="935"/>
                      <a:pt x="347" y="1179"/>
                    </a:cubicBezTo>
                    <a:cubicBezTo>
                      <a:pt x="1" y="1650"/>
                      <a:pt x="145" y="2510"/>
                      <a:pt x="1159" y="2510"/>
                    </a:cubicBezTo>
                    <a:cubicBezTo>
                      <a:pt x="1171" y="2510"/>
                      <a:pt x="1183" y="2510"/>
                      <a:pt x="1196" y="2509"/>
                    </a:cubicBezTo>
                    <a:lnTo>
                      <a:pt x="1196" y="2509"/>
                    </a:lnTo>
                    <a:cubicBezTo>
                      <a:pt x="1107" y="3619"/>
                      <a:pt x="1981" y="4819"/>
                      <a:pt x="3270" y="5170"/>
                    </a:cubicBezTo>
                    <a:cubicBezTo>
                      <a:pt x="3495" y="5231"/>
                      <a:pt x="3708" y="5258"/>
                      <a:pt x="3908" y="5258"/>
                    </a:cubicBezTo>
                    <a:cubicBezTo>
                      <a:pt x="4850" y="5258"/>
                      <a:pt x="5487" y="4652"/>
                      <a:pt x="5647" y="4164"/>
                    </a:cubicBezTo>
                    <a:cubicBezTo>
                      <a:pt x="5820" y="3578"/>
                      <a:pt x="5715" y="3075"/>
                      <a:pt x="5867" y="2462"/>
                    </a:cubicBezTo>
                    <a:cubicBezTo>
                      <a:pt x="6019" y="1834"/>
                      <a:pt x="6323" y="1111"/>
                      <a:pt x="6323" y="1111"/>
                    </a:cubicBezTo>
                    <a:cubicBezTo>
                      <a:pt x="6302" y="891"/>
                      <a:pt x="5888" y="545"/>
                      <a:pt x="5888" y="545"/>
                    </a:cubicBezTo>
                    <a:cubicBezTo>
                      <a:pt x="5888" y="545"/>
                      <a:pt x="5799" y="807"/>
                      <a:pt x="5689" y="1001"/>
                    </a:cubicBezTo>
                    <a:cubicBezTo>
                      <a:pt x="5638" y="1098"/>
                      <a:pt x="5569" y="1158"/>
                      <a:pt x="5410" y="1158"/>
                    </a:cubicBezTo>
                    <a:cubicBezTo>
                      <a:pt x="5244" y="1158"/>
                      <a:pt x="4981" y="1093"/>
                      <a:pt x="4537" y="938"/>
                    </a:cubicBezTo>
                    <a:cubicBezTo>
                      <a:pt x="3641" y="655"/>
                      <a:pt x="2987" y="85"/>
                      <a:pt x="2987" y="85"/>
                    </a:cubicBezTo>
                    <a:cubicBezTo>
                      <a:pt x="2987" y="85"/>
                      <a:pt x="2966" y="132"/>
                      <a:pt x="2898" y="305"/>
                    </a:cubicBezTo>
                    <a:cubicBezTo>
                      <a:pt x="2852" y="432"/>
                      <a:pt x="2780" y="548"/>
                      <a:pt x="2701" y="548"/>
                    </a:cubicBezTo>
                    <a:cubicBezTo>
                      <a:pt x="2673" y="548"/>
                      <a:pt x="2644" y="533"/>
                      <a:pt x="2615" y="498"/>
                    </a:cubicBezTo>
                    <a:cubicBezTo>
                      <a:pt x="2505" y="346"/>
                      <a:pt x="2704" y="1"/>
                      <a:pt x="2704"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174784" y="1707803"/>
                <a:ext cx="539296" cy="455574"/>
              </a:xfrm>
              <a:custGeom>
                <a:avLst/>
                <a:gdLst/>
                <a:ahLst/>
                <a:cxnLst/>
                <a:rect l="l" t="t" r="r" b="b"/>
                <a:pathLst>
                  <a:path w="6332" h="5349" extrusionOk="0">
                    <a:moveTo>
                      <a:pt x="2970" y="221"/>
                    </a:moveTo>
                    <a:cubicBezTo>
                      <a:pt x="3059" y="283"/>
                      <a:pt x="3624" y="765"/>
                      <a:pt x="4473" y="1048"/>
                    </a:cubicBezTo>
                    <a:cubicBezTo>
                      <a:pt x="4913" y="1200"/>
                      <a:pt x="5175" y="1268"/>
                      <a:pt x="5368" y="1268"/>
                    </a:cubicBezTo>
                    <a:cubicBezTo>
                      <a:pt x="5457" y="1268"/>
                      <a:pt x="5520" y="1247"/>
                      <a:pt x="5588" y="1200"/>
                    </a:cubicBezTo>
                    <a:cubicBezTo>
                      <a:pt x="5630" y="1179"/>
                      <a:pt x="5677" y="1137"/>
                      <a:pt x="5698" y="1069"/>
                    </a:cubicBezTo>
                    <a:cubicBezTo>
                      <a:pt x="5808" y="917"/>
                      <a:pt x="5850" y="765"/>
                      <a:pt x="5871" y="702"/>
                    </a:cubicBezTo>
                    <a:cubicBezTo>
                      <a:pt x="5913" y="723"/>
                      <a:pt x="5939" y="744"/>
                      <a:pt x="6023" y="833"/>
                    </a:cubicBezTo>
                    <a:cubicBezTo>
                      <a:pt x="6112" y="938"/>
                      <a:pt x="6222" y="1095"/>
                      <a:pt x="6222" y="1158"/>
                    </a:cubicBezTo>
                    <a:cubicBezTo>
                      <a:pt x="6201" y="1179"/>
                      <a:pt x="5913" y="1881"/>
                      <a:pt x="5761" y="2488"/>
                    </a:cubicBezTo>
                    <a:cubicBezTo>
                      <a:pt x="5630" y="3122"/>
                      <a:pt x="5740" y="3604"/>
                      <a:pt x="5546" y="4190"/>
                    </a:cubicBezTo>
                    <a:cubicBezTo>
                      <a:pt x="5400" y="4660"/>
                      <a:pt x="4786" y="5242"/>
                      <a:pt x="3879" y="5242"/>
                    </a:cubicBezTo>
                    <a:cubicBezTo>
                      <a:pt x="3683" y="5242"/>
                      <a:pt x="3474" y="5215"/>
                      <a:pt x="3253" y="5154"/>
                    </a:cubicBezTo>
                    <a:cubicBezTo>
                      <a:pt x="1985" y="4824"/>
                      <a:pt x="1137" y="3646"/>
                      <a:pt x="1200" y="2556"/>
                    </a:cubicBezTo>
                    <a:lnTo>
                      <a:pt x="1200" y="2488"/>
                    </a:lnTo>
                    <a:lnTo>
                      <a:pt x="1158" y="2509"/>
                    </a:lnTo>
                    <a:cubicBezTo>
                      <a:pt x="634" y="2509"/>
                      <a:pt x="372" y="2315"/>
                      <a:pt x="241" y="2054"/>
                    </a:cubicBezTo>
                    <a:cubicBezTo>
                      <a:pt x="131" y="1792"/>
                      <a:pt x="179" y="1488"/>
                      <a:pt x="351" y="1247"/>
                    </a:cubicBezTo>
                    <a:cubicBezTo>
                      <a:pt x="486" y="1052"/>
                      <a:pt x="621" y="960"/>
                      <a:pt x="726" y="960"/>
                    </a:cubicBezTo>
                    <a:cubicBezTo>
                      <a:pt x="740" y="960"/>
                      <a:pt x="753" y="961"/>
                      <a:pt x="765" y="964"/>
                    </a:cubicBezTo>
                    <a:cubicBezTo>
                      <a:pt x="854" y="964"/>
                      <a:pt x="964" y="1027"/>
                      <a:pt x="1027" y="1137"/>
                    </a:cubicBezTo>
                    <a:cubicBezTo>
                      <a:pt x="1200" y="1357"/>
                      <a:pt x="1268" y="1572"/>
                      <a:pt x="1268" y="1724"/>
                    </a:cubicBezTo>
                    <a:cubicBezTo>
                      <a:pt x="1289" y="1902"/>
                      <a:pt x="1289" y="1964"/>
                      <a:pt x="1289" y="1964"/>
                    </a:cubicBezTo>
                    <a:lnTo>
                      <a:pt x="1310" y="2012"/>
                    </a:lnTo>
                    <a:lnTo>
                      <a:pt x="1812" y="2012"/>
                    </a:lnTo>
                    <a:lnTo>
                      <a:pt x="1812" y="1964"/>
                    </a:lnTo>
                    <a:cubicBezTo>
                      <a:pt x="1812" y="1964"/>
                      <a:pt x="1922" y="1399"/>
                      <a:pt x="2163" y="875"/>
                    </a:cubicBezTo>
                    <a:cubicBezTo>
                      <a:pt x="2271" y="639"/>
                      <a:pt x="2399" y="449"/>
                      <a:pt x="2502" y="318"/>
                    </a:cubicBezTo>
                    <a:lnTo>
                      <a:pt x="2502" y="318"/>
                    </a:lnTo>
                    <a:cubicBezTo>
                      <a:pt x="2488" y="340"/>
                      <a:pt x="2488" y="375"/>
                      <a:pt x="2488" y="393"/>
                    </a:cubicBezTo>
                    <a:cubicBezTo>
                      <a:pt x="2467" y="462"/>
                      <a:pt x="2488" y="524"/>
                      <a:pt x="2535" y="592"/>
                    </a:cubicBezTo>
                    <a:cubicBezTo>
                      <a:pt x="2556" y="634"/>
                      <a:pt x="2598" y="655"/>
                      <a:pt x="2640" y="655"/>
                    </a:cubicBezTo>
                    <a:cubicBezTo>
                      <a:pt x="2687" y="655"/>
                      <a:pt x="2729" y="634"/>
                      <a:pt x="2771" y="613"/>
                    </a:cubicBezTo>
                    <a:cubicBezTo>
                      <a:pt x="2839" y="571"/>
                      <a:pt x="2881" y="482"/>
                      <a:pt x="2902" y="372"/>
                    </a:cubicBezTo>
                    <a:cubicBezTo>
                      <a:pt x="2949" y="263"/>
                      <a:pt x="2970" y="242"/>
                      <a:pt x="2970" y="221"/>
                    </a:cubicBezTo>
                    <a:close/>
                    <a:moveTo>
                      <a:pt x="2640" y="1"/>
                    </a:moveTo>
                    <a:cubicBezTo>
                      <a:pt x="2640" y="1"/>
                      <a:pt x="2294" y="283"/>
                      <a:pt x="2053" y="833"/>
                    </a:cubicBezTo>
                    <a:cubicBezTo>
                      <a:pt x="1833" y="1357"/>
                      <a:pt x="1723" y="1855"/>
                      <a:pt x="1723" y="1902"/>
                    </a:cubicBezTo>
                    <a:lnTo>
                      <a:pt x="1399" y="1902"/>
                    </a:lnTo>
                    <a:cubicBezTo>
                      <a:pt x="1399" y="1881"/>
                      <a:pt x="1399" y="1855"/>
                      <a:pt x="1378" y="1724"/>
                    </a:cubicBezTo>
                    <a:cubicBezTo>
                      <a:pt x="1378" y="1551"/>
                      <a:pt x="1289" y="1310"/>
                      <a:pt x="1116" y="1069"/>
                    </a:cubicBezTo>
                    <a:cubicBezTo>
                      <a:pt x="1027" y="964"/>
                      <a:pt x="917" y="854"/>
                      <a:pt x="765" y="833"/>
                    </a:cubicBezTo>
                    <a:cubicBezTo>
                      <a:pt x="613" y="833"/>
                      <a:pt x="440" y="938"/>
                      <a:pt x="241" y="1179"/>
                    </a:cubicBezTo>
                    <a:cubicBezTo>
                      <a:pt x="69" y="1441"/>
                      <a:pt x="0" y="1813"/>
                      <a:pt x="152" y="2095"/>
                    </a:cubicBezTo>
                    <a:cubicBezTo>
                      <a:pt x="283" y="2378"/>
                      <a:pt x="592" y="2598"/>
                      <a:pt x="1095" y="2598"/>
                    </a:cubicBezTo>
                    <a:cubicBezTo>
                      <a:pt x="1048" y="3735"/>
                      <a:pt x="1922" y="4934"/>
                      <a:pt x="3211" y="5259"/>
                    </a:cubicBezTo>
                    <a:cubicBezTo>
                      <a:pt x="3443" y="5321"/>
                      <a:pt x="3664" y="5349"/>
                      <a:pt x="3871" y="5349"/>
                    </a:cubicBezTo>
                    <a:cubicBezTo>
                      <a:pt x="4830" y="5349"/>
                      <a:pt x="5492" y="4754"/>
                      <a:pt x="5651" y="4237"/>
                    </a:cubicBezTo>
                    <a:cubicBezTo>
                      <a:pt x="5850" y="3625"/>
                      <a:pt x="5740" y="3122"/>
                      <a:pt x="5892" y="2509"/>
                    </a:cubicBezTo>
                    <a:cubicBezTo>
                      <a:pt x="6023" y="1902"/>
                      <a:pt x="6332" y="1179"/>
                      <a:pt x="6332" y="1179"/>
                    </a:cubicBezTo>
                    <a:lnTo>
                      <a:pt x="6332" y="1158"/>
                    </a:lnTo>
                    <a:cubicBezTo>
                      <a:pt x="6332" y="1027"/>
                      <a:pt x="6201" y="875"/>
                      <a:pt x="6112" y="765"/>
                    </a:cubicBezTo>
                    <a:cubicBezTo>
                      <a:pt x="6002" y="634"/>
                      <a:pt x="5892" y="545"/>
                      <a:pt x="5892" y="545"/>
                    </a:cubicBezTo>
                    <a:lnTo>
                      <a:pt x="5829" y="503"/>
                    </a:lnTo>
                    <a:lnTo>
                      <a:pt x="5808" y="571"/>
                    </a:lnTo>
                    <a:cubicBezTo>
                      <a:pt x="5808" y="571"/>
                      <a:pt x="5719" y="833"/>
                      <a:pt x="5609" y="1027"/>
                    </a:cubicBezTo>
                    <a:cubicBezTo>
                      <a:pt x="5588" y="1069"/>
                      <a:pt x="5567" y="1095"/>
                      <a:pt x="5520" y="1116"/>
                    </a:cubicBezTo>
                    <a:cubicBezTo>
                      <a:pt x="5499" y="1137"/>
                      <a:pt x="5436" y="1158"/>
                      <a:pt x="5368" y="1158"/>
                    </a:cubicBezTo>
                    <a:cubicBezTo>
                      <a:pt x="5216" y="1137"/>
                      <a:pt x="4955" y="1095"/>
                      <a:pt x="4499" y="938"/>
                    </a:cubicBezTo>
                    <a:cubicBezTo>
                      <a:pt x="3624" y="634"/>
                      <a:pt x="2991" y="90"/>
                      <a:pt x="2991" y="90"/>
                    </a:cubicBezTo>
                    <a:lnTo>
                      <a:pt x="2949" y="48"/>
                    </a:lnTo>
                    <a:lnTo>
                      <a:pt x="2902" y="111"/>
                    </a:lnTo>
                    <a:cubicBezTo>
                      <a:pt x="2902" y="111"/>
                      <a:pt x="2860" y="153"/>
                      <a:pt x="2797" y="331"/>
                    </a:cubicBezTo>
                    <a:cubicBezTo>
                      <a:pt x="2771" y="414"/>
                      <a:pt x="2729" y="503"/>
                      <a:pt x="2687" y="524"/>
                    </a:cubicBezTo>
                    <a:lnTo>
                      <a:pt x="2666" y="545"/>
                    </a:lnTo>
                    <a:cubicBezTo>
                      <a:pt x="2640" y="545"/>
                      <a:pt x="2640" y="545"/>
                      <a:pt x="2619" y="503"/>
                    </a:cubicBezTo>
                    <a:cubicBezTo>
                      <a:pt x="2598" y="503"/>
                      <a:pt x="2598" y="462"/>
                      <a:pt x="2598" y="414"/>
                    </a:cubicBezTo>
                    <a:cubicBezTo>
                      <a:pt x="2598" y="372"/>
                      <a:pt x="2619" y="310"/>
                      <a:pt x="2640" y="263"/>
                    </a:cubicBezTo>
                    <a:cubicBezTo>
                      <a:pt x="2666" y="153"/>
                      <a:pt x="2729" y="69"/>
                      <a:pt x="2729" y="69"/>
                    </a:cubicBezTo>
                    <a:lnTo>
                      <a:pt x="264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23415" y="1838026"/>
                <a:ext cx="48206" cy="48291"/>
              </a:xfrm>
              <a:custGeom>
                <a:avLst/>
                <a:gdLst/>
                <a:ahLst/>
                <a:cxnLst/>
                <a:rect l="l" t="t" r="r" b="b"/>
                <a:pathLst>
                  <a:path w="566" h="567" extrusionOk="0">
                    <a:moveTo>
                      <a:pt x="283" y="111"/>
                    </a:moveTo>
                    <a:cubicBezTo>
                      <a:pt x="367" y="111"/>
                      <a:pt x="456" y="174"/>
                      <a:pt x="456" y="284"/>
                    </a:cubicBezTo>
                    <a:cubicBezTo>
                      <a:pt x="456" y="373"/>
                      <a:pt x="367" y="456"/>
                      <a:pt x="283" y="456"/>
                    </a:cubicBezTo>
                    <a:cubicBezTo>
                      <a:pt x="173" y="456"/>
                      <a:pt x="105" y="373"/>
                      <a:pt x="105" y="284"/>
                    </a:cubicBezTo>
                    <a:cubicBezTo>
                      <a:pt x="105" y="174"/>
                      <a:pt x="173" y="111"/>
                      <a:pt x="283" y="111"/>
                    </a:cubicBezTo>
                    <a:close/>
                    <a:moveTo>
                      <a:pt x="283" y="1"/>
                    </a:moveTo>
                    <a:cubicBezTo>
                      <a:pt x="131" y="1"/>
                      <a:pt x="0" y="132"/>
                      <a:pt x="0" y="284"/>
                    </a:cubicBezTo>
                    <a:cubicBezTo>
                      <a:pt x="0" y="435"/>
                      <a:pt x="131" y="566"/>
                      <a:pt x="283" y="566"/>
                    </a:cubicBezTo>
                    <a:cubicBezTo>
                      <a:pt x="435" y="566"/>
                      <a:pt x="566" y="435"/>
                      <a:pt x="566" y="284"/>
                    </a:cubicBezTo>
                    <a:cubicBezTo>
                      <a:pt x="566" y="132"/>
                      <a:pt x="435" y="1"/>
                      <a:pt x="2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1453542" y="1904713"/>
                <a:ext cx="26403" cy="43352"/>
              </a:xfrm>
              <a:custGeom>
                <a:avLst/>
                <a:gdLst/>
                <a:ahLst/>
                <a:cxnLst/>
                <a:rect l="l" t="t" r="r" b="b"/>
                <a:pathLst>
                  <a:path w="310" h="509" extrusionOk="0">
                    <a:moveTo>
                      <a:pt x="157" y="1"/>
                    </a:moveTo>
                    <a:cubicBezTo>
                      <a:pt x="79" y="1"/>
                      <a:pt x="20" y="105"/>
                      <a:pt x="1" y="244"/>
                    </a:cubicBezTo>
                    <a:cubicBezTo>
                      <a:pt x="1" y="396"/>
                      <a:pt x="48" y="506"/>
                      <a:pt x="131" y="506"/>
                    </a:cubicBezTo>
                    <a:cubicBezTo>
                      <a:pt x="139" y="508"/>
                      <a:pt x="146" y="509"/>
                      <a:pt x="153" y="509"/>
                    </a:cubicBezTo>
                    <a:cubicBezTo>
                      <a:pt x="231" y="509"/>
                      <a:pt x="285" y="405"/>
                      <a:pt x="310" y="265"/>
                    </a:cubicBezTo>
                    <a:cubicBezTo>
                      <a:pt x="310" y="134"/>
                      <a:pt x="262" y="3"/>
                      <a:pt x="179" y="3"/>
                    </a:cubicBezTo>
                    <a:cubicBezTo>
                      <a:pt x="171" y="2"/>
                      <a:pt x="164"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1626605" y="1919702"/>
                <a:ext cx="27765" cy="44629"/>
              </a:xfrm>
              <a:custGeom>
                <a:avLst/>
                <a:gdLst/>
                <a:ahLst/>
                <a:cxnLst/>
                <a:rect l="l" t="t" r="r" b="b"/>
                <a:pathLst>
                  <a:path w="326" h="524" extrusionOk="0">
                    <a:moveTo>
                      <a:pt x="194" y="0"/>
                    </a:moveTo>
                    <a:cubicBezTo>
                      <a:pt x="110" y="0"/>
                      <a:pt x="21" y="110"/>
                      <a:pt x="21" y="262"/>
                    </a:cubicBezTo>
                    <a:cubicBezTo>
                      <a:pt x="0" y="393"/>
                      <a:pt x="63" y="524"/>
                      <a:pt x="131" y="524"/>
                    </a:cubicBezTo>
                    <a:cubicBezTo>
                      <a:pt x="215" y="524"/>
                      <a:pt x="304" y="414"/>
                      <a:pt x="304" y="283"/>
                    </a:cubicBezTo>
                    <a:cubicBezTo>
                      <a:pt x="325" y="131"/>
                      <a:pt x="262" y="21"/>
                      <a:pt x="1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1587342" y="1930093"/>
                <a:ext cx="31768" cy="68392"/>
              </a:xfrm>
              <a:custGeom>
                <a:avLst/>
                <a:gdLst/>
                <a:ahLst/>
                <a:cxnLst/>
                <a:rect l="l" t="t" r="r" b="b"/>
                <a:pathLst>
                  <a:path w="373" h="803" extrusionOk="0">
                    <a:moveTo>
                      <a:pt x="112" y="1"/>
                    </a:moveTo>
                    <a:cubicBezTo>
                      <a:pt x="91" y="1"/>
                      <a:pt x="69" y="22"/>
                      <a:pt x="69" y="56"/>
                    </a:cubicBezTo>
                    <a:cubicBezTo>
                      <a:pt x="48" y="98"/>
                      <a:pt x="69" y="161"/>
                      <a:pt x="90" y="208"/>
                    </a:cubicBezTo>
                    <a:cubicBezTo>
                      <a:pt x="111" y="250"/>
                      <a:pt x="132" y="271"/>
                      <a:pt x="152" y="292"/>
                    </a:cubicBezTo>
                    <a:cubicBezTo>
                      <a:pt x="221" y="360"/>
                      <a:pt x="262" y="381"/>
                      <a:pt x="262" y="470"/>
                    </a:cubicBezTo>
                    <a:cubicBezTo>
                      <a:pt x="241" y="580"/>
                      <a:pt x="221" y="622"/>
                      <a:pt x="179" y="643"/>
                    </a:cubicBezTo>
                    <a:cubicBezTo>
                      <a:pt x="152" y="685"/>
                      <a:pt x="111" y="685"/>
                      <a:pt x="69" y="685"/>
                    </a:cubicBezTo>
                    <a:cubicBezTo>
                      <a:pt x="48" y="685"/>
                      <a:pt x="1" y="711"/>
                      <a:pt x="1" y="753"/>
                    </a:cubicBezTo>
                    <a:cubicBezTo>
                      <a:pt x="1" y="774"/>
                      <a:pt x="48" y="795"/>
                      <a:pt x="69" y="795"/>
                    </a:cubicBezTo>
                    <a:cubicBezTo>
                      <a:pt x="84" y="800"/>
                      <a:pt x="100" y="803"/>
                      <a:pt x="117" y="803"/>
                    </a:cubicBezTo>
                    <a:cubicBezTo>
                      <a:pt x="165" y="803"/>
                      <a:pt x="215" y="779"/>
                      <a:pt x="262" y="732"/>
                    </a:cubicBezTo>
                    <a:cubicBezTo>
                      <a:pt x="331" y="685"/>
                      <a:pt x="372" y="601"/>
                      <a:pt x="372" y="491"/>
                    </a:cubicBezTo>
                    <a:cubicBezTo>
                      <a:pt x="372" y="360"/>
                      <a:pt x="310" y="271"/>
                      <a:pt x="241" y="229"/>
                    </a:cubicBezTo>
                    <a:cubicBezTo>
                      <a:pt x="221" y="187"/>
                      <a:pt x="200" y="161"/>
                      <a:pt x="200" y="140"/>
                    </a:cubicBezTo>
                    <a:cubicBezTo>
                      <a:pt x="179" y="119"/>
                      <a:pt x="179" y="98"/>
                      <a:pt x="179" y="77"/>
                    </a:cubicBezTo>
                    <a:cubicBezTo>
                      <a:pt x="179" y="30"/>
                      <a:pt x="152" y="9"/>
                      <a:pt x="132" y="9"/>
                    </a:cubicBezTo>
                    <a:cubicBezTo>
                      <a:pt x="126" y="4"/>
                      <a:pt x="119" y="1"/>
                      <a:pt x="1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1473556" y="1989370"/>
                <a:ext cx="129033" cy="99479"/>
              </a:xfrm>
              <a:custGeom>
                <a:avLst/>
                <a:gdLst/>
                <a:ahLst/>
                <a:cxnLst/>
                <a:rect l="l" t="t" r="r" b="b"/>
                <a:pathLst>
                  <a:path w="1515" h="1168" extrusionOk="0">
                    <a:moveTo>
                      <a:pt x="475" y="0"/>
                    </a:moveTo>
                    <a:cubicBezTo>
                      <a:pt x="264" y="0"/>
                      <a:pt x="0" y="304"/>
                      <a:pt x="116" y="732"/>
                    </a:cubicBezTo>
                    <a:cubicBezTo>
                      <a:pt x="214" y="1027"/>
                      <a:pt x="525" y="1168"/>
                      <a:pt x="811" y="1168"/>
                    </a:cubicBezTo>
                    <a:cubicBezTo>
                      <a:pt x="972" y="1168"/>
                      <a:pt x="1125" y="1123"/>
                      <a:pt x="1227" y="1036"/>
                    </a:cubicBezTo>
                    <a:cubicBezTo>
                      <a:pt x="1515" y="800"/>
                      <a:pt x="1488" y="559"/>
                      <a:pt x="1405" y="470"/>
                    </a:cubicBezTo>
                    <a:cubicBezTo>
                      <a:pt x="1316" y="360"/>
                      <a:pt x="1143" y="340"/>
                      <a:pt x="1075" y="277"/>
                    </a:cubicBezTo>
                    <a:cubicBezTo>
                      <a:pt x="703" y="120"/>
                      <a:pt x="750" y="78"/>
                      <a:pt x="551" y="15"/>
                    </a:cubicBezTo>
                    <a:cubicBezTo>
                      <a:pt x="527" y="5"/>
                      <a:pt x="502" y="0"/>
                      <a:pt x="4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1472279" y="1983749"/>
                <a:ext cx="135676" cy="110380"/>
              </a:xfrm>
              <a:custGeom>
                <a:avLst/>
                <a:gdLst/>
                <a:ahLst/>
                <a:cxnLst/>
                <a:rect l="l" t="t" r="r" b="b"/>
                <a:pathLst>
                  <a:path w="1593" h="1296" extrusionOk="0">
                    <a:moveTo>
                      <a:pt x="500" y="118"/>
                    </a:moveTo>
                    <a:cubicBezTo>
                      <a:pt x="515" y="118"/>
                      <a:pt x="530" y="119"/>
                      <a:pt x="545" y="123"/>
                    </a:cubicBezTo>
                    <a:cubicBezTo>
                      <a:pt x="634" y="165"/>
                      <a:pt x="676" y="186"/>
                      <a:pt x="744" y="233"/>
                    </a:cubicBezTo>
                    <a:cubicBezTo>
                      <a:pt x="786" y="254"/>
                      <a:pt x="875" y="317"/>
                      <a:pt x="1069" y="406"/>
                    </a:cubicBezTo>
                    <a:lnTo>
                      <a:pt x="1048" y="385"/>
                    </a:lnTo>
                    <a:lnTo>
                      <a:pt x="1048" y="385"/>
                    </a:lnTo>
                    <a:cubicBezTo>
                      <a:pt x="1111" y="426"/>
                      <a:pt x="1179" y="447"/>
                      <a:pt x="1221" y="474"/>
                    </a:cubicBezTo>
                    <a:cubicBezTo>
                      <a:pt x="1289" y="495"/>
                      <a:pt x="1352" y="536"/>
                      <a:pt x="1373" y="557"/>
                    </a:cubicBezTo>
                    <a:cubicBezTo>
                      <a:pt x="1441" y="625"/>
                      <a:pt x="1483" y="840"/>
                      <a:pt x="1200" y="1060"/>
                    </a:cubicBezTo>
                    <a:cubicBezTo>
                      <a:pt x="1118" y="1142"/>
                      <a:pt x="964" y="1186"/>
                      <a:pt x="810" y="1186"/>
                    </a:cubicBezTo>
                    <a:cubicBezTo>
                      <a:pt x="757" y="1186"/>
                      <a:pt x="705" y="1181"/>
                      <a:pt x="655" y="1170"/>
                    </a:cubicBezTo>
                    <a:cubicBezTo>
                      <a:pt x="435" y="1102"/>
                      <a:pt x="262" y="997"/>
                      <a:pt x="194" y="777"/>
                    </a:cubicBezTo>
                    <a:cubicBezTo>
                      <a:pt x="131" y="557"/>
                      <a:pt x="173" y="385"/>
                      <a:pt x="262" y="254"/>
                    </a:cubicBezTo>
                    <a:cubicBezTo>
                      <a:pt x="337" y="162"/>
                      <a:pt x="422" y="118"/>
                      <a:pt x="500" y="118"/>
                    </a:cubicBezTo>
                    <a:close/>
                    <a:moveTo>
                      <a:pt x="484" y="0"/>
                    </a:moveTo>
                    <a:cubicBezTo>
                      <a:pt x="375" y="0"/>
                      <a:pt x="261" y="65"/>
                      <a:pt x="173" y="186"/>
                    </a:cubicBezTo>
                    <a:cubicBezTo>
                      <a:pt x="63" y="343"/>
                      <a:pt x="0" y="557"/>
                      <a:pt x="90" y="798"/>
                    </a:cubicBezTo>
                    <a:cubicBezTo>
                      <a:pt x="152" y="1060"/>
                      <a:pt x="393" y="1212"/>
                      <a:pt x="634" y="1280"/>
                    </a:cubicBezTo>
                    <a:cubicBezTo>
                      <a:pt x="687" y="1291"/>
                      <a:pt x="744" y="1296"/>
                      <a:pt x="801" y="1296"/>
                    </a:cubicBezTo>
                    <a:cubicBezTo>
                      <a:pt x="974" y="1296"/>
                      <a:pt x="1155" y="1248"/>
                      <a:pt x="1289" y="1149"/>
                    </a:cubicBezTo>
                    <a:cubicBezTo>
                      <a:pt x="1592" y="908"/>
                      <a:pt x="1572" y="625"/>
                      <a:pt x="1462" y="495"/>
                    </a:cubicBezTo>
                    <a:cubicBezTo>
                      <a:pt x="1420" y="426"/>
                      <a:pt x="1352" y="406"/>
                      <a:pt x="1268" y="364"/>
                    </a:cubicBezTo>
                    <a:cubicBezTo>
                      <a:pt x="1200" y="343"/>
                      <a:pt x="1137" y="317"/>
                      <a:pt x="1111" y="296"/>
                    </a:cubicBezTo>
                    <a:cubicBezTo>
                      <a:pt x="938" y="212"/>
                      <a:pt x="849" y="165"/>
                      <a:pt x="807" y="123"/>
                    </a:cubicBezTo>
                    <a:cubicBezTo>
                      <a:pt x="744" y="102"/>
                      <a:pt x="697" y="55"/>
                      <a:pt x="566" y="13"/>
                    </a:cubicBezTo>
                    <a:cubicBezTo>
                      <a:pt x="539" y="4"/>
                      <a:pt x="512" y="0"/>
                      <a:pt x="4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1496382" y="1988348"/>
                <a:ext cx="91047" cy="51187"/>
              </a:xfrm>
              <a:custGeom>
                <a:avLst/>
                <a:gdLst/>
                <a:ahLst/>
                <a:cxnLst/>
                <a:rect l="l" t="t" r="r" b="b"/>
                <a:pathLst>
                  <a:path w="1069" h="601" extrusionOk="0">
                    <a:moveTo>
                      <a:pt x="220" y="1"/>
                    </a:moveTo>
                    <a:cubicBezTo>
                      <a:pt x="131" y="1"/>
                      <a:pt x="68" y="48"/>
                      <a:pt x="0" y="90"/>
                    </a:cubicBezTo>
                    <a:cubicBezTo>
                      <a:pt x="110" y="200"/>
                      <a:pt x="351" y="372"/>
                      <a:pt x="566" y="524"/>
                    </a:cubicBezTo>
                    <a:cubicBezTo>
                      <a:pt x="662" y="580"/>
                      <a:pt x="743" y="601"/>
                      <a:pt x="809" y="601"/>
                    </a:cubicBezTo>
                    <a:cubicBezTo>
                      <a:pt x="957" y="601"/>
                      <a:pt x="1033" y="498"/>
                      <a:pt x="1048" y="441"/>
                    </a:cubicBezTo>
                    <a:cubicBezTo>
                      <a:pt x="1069" y="441"/>
                      <a:pt x="1069" y="420"/>
                      <a:pt x="1069" y="420"/>
                    </a:cubicBezTo>
                    <a:cubicBezTo>
                      <a:pt x="985" y="352"/>
                      <a:pt x="875" y="331"/>
                      <a:pt x="807" y="289"/>
                    </a:cubicBezTo>
                    <a:cubicBezTo>
                      <a:pt x="435" y="132"/>
                      <a:pt x="482" y="90"/>
                      <a:pt x="283" y="27"/>
                    </a:cubicBezTo>
                    <a:cubicBezTo>
                      <a:pt x="262" y="1"/>
                      <a:pt x="241"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1488802" y="1982983"/>
                <a:ext cx="104418" cy="61408"/>
              </a:xfrm>
              <a:custGeom>
                <a:avLst/>
                <a:gdLst/>
                <a:ahLst/>
                <a:cxnLst/>
                <a:rect l="l" t="t" r="r" b="b"/>
                <a:pathLst>
                  <a:path w="1226" h="721" extrusionOk="0">
                    <a:moveTo>
                      <a:pt x="351" y="132"/>
                    </a:moveTo>
                    <a:cubicBezTo>
                      <a:pt x="440" y="174"/>
                      <a:pt x="482" y="195"/>
                      <a:pt x="550" y="242"/>
                    </a:cubicBezTo>
                    <a:cubicBezTo>
                      <a:pt x="592" y="263"/>
                      <a:pt x="681" y="326"/>
                      <a:pt x="854" y="394"/>
                    </a:cubicBezTo>
                    <a:cubicBezTo>
                      <a:pt x="917" y="435"/>
                      <a:pt x="1006" y="456"/>
                      <a:pt x="1074" y="504"/>
                    </a:cubicBezTo>
                    <a:cubicBezTo>
                      <a:pt x="1048" y="525"/>
                      <a:pt x="1027" y="566"/>
                      <a:pt x="985" y="587"/>
                    </a:cubicBezTo>
                    <a:cubicBezTo>
                      <a:pt x="961" y="597"/>
                      <a:pt x="935" y="603"/>
                      <a:pt x="906" y="603"/>
                    </a:cubicBezTo>
                    <a:cubicBezTo>
                      <a:pt x="852" y="603"/>
                      <a:pt x="787" y="582"/>
                      <a:pt x="702" y="525"/>
                    </a:cubicBezTo>
                    <a:cubicBezTo>
                      <a:pt x="503" y="415"/>
                      <a:pt x="330" y="263"/>
                      <a:pt x="199" y="174"/>
                    </a:cubicBezTo>
                    <a:cubicBezTo>
                      <a:pt x="220" y="153"/>
                      <a:pt x="262" y="132"/>
                      <a:pt x="309" y="132"/>
                    </a:cubicBezTo>
                    <a:close/>
                    <a:moveTo>
                      <a:pt x="309" y="1"/>
                    </a:moveTo>
                    <a:cubicBezTo>
                      <a:pt x="220" y="1"/>
                      <a:pt x="110" y="43"/>
                      <a:pt x="47" y="132"/>
                    </a:cubicBezTo>
                    <a:lnTo>
                      <a:pt x="0" y="174"/>
                    </a:lnTo>
                    <a:lnTo>
                      <a:pt x="47" y="195"/>
                    </a:lnTo>
                    <a:cubicBezTo>
                      <a:pt x="178" y="305"/>
                      <a:pt x="419" y="483"/>
                      <a:pt x="634" y="634"/>
                    </a:cubicBezTo>
                    <a:cubicBezTo>
                      <a:pt x="735" y="690"/>
                      <a:pt x="827" y="721"/>
                      <a:pt x="910" y="721"/>
                    </a:cubicBezTo>
                    <a:cubicBezTo>
                      <a:pt x="951" y="721"/>
                      <a:pt x="990" y="713"/>
                      <a:pt x="1027" y="697"/>
                    </a:cubicBezTo>
                    <a:cubicBezTo>
                      <a:pt x="1116" y="655"/>
                      <a:pt x="1179" y="587"/>
                      <a:pt x="1205" y="545"/>
                    </a:cubicBezTo>
                    <a:lnTo>
                      <a:pt x="1205" y="504"/>
                    </a:lnTo>
                    <a:lnTo>
                      <a:pt x="1226" y="456"/>
                    </a:lnTo>
                    <a:lnTo>
                      <a:pt x="1179" y="435"/>
                    </a:lnTo>
                    <a:cubicBezTo>
                      <a:pt x="1095" y="373"/>
                      <a:pt x="964" y="326"/>
                      <a:pt x="917" y="305"/>
                    </a:cubicBezTo>
                    <a:cubicBezTo>
                      <a:pt x="744" y="221"/>
                      <a:pt x="655" y="174"/>
                      <a:pt x="613" y="132"/>
                    </a:cubicBezTo>
                    <a:cubicBezTo>
                      <a:pt x="550" y="111"/>
                      <a:pt x="503" y="64"/>
                      <a:pt x="372" y="22"/>
                    </a:cubicBezTo>
                    <a:cubicBezTo>
                      <a:pt x="351" y="22"/>
                      <a:pt x="330" y="1"/>
                      <a:pt x="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1483436" y="2040557"/>
                <a:ext cx="85681" cy="49143"/>
              </a:xfrm>
              <a:custGeom>
                <a:avLst/>
                <a:gdLst/>
                <a:ahLst/>
                <a:cxnLst/>
                <a:rect l="l" t="t" r="r" b="b"/>
                <a:pathLst>
                  <a:path w="1006" h="577" extrusionOk="0">
                    <a:moveTo>
                      <a:pt x="283" y="0"/>
                    </a:moveTo>
                    <a:cubicBezTo>
                      <a:pt x="173" y="0"/>
                      <a:pt x="89" y="21"/>
                      <a:pt x="0" y="42"/>
                    </a:cubicBezTo>
                    <a:cubicBezTo>
                      <a:pt x="0" y="68"/>
                      <a:pt x="21" y="110"/>
                      <a:pt x="21" y="131"/>
                    </a:cubicBezTo>
                    <a:cubicBezTo>
                      <a:pt x="118" y="436"/>
                      <a:pt x="428" y="576"/>
                      <a:pt x="716" y="576"/>
                    </a:cubicBezTo>
                    <a:cubicBezTo>
                      <a:pt x="819" y="576"/>
                      <a:pt x="919" y="558"/>
                      <a:pt x="1006" y="524"/>
                    </a:cubicBezTo>
                    <a:cubicBezTo>
                      <a:pt x="980" y="461"/>
                      <a:pt x="938" y="393"/>
                      <a:pt x="896" y="330"/>
                    </a:cubicBezTo>
                    <a:cubicBezTo>
                      <a:pt x="765" y="68"/>
                      <a:pt x="503" y="0"/>
                      <a:pt x="283" y="0"/>
                    </a:cubicBezTo>
                    <a:close/>
                  </a:path>
                </a:pathLst>
              </a:custGeom>
              <a:solidFill>
                <a:srgbClr val="FFB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1477645" y="2035191"/>
                <a:ext cx="96838" cy="59619"/>
              </a:xfrm>
              <a:custGeom>
                <a:avLst/>
                <a:gdLst/>
                <a:ahLst/>
                <a:cxnLst/>
                <a:rect l="l" t="t" r="r" b="b"/>
                <a:pathLst>
                  <a:path w="1137" h="700" extrusionOk="0">
                    <a:moveTo>
                      <a:pt x="351" y="131"/>
                    </a:moveTo>
                    <a:cubicBezTo>
                      <a:pt x="571" y="131"/>
                      <a:pt x="786" y="194"/>
                      <a:pt x="917" y="414"/>
                    </a:cubicBezTo>
                    <a:cubicBezTo>
                      <a:pt x="943" y="456"/>
                      <a:pt x="964" y="498"/>
                      <a:pt x="985" y="524"/>
                    </a:cubicBezTo>
                    <a:cubicBezTo>
                      <a:pt x="891" y="550"/>
                      <a:pt x="797" y="568"/>
                      <a:pt x="702" y="568"/>
                    </a:cubicBezTo>
                    <a:cubicBezTo>
                      <a:pt x="643" y="568"/>
                      <a:pt x="584" y="561"/>
                      <a:pt x="524" y="545"/>
                    </a:cubicBezTo>
                    <a:cubicBezTo>
                      <a:pt x="351" y="477"/>
                      <a:pt x="199" y="367"/>
                      <a:pt x="131" y="173"/>
                    </a:cubicBezTo>
                    <a:lnTo>
                      <a:pt x="131" y="152"/>
                    </a:lnTo>
                    <a:cubicBezTo>
                      <a:pt x="199" y="131"/>
                      <a:pt x="262" y="131"/>
                      <a:pt x="351" y="131"/>
                    </a:cubicBezTo>
                    <a:close/>
                    <a:moveTo>
                      <a:pt x="351" y="1"/>
                    </a:moveTo>
                    <a:cubicBezTo>
                      <a:pt x="241" y="1"/>
                      <a:pt x="131" y="21"/>
                      <a:pt x="47" y="42"/>
                    </a:cubicBezTo>
                    <a:lnTo>
                      <a:pt x="0" y="63"/>
                    </a:lnTo>
                    <a:lnTo>
                      <a:pt x="0" y="105"/>
                    </a:lnTo>
                    <a:cubicBezTo>
                      <a:pt x="27" y="152"/>
                      <a:pt x="27" y="173"/>
                      <a:pt x="27" y="215"/>
                    </a:cubicBezTo>
                    <a:cubicBezTo>
                      <a:pt x="110" y="435"/>
                      <a:pt x="288" y="587"/>
                      <a:pt x="482" y="655"/>
                    </a:cubicBezTo>
                    <a:cubicBezTo>
                      <a:pt x="573" y="684"/>
                      <a:pt x="671" y="699"/>
                      <a:pt x="769" y="699"/>
                    </a:cubicBezTo>
                    <a:cubicBezTo>
                      <a:pt x="884" y="699"/>
                      <a:pt x="998" y="677"/>
                      <a:pt x="1095" y="629"/>
                    </a:cubicBezTo>
                    <a:lnTo>
                      <a:pt x="1137" y="608"/>
                    </a:lnTo>
                    <a:lnTo>
                      <a:pt x="1116" y="566"/>
                    </a:lnTo>
                    <a:cubicBezTo>
                      <a:pt x="1095" y="498"/>
                      <a:pt x="1074" y="435"/>
                      <a:pt x="1027" y="346"/>
                    </a:cubicBezTo>
                    <a:cubicBezTo>
                      <a:pt x="875" y="84"/>
                      <a:pt x="592" y="1"/>
                      <a:pt x="3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424073" y="1819033"/>
                <a:ext cx="89343" cy="54338"/>
              </a:xfrm>
              <a:custGeom>
                <a:avLst/>
                <a:gdLst/>
                <a:ahLst/>
                <a:cxnLst/>
                <a:rect l="l" t="t" r="r" b="b"/>
                <a:pathLst>
                  <a:path w="1049" h="638" extrusionOk="0">
                    <a:moveTo>
                      <a:pt x="440" y="1"/>
                    </a:moveTo>
                    <a:cubicBezTo>
                      <a:pt x="271" y="1"/>
                      <a:pt x="127" y="78"/>
                      <a:pt x="85" y="135"/>
                    </a:cubicBezTo>
                    <a:cubicBezTo>
                      <a:pt x="43" y="224"/>
                      <a:pt x="43" y="287"/>
                      <a:pt x="43" y="418"/>
                    </a:cubicBezTo>
                    <a:cubicBezTo>
                      <a:pt x="22" y="549"/>
                      <a:pt x="1" y="549"/>
                      <a:pt x="64" y="575"/>
                    </a:cubicBezTo>
                    <a:cubicBezTo>
                      <a:pt x="78" y="582"/>
                      <a:pt x="95" y="584"/>
                      <a:pt x="111" y="584"/>
                    </a:cubicBezTo>
                    <a:cubicBezTo>
                      <a:pt x="143" y="584"/>
                      <a:pt x="174" y="575"/>
                      <a:pt x="174" y="575"/>
                    </a:cubicBezTo>
                    <a:cubicBezTo>
                      <a:pt x="241" y="554"/>
                      <a:pt x="308" y="546"/>
                      <a:pt x="371" y="546"/>
                    </a:cubicBezTo>
                    <a:cubicBezTo>
                      <a:pt x="513" y="546"/>
                      <a:pt x="636" y="588"/>
                      <a:pt x="697" y="617"/>
                    </a:cubicBezTo>
                    <a:cubicBezTo>
                      <a:pt x="734" y="630"/>
                      <a:pt x="765" y="637"/>
                      <a:pt x="792" y="637"/>
                    </a:cubicBezTo>
                    <a:cubicBezTo>
                      <a:pt x="847" y="637"/>
                      <a:pt x="886" y="608"/>
                      <a:pt x="917" y="549"/>
                    </a:cubicBezTo>
                    <a:cubicBezTo>
                      <a:pt x="938" y="444"/>
                      <a:pt x="1048" y="266"/>
                      <a:pt x="959" y="203"/>
                    </a:cubicBezTo>
                    <a:cubicBezTo>
                      <a:pt x="891" y="114"/>
                      <a:pt x="697" y="51"/>
                      <a:pt x="498" y="4"/>
                    </a:cubicBezTo>
                    <a:cubicBezTo>
                      <a:pt x="479" y="2"/>
                      <a:pt x="459"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1420070" y="1815030"/>
                <a:ext cx="95135" cy="63452"/>
              </a:xfrm>
              <a:custGeom>
                <a:avLst/>
                <a:gdLst/>
                <a:ahLst/>
                <a:cxnLst/>
                <a:rect l="l" t="t" r="r" b="b"/>
                <a:pathLst>
                  <a:path w="1117" h="745" extrusionOk="0">
                    <a:moveTo>
                      <a:pt x="451" y="110"/>
                    </a:moveTo>
                    <a:cubicBezTo>
                      <a:pt x="475" y="110"/>
                      <a:pt x="500" y="113"/>
                      <a:pt x="524" y="119"/>
                    </a:cubicBezTo>
                    <a:cubicBezTo>
                      <a:pt x="634" y="140"/>
                      <a:pt x="723" y="161"/>
                      <a:pt x="807" y="182"/>
                    </a:cubicBezTo>
                    <a:cubicBezTo>
                      <a:pt x="875" y="203"/>
                      <a:pt x="938" y="250"/>
                      <a:pt x="964" y="271"/>
                    </a:cubicBezTo>
                    <a:cubicBezTo>
                      <a:pt x="985" y="292"/>
                      <a:pt x="985" y="334"/>
                      <a:pt x="964" y="402"/>
                    </a:cubicBezTo>
                    <a:cubicBezTo>
                      <a:pt x="964" y="444"/>
                      <a:pt x="917" y="512"/>
                      <a:pt x="896" y="575"/>
                    </a:cubicBezTo>
                    <a:cubicBezTo>
                      <a:pt x="875" y="596"/>
                      <a:pt x="875" y="622"/>
                      <a:pt x="854" y="622"/>
                    </a:cubicBezTo>
                    <a:cubicBezTo>
                      <a:pt x="844" y="632"/>
                      <a:pt x="832" y="637"/>
                      <a:pt x="818" y="637"/>
                    </a:cubicBezTo>
                    <a:cubicBezTo>
                      <a:pt x="803" y="637"/>
                      <a:pt x="786" y="632"/>
                      <a:pt x="765" y="622"/>
                    </a:cubicBezTo>
                    <a:cubicBezTo>
                      <a:pt x="693" y="577"/>
                      <a:pt x="575" y="534"/>
                      <a:pt x="435" y="534"/>
                    </a:cubicBezTo>
                    <a:cubicBezTo>
                      <a:pt x="362" y="534"/>
                      <a:pt x="282" y="546"/>
                      <a:pt x="200" y="575"/>
                    </a:cubicBezTo>
                    <a:lnTo>
                      <a:pt x="132" y="575"/>
                    </a:lnTo>
                    <a:lnTo>
                      <a:pt x="132" y="465"/>
                    </a:lnTo>
                    <a:cubicBezTo>
                      <a:pt x="132" y="360"/>
                      <a:pt x="153" y="292"/>
                      <a:pt x="179" y="229"/>
                    </a:cubicBezTo>
                    <a:cubicBezTo>
                      <a:pt x="200" y="203"/>
                      <a:pt x="242" y="161"/>
                      <a:pt x="310" y="140"/>
                    </a:cubicBezTo>
                    <a:cubicBezTo>
                      <a:pt x="339" y="125"/>
                      <a:pt x="393" y="110"/>
                      <a:pt x="451" y="110"/>
                    </a:cubicBezTo>
                    <a:close/>
                    <a:moveTo>
                      <a:pt x="453" y="0"/>
                    </a:moveTo>
                    <a:cubicBezTo>
                      <a:pt x="380" y="0"/>
                      <a:pt x="311" y="15"/>
                      <a:pt x="263" y="30"/>
                    </a:cubicBezTo>
                    <a:cubicBezTo>
                      <a:pt x="179" y="72"/>
                      <a:pt x="111" y="119"/>
                      <a:pt x="90" y="161"/>
                    </a:cubicBezTo>
                    <a:cubicBezTo>
                      <a:pt x="48" y="250"/>
                      <a:pt x="22" y="334"/>
                      <a:pt x="22" y="465"/>
                    </a:cubicBezTo>
                    <a:cubicBezTo>
                      <a:pt x="22" y="533"/>
                      <a:pt x="22" y="554"/>
                      <a:pt x="1" y="575"/>
                    </a:cubicBezTo>
                    <a:cubicBezTo>
                      <a:pt x="1" y="596"/>
                      <a:pt x="22" y="622"/>
                      <a:pt x="22" y="643"/>
                    </a:cubicBezTo>
                    <a:cubicBezTo>
                      <a:pt x="48" y="664"/>
                      <a:pt x="69" y="664"/>
                      <a:pt x="90" y="664"/>
                    </a:cubicBezTo>
                    <a:cubicBezTo>
                      <a:pt x="116" y="681"/>
                      <a:pt x="148" y="688"/>
                      <a:pt x="175" y="688"/>
                    </a:cubicBezTo>
                    <a:cubicBezTo>
                      <a:pt x="212" y="688"/>
                      <a:pt x="242" y="676"/>
                      <a:pt x="242" y="664"/>
                    </a:cubicBezTo>
                    <a:lnTo>
                      <a:pt x="242" y="685"/>
                    </a:lnTo>
                    <a:cubicBezTo>
                      <a:pt x="313" y="653"/>
                      <a:pt x="384" y="641"/>
                      <a:pt x="449" y="641"/>
                    </a:cubicBezTo>
                    <a:cubicBezTo>
                      <a:pt x="566" y="641"/>
                      <a:pt x="666" y="679"/>
                      <a:pt x="723" y="705"/>
                    </a:cubicBezTo>
                    <a:cubicBezTo>
                      <a:pt x="759" y="733"/>
                      <a:pt x="790" y="744"/>
                      <a:pt x="822" y="744"/>
                    </a:cubicBezTo>
                    <a:cubicBezTo>
                      <a:pt x="845" y="744"/>
                      <a:pt x="869" y="738"/>
                      <a:pt x="896" y="726"/>
                    </a:cubicBezTo>
                    <a:cubicBezTo>
                      <a:pt x="938" y="705"/>
                      <a:pt x="985" y="664"/>
                      <a:pt x="1006" y="622"/>
                    </a:cubicBezTo>
                    <a:cubicBezTo>
                      <a:pt x="1027" y="575"/>
                      <a:pt x="1048" y="491"/>
                      <a:pt x="1069" y="423"/>
                    </a:cubicBezTo>
                    <a:cubicBezTo>
                      <a:pt x="1095" y="360"/>
                      <a:pt x="1116" y="271"/>
                      <a:pt x="1048" y="203"/>
                    </a:cubicBezTo>
                    <a:cubicBezTo>
                      <a:pt x="1006" y="140"/>
                      <a:pt x="938" y="119"/>
                      <a:pt x="854" y="72"/>
                    </a:cubicBezTo>
                    <a:cubicBezTo>
                      <a:pt x="744" y="51"/>
                      <a:pt x="655" y="30"/>
                      <a:pt x="545" y="9"/>
                    </a:cubicBezTo>
                    <a:cubicBezTo>
                      <a:pt x="515" y="3"/>
                      <a:pt x="484" y="0"/>
                      <a:pt x="4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1609656" y="1843391"/>
                <a:ext cx="72820" cy="54253"/>
              </a:xfrm>
              <a:custGeom>
                <a:avLst/>
                <a:gdLst/>
                <a:ahLst/>
                <a:cxnLst/>
                <a:rect l="l" t="t" r="r" b="b"/>
                <a:pathLst>
                  <a:path w="855" h="637" extrusionOk="0">
                    <a:moveTo>
                      <a:pt x="199" y="1"/>
                    </a:moveTo>
                    <a:cubicBezTo>
                      <a:pt x="69" y="1"/>
                      <a:pt x="48" y="90"/>
                      <a:pt x="48" y="90"/>
                    </a:cubicBezTo>
                    <a:cubicBezTo>
                      <a:pt x="21" y="221"/>
                      <a:pt x="0" y="420"/>
                      <a:pt x="21" y="482"/>
                    </a:cubicBezTo>
                    <a:cubicBezTo>
                      <a:pt x="41" y="511"/>
                      <a:pt x="72" y="519"/>
                      <a:pt x="112" y="519"/>
                    </a:cubicBezTo>
                    <a:cubicBezTo>
                      <a:pt x="168" y="519"/>
                      <a:pt x="242" y="503"/>
                      <a:pt x="330" y="503"/>
                    </a:cubicBezTo>
                    <a:cubicBezTo>
                      <a:pt x="482" y="524"/>
                      <a:pt x="592" y="592"/>
                      <a:pt x="655" y="634"/>
                    </a:cubicBezTo>
                    <a:cubicBezTo>
                      <a:pt x="659" y="636"/>
                      <a:pt x="663" y="636"/>
                      <a:pt x="666" y="636"/>
                    </a:cubicBezTo>
                    <a:cubicBezTo>
                      <a:pt x="728" y="636"/>
                      <a:pt x="767" y="476"/>
                      <a:pt x="807" y="372"/>
                    </a:cubicBezTo>
                    <a:cubicBezTo>
                      <a:pt x="833" y="289"/>
                      <a:pt x="854" y="200"/>
                      <a:pt x="765" y="158"/>
                    </a:cubicBezTo>
                    <a:cubicBezTo>
                      <a:pt x="676" y="90"/>
                      <a:pt x="309" y="1"/>
                      <a:pt x="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1606079" y="1838026"/>
                <a:ext cx="79889" cy="64218"/>
              </a:xfrm>
              <a:custGeom>
                <a:avLst/>
                <a:gdLst/>
                <a:ahLst/>
                <a:cxnLst/>
                <a:rect l="l" t="t" r="r" b="b"/>
                <a:pathLst>
                  <a:path w="938" h="754" extrusionOk="0">
                    <a:moveTo>
                      <a:pt x="241" y="132"/>
                    </a:moveTo>
                    <a:cubicBezTo>
                      <a:pt x="262" y="132"/>
                      <a:pt x="393" y="153"/>
                      <a:pt x="524" y="174"/>
                    </a:cubicBezTo>
                    <a:cubicBezTo>
                      <a:pt x="587" y="195"/>
                      <a:pt x="634" y="195"/>
                      <a:pt x="676" y="221"/>
                    </a:cubicBezTo>
                    <a:cubicBezTo>
                      <a:pt x="744" y="242"/>
                      <a:pt x="786" y="263"/>
                      <a:pt x="786" y="263"/>
                    </a:cubicBezTo>
                    <a:cubicBezTo>
                      <a:pt x="807" y="284"/>
                      <a:pt x="828" y="284"/>
                      <a:pt x="828" y="305"/>
                    </a:cubicBezTo>
                    <a:cubicBezTo>
                      <a:pt x="828" y="326"/>
                      <a:pt x="807" y="373"/>
                      <a:pt x="786" y="435"/>
                    </a:cubicBezTo>
                    <a:cubicBezTo>
                      <a:pt x="765" y="483"/>
                      <a:pt x="744" y="545"/>
                      <a:pt x="718" y="587"/>
                    </a:cubicBezTo>
                    <a:cubicBezTo>
                      <a:pt x="718" y="614"/>
                      <a:pt x="697" y="635"/>
                      <a:pt x="697" y="635"/>
                    </a:cubicBezTo>
                    <a:cubicBezTo>
                      <a:pt x="655" y="614"/>
                      <a:pt x="545" y="525"/>
                      <a:pt x="372" y="525"/>
                    </a:cubicBezTo>
                    <a:lnTo>
                      <a:pt x="131" y="525"/>
                    </a:lnTo>
                    <a:lnTo>
                      <a:pt x="131" y="504"/>
                    </a:lnTo>
                    <a:cubicBezTo>
                      <a:pt x="111" y="504"/>
                      <a:pt x="111" y="435"/>
                      <a:pt x="111" y="373"/>
                    </a:cubicBezTo>
                    <a:cubicBezTo>
                      <a:pt x="111" y="305"/>
                      <a:pt x="131" y="242"/>
                      <a:pt x="131" y="153"/>
                    </a:cubicBezTo>
                    <a:lnTo>
                      <a:pt x="152" y="153"/>
                    </a:lnTo>
                    <a:cubicBezTo>
                      <a:pt x="173" y="132"/>
                      <a:pt x="194" y="132"/>
                      <a:pt x="241" y="132"/>
                    </a:cubicBezTo>
                    <a:close/>
                    <a:moveTo>
                      <a:pt x="241" y="1"/>
                    </a:moveTo>
                    <a:cubicBezTo>
                      <a:pt x="152" y="1"/>
                      <a:pt x="111" y="43"/>
                      <a:pt x="90" y="64"/>
                    </a:cubicBezTo>
                    <a:cubicBezTo>
                      <a:pt x="42" y="90"/>
                      <a:pt x="21" y="132"/>
                      <a:pt x="21" y="132"/>
                    </a:cubicBezTo>
                    <a:cubicBezTo>
                      <a:pt x="21" y="195"/>
                      <a:pt x="1" y="284"/>
                      <a:pt x="1" y="373"/>
                    </a:cubicBezTo>
                    <a:cubicBezTo>
                      <a:pt x="1" y="435"/>
                      <a:pt x="1" y="504"/>
                      <a:pt x="21" y="566"/>
                    </a:cubicBezTo>
                    <a:cubicBezTo>
                      <a:pt x="42" y="587"/>
                      <a:pt x="63" y="614"/>
                      <a:pt x="90" y="635"/>
                    </a:cubicBezTo>
                    <a:lnTo>
                      <a:pt x="372" y="635"/>
                    </a:lnTo>
                    <a:cubicBezTo>
                      <a:pt x="503" y="635"/>
                      <a:pt x="587" y="697"/>
                      <a:pt x="676" y="744"/>
                    </a:cubicBezTo>
                    <a:cubicBezTo>
                      <a:pt x="682" y="750"/>
                      <a:pt x="690" y="753"/>
                      <a:pt x="700" y="753"/>
                    </a:cubicBezTo>
                    <a:cubicBezTo>
                      <a:pt x="724" y="753"/>
                      <a:pt x="756" y="737"/>
                      <a:pt x="786" y="718"/>
                    </a:cubicBezTo>
                    <a:cubicBezTo>
                      <a:pt x="807" y="697"/>
                      <a:pt x="807" y="676"/>
                      <a:pt x="828" y="635"/>
                    </a:cubicBezTo>
                    <a:cubicBezTo>
                      <a:pt x="849" y="587"/>
                      <a:pt x="875" y="525"/>
                      <a:pt x="896" y="456"/>
                    </a:cubicBezTo>
                    <a:cubicBezTo>
                      <a:pt x="917" y="415"/>
                      <a:pt x="938" y="373"/>
                      <a:pt x="938" y="305"/>
                    </a:cubicBezTo>
                    <a:cubicBezTo>
                      <a:pt x="938" y="263"/>
                      <a:pt x="896" y="195"/>
                      <a:pt x="849" y="153"/>
                    </a:cubicBezTo>
                    <a:cubicBezTo>
                      <a:pt x="807" y="153"/>
                      <a:pt x="765" y="132"/>
                      <a:pt x="718" y="111"/>
                    </a:cubicBezTo>
                    <a:cubicBezTo>
                      <a:pt x="676" y="90"/>
                      <a:pt x="613" y="90"/>
                      <a:pt x="545" y="64"/>
                    </a:cubicBezTo>
                    <a:cubicBezTo>
                      <a:pt x="414" y="43"/>
                      <a:pt x="304" y="1"/>
                      <a:pt x="2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1903298"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1898017"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1998339"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1992548"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1903298"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1898017"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1743702"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1738337"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1582233"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1576442"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1531817"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526452"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1582233"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1576442"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1591176"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1585810"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1678553"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1673187"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428214"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421145"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3426425"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3421145"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265042"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259251"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3214625"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3209260"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3265042"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259251"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274410"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268619"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361361"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355996"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Persistency Conclusion</a:t>
            </a:r>
            <a:endParaRPr dirty="0"/>
          </a:p>
        </p:txBody>
      </p:sp>
      <p:sp>
        <p:nvSpPr>
          <p:cNvPr id="869" name="Google Shape;869;p37"/>
          <p:cNvSpPr txBox="1">
            <a:spLocks noGrp="1"/>
          </p:cNvSpPr>
          <p:nvPr>
            <p:ph type="subTitle" idx="2"/>
          </p:nvPr>
        </p:nvSpPr>
        <p:spPr>
          <a:xfrm>
            <a:off x="720000" y="1464006"/>
            <a:ext cx="5522304" cy="1261523"/>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869;p37">
            <a:extLst>
              <a:ext uri="{FF2B5EF4-FFF2-40B4-BE49-F238E27FC236}">
                <a16:creationId xmlns:a16="http://schemas.microsoft.com/office/drawing/2014/main" id="{61DB6C24-01E4-5274-EA07-415332054B20}"/>
              </a:ext>
            </a:extLst>
          </p:cNvPr>
          <p:cNvSpPr txBox="1">
            <a:spLocks/>
          </p:cNvSpPr>
          <p:nvPr/>
        </p:nvSpPr>
        <p:spPr>
          <a:xfrm>
            <a:off x="872400" y="1616406"/>
            <a:ext cx="5694655" cy="1261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previous example we conclude that the database persists the data and protects it from being lost after a sudden crash or restart. </a:t>
            </a:r>
          </a:p>
          <a:p>
            <a:pPr marL="285750" indent="-285750">
              <a:buFont typeface="Arial" panose="020B0604020202020204" pitchFamily="34" charset="0"/>
              <a:buChar char="•"/>
            </a:pPr>
            <a:endParaRPr lang="en-US" dirty="0"/>
          </a:p>
        </p:txBody>
      </p:sp>
      <p:pic>
        <p:nvPicPr>
          <p:cNvPr id="6" name="Picture 5" descr="A silver cylinder with a sign attached to it&#10;&#10;Description automatically generated">
            <a:extLst>
              <a:ext uri="{FF2B5EF4-FFF2-40B4-BE49-F238E27FC236}">
                <a16:creationId xmlns:a16="http://schemas.microsoft.com/office/drawing/2014/main" id="{C91B3D24-A9A5-2DA1-2E8F-68656D3465A1}"/>
              </a:ext>
            </a:extLst>
          </p:cNvPr>
          <p:cNvPicPr>
            <a:picLocks noChangeAspect="1"/>
          </p:cNvPicPr>
          <p:nvPr/>
        </p:nvPicPr>
        <p:blipFill>
          <a:blip r:embed="rId3"/>
          <a:stretch>
            <a:fillRect/>
          </a:stretch>
        </p:blipFill>
        <p:spPr>
          <a:xfrm>
            <a:off x="3398520" y="2624730"/>
            <a:ext cx="1967564" cy="1943953"/>
          </a:xfrm>
          <a:prstGeom prst="rect">
            <a:avLst/>
          </a:prstGeom>
        </p:spPr>
      </p:pic>
    </p:spTree>
    <p:extLst>
      <p:ext uri="{BB962C8B-B14F-4D97-AF65-F5344CB8AC3E}">
        <p14:creationId xmlns:p14="http://schemas.microsoft.com/office/powerpoint/2010/main" val="538399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Database Types</a:t>
            </a:r>
            <a:endParaRPr dirty="0"/>
          </a:p>
        </p:txBody>
      </p:sp>
      <p:sp>
        <p:nvSpPr>
          <p:cNvPr id="869" name="Google Shape;869;p37"/>
          <p:cNvSpPr txBox="1">
            <a:spLocks noGrp="1"/>
          </p:cNvSpPr>
          <p:nvPr>
            <p:ph type="subTitle" idx="2"/>
          </p:nvPr>
        </p:nvSpPr>
        <p:spPr>
          <a:xfrm>
            <a:off x="720000" y="1444305"/>
            <a:ext cx="5522304" cy="3286242"/>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Database types are the patterns and structures used to organize data within a database management system.</a:t>
            </a:r>
          </a:p>
          <a:p>
            <a:pPr marL="139700" indent="0"/>
            <a:endParaRPr lang="en-US" dirty="0">
              <a:solidFill>
                <a:schemeClr val="tx1"/>
              </a:solidFill>
              <a:latin typeface="Inter" panose="020B0604020202020204" charset="0"/>
              <a:ea typeface="Inter" panose="020B0604020202020204" charset="0"/>
            </a:endParaRPr>
          </a:p>
          <a:p>
            <a:pPr marL="42545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There are many different database types, but they can be broadly classified into three categories based on the model, location, and design of the data.</a:t>
            </a:r>
          </a:p>
          <a:p>
            <a:pPr marL="425450" indent="-285750">
              <a:buFont typeface="Arial" panose="020B0604020202020204" pitchFamily="34" charset="0"/>
              <a:buChar char="•"/>
            </a:pPr>
            <a:endParaRPr lang="en-US" dirty="0">
              <a:solidFill>
                <a:schemeClr val="tx1"/>
              </a:solidFill>
              <a:latin typeface="Inter" panose="020B0604020202020204" charset="0"/>
              <a:ea typeface="Inter" panose="020B0604020202020204" charset="0"/>
            </a:endParaRPr>
          </a:p>
          <a:p>
            <a:pPr marL="425450" indent="-285750">
              <a:buFont typeface="Arial" panose="020B0604020202020204" pitchFamily="34" charset="0"/>
              <a:buChar char="•"/>
            </a:pPr>
            <a:r>
              <a:rPr lang="en-US" dirty="0">
                <a:solidFill>
                  <a:schemeClr val="tx1"/>
                </a:solidFill>
                <a:latin typeface="Inter" panose="020B0604020202020204" charset="0"/>
                <a:ea typeface="Inter" panose="020B0604020202020204" charset="0"/>
              </a:rPr>
              <a:t>Focusing on the</a:t>
            </a:r>
            <a:r>
              <a:rPr lang="en-US" b="0" i="0" dirty="0">
                <a:solidFill>
                  <a:schemeClr val="tx1"/>
                </a:solidFill>
                <a:effectLst/>
                <a:latin typeface="Inter" panose="020B0604020202020204" charset="0"/>
                <a:ea typeface="Inter" panose="020B0604020202020204" charset="0"/>
              </a:rPr>
              <a:t> model of the data refers to how the data looks inside the database, and how it is stored, manipulated, and accessed.</a:t>
            </a:r>
          </a:p>
          <a:p>
            <a:pPr marL="0" lvl="0" indent="0" algn="l" rtl="0">
              <a:spcBef>
                <a:spcPts val="0"/>
              </a:spcBef>
              <a:spcAft>
                <a:spcPts val="0"/>
              </a:spcAft>
            </a:pPr>
            <a:r>
              <a:rPr lang="en-US" dirty="0">
                <a:solidFill>
                  <a:schemeClr val="tx1"/>
                </a:solidFill>
                <a:latin typeface="Inter" panose="020B0604020202020204" charset="0"/>
                <a:ea typeface="Inter" panose="020B0604020202020204" charset="0"/>
              </a:rPr>
              <a:t>        Ex : </a:t>
            </a:r>
            <a:r>
              <a:rPr lang="en-US" b="1" dirty="0">
                <a:solidFill>
                  <a:schemeClr val="tx1"/>
                </a:solidFill>
                <a:latin typeface="Inter" panose="020B0604020202020204" charset="0"/>
                <a:ea typeface="Inter" panose="020B0604020202020204" charset="0"/>
              </a:rPr>
              <a:t>Relational</a:t>
            </a:r>
            <a:r>
              <a:rPr lang="en-US" dirty="0">
                <a:solidFill>
                  <a:schemeClr val="tx1"/>
                </a:solidFill>
                <a:latin typeface="Inter" panose="020B0604020202020204" charset="0"/>
                <a:ea typeface="Inter" panose="020B0604020202020204" charset="0"/>
              </a:rPr>
              <a:t> And </a:t>
            </a:r>
            <a:r>
              <a:rPr lang="en-US" b="1" dirty="0">
                <a:solidFill>
                  <a:schemeClr val="tx1"/>
                </a:solidFill>
                <a:latin typeface="Inter" panose="020B0604020202020204" charset="0"/>
                <a:ea typeface="Inter" panose="020B0604020202020204" charset="0"/>
              </a:rPr>
              <a:t>Non-Relational</a:t>
            </a:r>
            <a:r>
              <a:rPr lang="en-US" dirty="0">
                <a:solidFill>
                  <a:schemeClr val="tx1"/>
                </a:solidFill>
                <a:latin typeface="Inter" panose="020B0604020202020204" charset="0"/>
                <a:ea typeface="Inter" panose="020B0604020202020204" charset="0"/>
              </a:rPr>
              <a:t> models</a:t>
            </a:r>
            <a:endParaRPr dirty="0">
              <a:solidFill>
                <a:schemeClr val="tx1"/>
              </a:solidFill>
              <a:latin typeface="Inter" panose="020B0604020202020204" charset="0"/>
              <a:ea typeface="Inter" panose="020B0604020202020204" charset="0"/>
            </a:endParaRPr>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1A2F48-AD88-4EC9-0D25-80B6BE70F9CE}"/>
              </a:ext>
            </a:extLst>
          </p:cNvPr>
          <p:cNvPicPr>
            <a:picLocks noChangeAspect="1"/>
          </p:cNvPicPr>
          <p:nvPr/>
        </p:nvPicPr>
        <p:blipFill>
          <a:blip r:embed="rId3"/>
          <a:stretch>
            <a:fillRect/>
          </a:stretch>
        </p:blipFill>
        <p:spPr>
          <a:xfrm>
            <a:off x="6821641" y="1336033"/>
            <a:ext cx="1068523" cy="1587616"/>
          </a:xfrm>
          <a:prstGeom prst="rect">
            <a:avLst/>
          </a:prstGeom>
        </p:spPr>
      </p:pic>
      <p:pic>
        <p:nvPicPr>
          <p:cNvPr id="8" name="Picture 7">
            <a:extLst>
              <a:ext uri="{FF2B5EF4-FFF2-40B4-BE49-F238E27FC236}">
                <a16:creationId xmlns:a16="http://schemas.microsoft.com/office/drawing/2014/main" id="{F796F6EF-7DFD-5BF2-1F97-5EE3C5C181D2}"/>
              </a:ext>
            </a:extLst>
          </p:cNvPr>
          <p:cNvPicPr>
            <a:picLocks noChangeAspect="1"/>
          </p:cNvPicPr>
          <p:nvPr/>
        </p:nvPicPr>
        <p:blipFill>
          <a:blip r:embed="rId4"/>
          <a:stretch>
            <a:fillRect/>
          </a:stretch>
        </p:blipFill>
        <p:spPr>
          <a:xfrm>
            <a:off x="6821641" y="3087426"/>
            <a:ext cx="1203960" cy="1425096"/>
          </a:xfrm>
          <a:prstGeom prst="rect">
            <a:avLst/>
          </a:prstGeom>
        </p:spPr>
      </p:pic>
    </p:spTree>
    <p:extLst>
      <p:ext uri="{BB962C8B-B14F-4D97-AF65-F5344CB8AC3E}">
        <p14:creationId xmlns:p14="http://schemas.microsoft.com/office/powerpoint/2010/main" val="20206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 calcmode="lin" valueType="num">
                                      <p:cBhvr additive="base">
                                        <p:cTn id="7" dur="500" fill="hold"/>
                                        <p:tgtEl>
                                          <p:spTgt spid="8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9">
                                            <p:txEl>
                                              <p:pRg st="2" end="2"/>
                                            </p:txEl>
                                          </p:spTgt>
                                        </p:tgtEl>
                                        <p:attrNameLst>
                                          <p:attrName>style.visibility</p:attrName>
                                        </p:attrNameLst>
                                      </p:cBhvr>
                                      <p:to>
                                        <p:strVal val="visible"/>
                                      </p:to>
                                    </p:set>
                                    <p:anim calcmode="lin" valueType="num">
                                      <p:cBhvr additive="base">
                                        <p:cTn id="13" dur="500" fill="hold"/>
                                        <p:tgtEl>
                                          <p:spTgt spid="86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69">
                                            <p:txEl>
                                              <p:pRg st="4" end="4"/>
                                            </p:txEl>
                                          </p:spTgt>
                                        </p:tgtEl>
                                        <p:attrNameLst>
                                          <p:attrName>style.visibility</p:attrName>
                                        </p:attrNameLst>
                                      </p:cBhvr>
                                      <p:to>
                                        <p:strVal val="visible"/>
                                      </p:to>
                                    </p:set>
                                    <p:anim calcmode="lin" valueType="num">
                                      <p:cBhvr additive="base">
                                        <p:cTn id="19" dur="500" fill="hold"/>
                                        <p:tgtEl>
                                          <p:spTgt spid="86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69">
                                            <p:txEl>
                                              <p:pRg st="5" end="5"/>
                                            </p:txEl>
                                          </p:spTgt>
                                        </p:tgtEl>
                                        <p:attrNameLst>
                                          <p:attrName>style.visibility</p:attrName>
                                        </p:attrNameLst>
                                      </p:cBhvr>
                                      <p:to>
                                        <p:strVal val="visible"/>
                                      </p:to>
                                    </p:set>
                                    <p:anim calcmode="lin" valueType="num">
                                      <p:cBhvr additive="base">
                                        <p:cTn id="25" dur="500" fill="hold"/>
                                        <p:tgtEl>
                                          <p:spTgt spid="86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69">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Relational Database Model</a:t>
            </a:r>
            <a:endParaRPr dirty="0"/>
          </a:p>
        </p:txBody>
      </p:sp>
      <p:sp>
        <p:nvSpPr>
          <p:cNvPr id="869" name="Google Shape;869;p37"/>
          <p:cNvSpPr txBox="1">
            <a:spLocks noGrp="1"/>
          </p:cNvSpPr>
          <p:nvPr>
            <p:ph type="subTitle" idx="2"/>
          </p:nvPr>
        </p:nvSpPr>
        <p:spPr>
          <a:xfrm>
            <a:off x="720000" y="1326219"/>
            <a:ext cx="5522304" cy="1493181"/>
          </a:xfrm>
          <a:prstGeom prst="rect">
            <a:avLst/>
          </a:prstGeom>
        </p:spPr>
        <p:txBody>
          <a:bodyPr spcFirstLastPara="1" wrap="square" lIns="91425" tIns="91425" rIns="91425" bIns="91425" anchor="t" anchorCtr="0">
            <a:noAutofit/>
          </a:bodyPr>
          <a:lstStyle/>
          <a:p>
            <a:pPr marL="0" indent="0"/>
            <a:r>
              <a:rPr lang="en-US" dirty="0"/>
              <a:t>These are models in which data is stored in tables, where each row represents a record and each column represents a field. Relational databases use a structured query language (SQL) to manipulate the data. Examples of relational databases are </a:t>
            </a:r>
            <a:r>
              <a:rPr lang="en-US" b="1" dirty="0"/>
              <a:t>MySQL</a:t>
            </a:r>
            <a:r>
              <a:rPr lang="en-US" dirty="0"/>
              <a:t>, </a:t>
            </a:r>
            <a:r>
              <a:rPr lang="en-US" b="1" dirty="0"/>
              <a:t>PostgreSQL</a:t>
            </a:r>
            <a:r>
              <a:rPr lang="en-US" dirty="0"/>
              <a:t>, </a:t>
            </a:r>
            <a:r>
              <a:rPr lang="en-US" b="1" dirty="0"/>
              <a:t>Oracle</a:t>
            </a:r>
            <a:r>
              <a:rPr lang="en-US" dirty="0"/>
              <a:t>, and </a:t>
            </a:r>
            <a:r>
              <a:rPr lang="en-US" b="1" dirty="0"/>
              <a:t>Microsoft</a:t>
            </a:r>
            <a:r>
              <a:rPr lang="en-US" dirty="0"/>
              <a:t> </a:t>
            </a:r>
            <a:r>
              <a:rPr lang="en-US" b="1" dirty="0"/>
              <a:t>SQL</a:t>
            </a:r>
            <a:r>
              <a:rPr lang="en-US" dirty="0"/>
              <a:t> </a:t>
            </a:r>
            <a:r>
              <a:rPr lang="en-US" b="1" dirty="0"/>
              <a:t>Server</a:t>
            </a:r>
            <a:r>
              <a:rPr lang="en-US" dirty="0"/>
              <a:t>. </a:t>
            </a:r>
          </a:p>
          <a:p>
            <a:pPr marL="285750" lvl="0" indent="-285750">
              <a:buFont typeface="Arial" panose="020B0604020202020204" pitchFamily="34" charset="0"/>
              <a:buChar char="•"/>
            </a:pPr>
            <a:endParaRPr lang="en-US" dirty="0"/>
          </a:p>
          <a:p>
            <a:pPr marL="0" lvl="0" indent="0"/>
            <a:endParaRPr lang="en-US" dirty="0"/>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9B4E910-B20E-DA42-D4F1-D3C419044B94}"/>
              </a:ext>
            </a:extLst>
          </p:cNvPr>
          <p:cNvPicPr>
            <a:picLocks noChangeAspect="1"/>
          </p:cNvPicPr>
          <p:nvPr/>
        </p:nvPicPr>
        <p:blipFill>
          <a:blip r:embed="rId3"/>
          <a:stretch>
            <a:fillRect/>
          </a:stretch>
        </p:blipFill>
        <p:spPr>
          <a:xfrm>
            <a:off x="776854" y="3558144"/>
            <a:ext cx="7590291" cy="767989"/>
          </a:xfrm>
          <a:prstGeom prst="rect">
            <a:avLst/>
          </a:prstGeom>
        </p:spPr>
      </p:pic>
      <p:pic>
        <p:nvPicPr>
          <p:cNvPr id="14" name="Picture 13" descr="A blue dolphin with yellow text&#10;&#10;Description automatically generated">
            <a:extLst>
              <a:ext uri="{FF2B5EF4-FFF2-40B4-BE49-F238E27FC236}">
                <a16:creationId xmlns:a16="http://schemas.microsoft.com/office/drawing/2014/main" id="{8CBDAA6B-48F6-BCAC-2FA0-497D45351D91}"/>
              </a:ext>
            </a:extLst>
          </p:cNvPr>
          <p:cNvPicPr>
            <a:picLocks noChangeAspect="1"/>
          </p:cNvPicPr>
          <p:nvPr/>
        </p:nvPicPr>
        <p:blipFill>
          <a:blip r:embed="rId4"/>
          <a:stretch>
            <a:fillRect/>
          </a:stretch>
        </p:blipFill>
        <p:spPr>
          <a:xfrm>
            <a:off x="6475771" y="1180251"/>
            <a:ext cx="946886" cy="946886"/>
          </a:xfrm>
          <a:prstGeom prst="rect">
            <a:avLst/>
          </a:prstGeom>
        </p:spPr>
      </p:pic>
      <p:pic>
        <p:nvPicPr>
          <p:cNvPr id="16" name="Picture 15" descr="A blue elephant with tusks&#10;&#10;Description automatically generated">
            <a:extLst>
              <a:ext uri="{FF2B5EF4-FFF2-40B4-BE49-F238E27FC236}">
                <a16:creationId xmlns:a16="http://schemas.microsoft.com/office/drawing/2014/main" id="{D54B7039-1DDB-0EBF-D906-4A6970F9F2CA}"/>
              </a:ext>
            </a:extLst>
          </p:cNvPr>
          <p:cNvPicPr>
            <a:picLocks noChangeAspect="1"/>
          </p:cNvPicPr>
          <p:nvPr/>
        </p:nvPicPr>
        <p:blipFill>
          <a:blip r:embed="rId5"/>
          <a:stretch>
            <a:fillRect/>
          </a:stretch>
        </p:blipFill>
        <p:spPr>
          <a:xfrm>
            <a:off x="7422657" y="987285"/>
            <a:ext cx="1465428" cy="1465428"/>
          </a:xfrm>
          <a:prstGeom prst="rect">
            <a:avLst/>
          </a:prstGeom>
        </p:spPr>
      </p:pic>
      <p:pic>
        <p:nvPicPr>
          <p:cNvPr id="18" name="Picture 17" descr="A logo of a company&#10;&#10;Description automatically generated">
            <a:extLst>
              <a:ext uri="{FF2B5EF4-FFF2-40B4-BE49-F238E27FC236}">
                <a16:creationId xmlns:a16="http://schemas.microsoft.com/office/drawing/2014/main" id="{913969FE-2494-99F3-C3FC-E0620F9FC17B}"/>
              </a:ext>
            </a:extLst>
          </p:cNvPr>
          <p:cNvPicPr>
            <a:picLocks noChangeAspect="1"/>
          </p:cNvPicPr>
          <p:nvPr/>
        </p:nvPicPr>
        <p:blipFill>
          <a:blip r:embed="rId6"/>
          <a:stretch>
            <a:fillRect/>
          </a:stretch>
        </p:blipFill>
        <p:spPr>
          <a:xfrm>
            <a:off x="6734833" y="2199356"/>
            <a:ext cx="1632312" cy="1219769"/>
          </a:xfrm>
          <a:prstGeom prst="rect">
            <a:avLst/>
          </a:prstGeom>
        </p:spPr>
      </p:pic>
    </p:spTree>
    <p:extLst>
      <p:ext uri="{BB962C8B-B14F-4D97-AF65-F5344CB8AC3E}">
        <p14:creationId xmlns:p14="http://schemas.microsoft.com/office/powerpoint/2010/main" val="391553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Effect transition="in" filter="fade">
                                      <p:cBhvr>
                                        <p:cTn id="7" dur="500"/>
                                        <p:tgtEl>
                                          <p:spTgt spid="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Non-Relational Database Model</a:t>
            </a:r>
            <a:endParaRPr dirty="0"/>
          </a:p>
        </p:txBody>
      </p:sp>
      <p:sp>
        <p:nvSpPr>
          <p:cNvPr id="869" name="Google Shape;869;p37"/>
          <p:cNvSpPr txBox="1">
            <a:spLocks noGrp="1"/>
          </p:cNvSpPr>
          <p:nvPr>
            <p:ph type="subTitle" idx="2"/>
          </p:nvPr>
        </p:nvSpPr>
        <p:spPr>
          <a:xfrm>
            <a:off x="720000" y="1326219"/>
            <a:ext cx="5279039" cy="1908300"/>
          </a:xfrm>
          <a:prstGeom prst="rect">
            <a:avLst/>
          </a:prstGeom>
        </p:spPr>
        <p:txBody>
          <a:bodyPr spcFirstLastPara="1" wrap="square" lIns="91425" tIns="91425" rIns="91425" bIns="91425" anchor="t" anchorCtr="0">
            <a:noAutofit/>
          </a:bodyPr>
          <a:lstStyle/>
          <a:p>
            <a:pPr marL="0" indent="0"/>
            <a:r>
              <a:rPr lang="en-US" b="0" i="0" dirty="0">
                <a:solidFill>
                  <a:schemeClr val="tx1"/>
                </a:solidFill>
                <a:effectLst/>
                <a:latin typeface="Inter" panose="020B0604020202020204" charset="0"/>
                <a:ea typeface="Inter" panose="020B0604020202020204" charset="0"/>
              </a:rPr>
              <a:t>Data is not organized in tables here, but in other formats such as documents, graphs, key-value pairs, or columns. NoSQL databases are more flexible and scalable than relational databases, but they may not support ACID transactions or complex queries.</a:t>
            </a:r>
          </a:p>
          <a:p>
            <a:pPr marL="0" indent="0"/>
            <a:endParaRPr lang="en-US" b="0" i="0" dirty="0">
              <a:solidFill>
                <a:schemeClr val="tx1"/>
              </a:solidFill>
              <a:effectLst/>
              <a:latin typeface="Inter" panose="020B0604020202020204" charset="0"/>
              <a:ea typeface="Inter" panose="020B0604020202020204" charset="0"/>
            </a:endParaRPr>
          </a:p>
          <a:p>
            <a:pPr marL="0" indent="0"/>
            <a:r>
              <a:rPr lang="en-US" b="0" i="0" dirty="0">
                <a:solidFill>
                  <a:schemeClr val="tx1"/>
                </a:solidFill>
                <a:effectLst/>
                <a:latin typeface="Inter" panose="020B0604020202020204" charset="0"/>
                <a:ea typeface="Inter" panose="020B0604020202020204" charset="0"/>
              </a:rPr>
              <a:t>Examples of NoSQL databases are </a:t>
            </a:r>
            <a:r>
              <a:rPr lang="en-US" b="1" i="0" dirty="0">
                <a:solidFill>
                  <a:schemeClr val="tx1"/>
                </a:solidFill>
                <a:effectLst/>
                <a:latin typeface="Inter" panose="020B0604020202020204" charset="0"/>
                <a:ea typeface="Inter" panose="020B0604020202020204" charset="0"/>
              </a:rPr>
              <a:t>MongoDB</a:t>
            </a:r>
            <a:r>
              <a:rPr lang="en-US" b="0" i="0" dirty="0">
                <a:solidFill>
                  <a:schemeClr val="tx1"/>
                </a:solidFill>
                <a:effectLst/>
                <a:latin typeface="Inter" panose="020B0604020202020204" charset="0"/>
                <a:ea typeface="Inter" panose="020B0604020202020204" charset="0"/>
              </a:rPr>
              <a:t>, </a:t>
            </a:r>
            <a:r>
              <a:rPr lang="en-US" b="1" i="0" dirty="0">
                <a:solidFill>
                  <a:schemeClr val="tx1"/>
                </a:solidFill>
                <a:effectLst/>
                <a:latin typeface="Inter" panose="020B0604020202020204" charset="0"/>
                <a:ea typeface="Inter" panose="020B0604020202020204" charset="0"/>
              </a:rPr>
              <a:t>Cassandra</a:t>
            </a:r>
            <a:r>
              <a:rPr lang="en-US" b="0" i="0" dirty="0">
                <a:solidFill>
                  <a:schemeClr val="tx1"/>
                </a:solidFill>
                <a:effectLst/>
                <a:latin typeface="Inter" panose="020B0604020202020204" charset="0"/>
                <a:ea typeface="Inter" panose="020B0604020202020204" charset="0"/>
              </a:rPr>
              <a:t>, </a:t>
            </a:r>
            <a:r>
              <a:rPr lang="en-US" b="1" i="0" dirty="0">
                <a:solidFill>
                  <a:schemeClr val="tx1"/>
                </a:solidFill>
                <a:effectLst/>
                <a:latin typeface="Inter" panose="020B0604020202020204" charset="0"/>
                <a:ea typeface="Inter" panose="020B0604020202020204" charset="0"/>
              </a:rPr>
              <a:t>Redis</a:t>
            </a:r>
            <a:r>
              <a:rPr lang="en-US" b="0" i="0" dirty="0">
                <a:solidFill>
                  <a:schemeClr val="tx1"/>
                </a:solidFill>
                <a:effectLst/>
                <a:latin typeface="Inter" panose="020B0604020202020204" charset="0"/>
                <a:ea typeface="Inter" panose="020B0604020202020204" charset="0"/>
              </a:rPr>
              <a:t>, and </a:t>
            </a:r>
            <a:r>
              <a:rPr lang="en-US" b="1" i="0" dirty="0">
                <a:solidFill>
                  <a:schemeClr val="tx1"/>
                </a:solidFill>
                <a:effectLst/>
                <a:latin typeface="Inter" panose="020B0604020202020204" charset="0"/>
                <a:ea typeface="Inter" panose="020B0604020202020204" charset="0"/>
              </a:rPr>
              <a:t>Neo4j</a:t>
            </a:r>
            <a:r>
              <a:rPr lang="en-US" b="0" i="0" dirty="0">
                <a:solidFill>
                  <a:schemeClr val="tx1"/>
                </a:solidFill>
                <a:effectLst/>
                <a:latin typeface="Inter" panose="020B0604020202020204" charset="0"/>
                <a:ea typeface="Inter" panose="020B0604020202020204" charset="0"/>
              </a:rPr>
              <a:t>.</a:t>
            </a:r>
            <a:endParaRPr lang="en-US" dirty="0">
              <a:solidFill>
                <a:schemeClr val="tx1"/>
              </a:solidFill>
              <a:latin typeface="Inter" panose="020B0604020202020204" charset="0"/>
              <a:ea typeface="Inter" panose="020B0604020202020204" charset="0"/>
            </a:endParaRPr>
          </a:p>
          <a:p>
            <a:pPr marL="0" lvl="0" indent="0"/>
            <a:endParaRPr lang="en-US" dirty="0"/>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een leaf with brown letters on a black background&#10;&#10;Description automatically generated">
            <a:extLst>
              <a:ext uri="{FF2B5EF4-FFF2-40B4-BE49-F238E27FC236}">
                <a16:creationId xmlns:a16="http://schemas.microsoft.com/office/drawing/2014/main" id="{27BBAC57-8255-7E65-DBA6-D5C163521591}"/>
              </a:ext>
            </a:extLst>
          </p:cNvPr>
          <p:cNvPicPr>
            <a:picLocks noChangeAspect="1"/>
          </p:cNvPicPr>
          <p:nvPr/>
        </p:nvPicPr>
        <p:blipFill>
          <a:blip r:embed="rId3"/>
          <a:stretch>
            <a:fillRect/>
          </a:stretch>
        </p:blipFill>
        <p:spPr>
          <a:xfrm>
            <a:off x="2757539" y="3418315"/>
            <a:ext cx="1203960" cy="1203960"/>
          </a:xfrm>
          <a:prstGeom prst="rect">
            <a:avLst/>
          </a:prstGeom>
        </p:spPr>
      </p:pic>
      <p:pic>
        <p:nvPicPr>
          <p:cNvPr id="7" name="Picture 6" descr="A logo of a red cube with a white logo on it&#10;&#10;Description automatically generated">
            <a:extLst>
              <a:ext uri="{FF2B5EF4-FFF2-40B4-BE49-F238E27FC236}">
                <a16:creationId xmlns:a16="http://schemas.microsoft.com/office/drawing/2014/main" id="{1CF79E44-FFB8-CDBA-D699-008760C2ABE3}"/>
              </a:ext>
            </a:extLst>
          </p:cNvPr>
          <p:cNvPicPr>
            <a:picLocks noChangeAspect="1"/>
          </p:cNvPicPr>
          <p:nvPr/>
        </p:nvPicPr>
        <p:blipFill>
          <a:blip r:embed="rId4"/>
          <a:stretch>
            <a:fillRect/>
          </a:stretch>
        </p:blipFill>
        <p:spPr>
          <a:xfrm>
            <a:off x="942945" y="3298957"/>
            <a:ext cx="1380264" cy="1380264"/>
          </a:xfrm>
          <a:prstGeom prst="rect">
            <a:avLst/>
          </a:prstGeom>
        </p:spPr>
      </p:pic>
      <p:pic>
        <p:nvPicPr>
          <p:cNvPr id="9" name="Picture 8" descr="A blue eye with a white flower in the center&#10;&#10;Description automatically generated">
            <a:extLst>
              <a:ext uri="{FF2B5EF4-FFF2-40B4-BE49-F238E27FC236}">
                <a16:creationId xmlns:a16="http://schemas.microsoft.com/office/drawing/2014/main" id="{04F4A444-E511-F9CA-225B-79DAD9B29E1A}"/>
              </a:ext>
            </a:extLst>
          </p:cNvPr>
          <p:cNvPicPr>
            <a:picLocks noChangeAspect="1"/>
          </p:cNvPicPr>
          <p:nvPr/>
        </p:nvPicPr>
        <p:blipFill>
          <a:blip r:embed="rId5"/>
          <a:stretch>
            <a:fillRect/>
          </a:stretch>
        </p:blipFill>
        <p:spPr>
          <a:xfrm>
            <a:off x="4171852" y="3319826"/>
            <a:ext cx="1318622" cy="1318622"/>
          </a:xfrm>
          <a:prstGeom prst="rect">
            <a:avLst/>
          </a:prstGeom>
        </p:spPr>
      </p:pic>
      <p:pic>
        <p:nvPicPr>
          <p:cNvPr id="13" name="Picture 12">
            <a:extLst>
              <a:ext uri="{FF2B5EF4-FFF2-40B4-BE49-F238E27FC236}">
                <a16:creationId xmlns:a16="http://schemas.microsoft.com/office/drawing/2014/main" id="{2AD68663-3BDB-EC5D-D5DC-80D0A9492FED}"/>
              </a:ext>
            </a:extLst>
          </p:cNvPr>
          <p:cNvPicPr>
            <a:picLocks noChangeAspect="1"/>
          </p:cNvPicPr>
          <p:nvPr/>
        </p:nvPicPr>
        <p:blipFill>
          <a:blip r:embed="rId6"/>
          <a:stretch>
            <a:fillRect/>
          </a:stretch>
        </p:blipFill>
        <p:spPr>
          <a:xfrm>
            <a:off x="6209392" y="1521029"/>
            <a:ext cx="2492219" cy="2484551"/>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00113C31-815F-BB19-1FD4-99950E7C5D28}"/>
                  </a:ext>
                </a:extLst>
              </p14:cNvPr>
              <p14:cNvContentPartPr/>
              <p14:nvPr/>
            </p14:nvContentPartPr>
            <p14:xfrm>
              <a:off x="6355080" y="1872360"/>
              <a:ext cx="81720" cy="360"/>
            </p14:xfrm>
          </p:contentPart>
        </mc:Choice>
        <mc:Fallback xmlns="">
          <p:pic>
            <p:nvPicPr>
              <p:cNvPr id="2" name="Ink 1">
                <a:extLst>
                  <a:ext uri="{FF2B5EF4-FFF2-40B4-BE49-F238E27FC236}">
                    <a16:creationId xmlns:a16="http://schemas.microsoft.com/office/drawing/2014/main" id="{00113C31-815F-BB19-1FD4-99950E7C5D28}"/>
                  </a:ext>
                </a:extLst>
              </p:cNvPr>
              <p:cNvPicPr/>
              <p:nvPr/>
            </p:nvPicPr>
            <p:blipFill>
              <a:blip r:embed="rId8"/>
              <a:stretch>
                <a:fillRect/>
              </a:stretch>
            </p:blipFill>
            <p:spPr>
              <a:xfrm>
                <a:off x="6345720" y="1863000"/>
                <a:ext cx="100440" cy="19080"/>
              </a:xfrm>
              <a:prstGeom prst="rect">
                <a:avLst/>
              </a:prstGeom>
            </p:spPr>
          </p:pic>
        </mc:Fallback>
      </mc:AlternateContent>
    </p:spTree>
    <p:extLst>
      <p:ext uri="{BB962C8B-B14F-4D97-AF65-F5344CB8AC3E}">
        <p14:creationId xmlns:p14="http://schemas.microsoft.com/office/powerpoint/2010/main" val="93672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Effect transition="in" filter="fade">
                                      <p:cBhvr>
                                        <p:cTn id="7" dur="500"/>
                                        <p:tgtEl>
                                          <p:spTgt spid="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69">
                                            <p:txEl>
                                              <p:pRg st="2" end="2"/>
                                            </p:txEl>
                                          </p:spTgt>
                                        </p:tgtEl>
                                        <p:attrNameLst>
                                          <p:attrName>style.visibility</p:attrName>
                                        </p:attrNameLst>
                                      </p:cBhvr>
                                      <p:to>
                                        <p:strVal val="visible"/>
                                      </p:to>
                                    </p:set>
                                    <p:animEffect transition="in" filter="fade">
                                      <p:cBhvr>
                                        <p:cTn id="19" dur="500"/>
                                        <p:tgtEl>
                                          <p:spTgt spid="869">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When to use SQL vs No SQL</a:t>
            </a: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515667F7-FD22-E154-7977-86A74605FCED}"/>
              </a:ext>
            </a:extLst>
          </p:cNvPr>
          <p:cNvGraphicFramePr>
            <a:graphicFrameLocks noGrp="1"/>
          </p:cNvGraphicFramePr>
          <p:nvPr>
            <p:extLst>
              <p:ext uri="{D42A27DB-BD31-4B8C-83A1-F6EECF244321}">
                <p14:modId xmlns:p14="http://schemas.microsoft.com/office/powerpoint/2010/main" val="2210835445"/>
              </p:ext>
            </p:extLst>
          </p:nvPr>
        </p:nvGraphicFramePr>
        <p:xfrm>
          <a:off x="1524000" y="1689764"/>
          <a:ext cx="6096000" cy="2538957"/>
        </p:xfrm>
        <a:graphic>
          <a:graphicData uri="http://schemas.openxmlformats.org/drawingml/2006/table">
            <a:tbl>
              <a:tblPr firstRow="1" bandRow="1">
                <a:tableStyleId>{C639A567-3C8B-4442-B162-D9C55A89EB57}</a:tableStyleId>
              </a:tblPr>
              <a:tblGrid>
                <a:gridCol w="3048000">
                  <a:extLst>
                    <a:ext uri="{9D8B030D-6E8A-4147-A177-3AD203B41FA5}">
                      <a16:colId xmlns:a16="http://schemas.microsoft.com/office/drawing/2014/main" val="3486116220"/>
                    </a:ext>
                  </a:extLst>
                </a:gridCol>
                <a:gridCol w="3048000">
                  <a:extLst>
                    <a:ext uri="{9D8B030D-6E8A-4147-A177-3AD203B41FA5}">
                      <a16:colId xmlns:a16="http://schemas.microsoft.com/office/drawing/2014/main" val="1250945160"/>
                    </a:ext>
                  </a:extLst>
                </a:gridCol>
              </a:tblGrid>
              <a:tr h="344397">
                <a:tc>
                  <a:txBody>
                    <a:bodyPr/>
                    <a:lstStyle/>
                    <a:p>
                      <a:pPr algn="ctr"/>
                      <a:r>
                        <a:rPr lang="en-US" dirty="0"/>
                        <a:t>SQL</a:t>
                      </a:r>
                    </a:p>
                  </a:txBody>
                  <a:tcPr anchor="ctr"/>
                </a:tc>
                <a:tc>
                  <a:txBody>
                    <a:bodyPr/>
                    <a:lstStyle/>
                    <a:p>
                      <a:pPr algn="ctr"/>
                      <a:r>
                        <a:rPr lang="en-US" dirty="0"/>
                        <a:t>NOSQL</a:t>
                      </a:r>
                    </a:p>
                  </a:txBody>
                  <a:tcPr anchor="ctr"/>
                </a:tc>
                <a:extLst>
                  <a:ext uri="{0D108BD9-81ED-4DB2-BD59-A6C34878D82A}">
                    <a16:rowId xmlns:a16="http://schemas.microsoft.com/office/drawing/2014/main" val="1534576772"/>
                  </a:ext>
                </a:extLst>
              </a:tr>
              <a:tr h="370840">
                <a:tc>
                  <a:txBody>
                    <a:bodyPr/>
                    <a:lstStyle/>
                    <a:p>
                      <a:r>
                        <a:rPr lang="en-US" sz="1400" b="0" i="0" u="none" strike="noStrike" cap="none" dirty="0">
                          <a:solidFill>
                            <a:srgbClr val="000000"/>
                          </a:solidFill>
                          <a:effectLst/>
                          <a:latin typeface="Arial"/>
                          <a:ea typeface="Arial"/>
                          <a:cs typeface="Arial"/>
                          <a:sym typeface="Arial"/>
                        </a:rPr>
                        <a:t>The data is structured and has a fixed schema.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The data is unstructured or semi-structured and has a dynamic schema.</a:t>
                      </a:r>
                    </a:p>
                  </a:txBody>
                  <a:tcPr/>
                </a:tc>
                <a:extLst>
                  <a:ext uri="{0D108BD9-81ED-4DB2-BD59-A6C34878D82A}">
                    <a16:rowId xmlns:a16="http://schemas.microsoft.com/office/drawing/2014/main" val="2950329989"/>
                  </a:ext>
                </a:extLst>
              </a:tr>
              <a:tr h="370840">
                <a:tc>
                  <a:txBody>
                    <a:bodyPr/>
                    <a:lstStyle/>
                    <a:p>
                      <a:r>
                        <a:rPr lang="en-US" sz="1400" b="0" i="0" u="none" strike="noStrike" cap="none" dirty="0">
                          <a:solidFill>
                            <a:srgbClr val="000000"/>
                          </a:solidFill>
                          <a:effectLst/>
                          <a:latin typeface="Arial"/>
                          <a:ea typeface="Arial"/>
                          <a:cs typeface="Arial"/>
                          <a:sym typeface="Arial"/>
                        </a:rPr>
                        <a:t>The data needs to be queried using complex joins.</a:t>
                      </a:r>
                    </a:p>
                  </a:txBody>
                  <a:tcPr/>
                </a:tc>
                <a:tc>
                  <a:txBody>
                    <a:bodyPr/>
                    <a:lstStyle/>
                    <a:p>
                      <a:r>
                        <a:rPr lang="en-US" sz="1400" b="0" i="0" u="none" strike="noStrike" cap="none" dirty="0">
                          <a:solidFill>
                            <a:srgbClr val="000000"/>
                          </a:solidFill>
                          <a:effectLst/>
                          <a:latin typeface="Arial"/>
                          <a:ea typeface="Arial"/>
                          <a:cs typeface="Arial"/>
                          <a:sym typeface="Arial"/>
                        </a:rPr>
                        <a:t>The data needs to be accessed using simple key-value or document-based queries.</a:t>
                      </a:r>
                    </a:p>
                  </a:txBody>
                  <a:tcPr/>
                </a:tc>
                <a:extLst>
                  <a:ext uri="{0D108BD9-81ED-4DB2-BD59-A6C34878D82A}">
                    <a16:rowId xmlns:a16="http://schemas.microsoft.com/office/drawing/2014/main" val="2963356404"/>
                  </a:ext>
                </a:extLst>
              </a:tr>
              <a:tr h="370840">
                <a:tc>
                  <a:txBody>
                    <a:bodyPr/>
                    <a:lstStyle/>
                    <a:p>
                      <a:pPr lvl="1"/>
                      <a:r>
                        <a:rPr lang="en-US" sz="1400" b="0" i="0" u="none" strike="noStrike" cap="none" dirty="0">
                          <a:solidFill>
                            <a:srgbClr val="000000"/>
                          </a:solidFill>
                          <a:effectLst/>
                          <a:latin typeface="Arial"/>
                          <a:ea typeface="Arial"/>
                          <a:cs typeface="Arial"/>
                          <a:sym typeface="Arial"/>
                        </a:rPr>
                        <a:t>The data does not need to scale or handle high volumes of unstructured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The data needs to handle high volumes of diverse data types, such as images, videos, or streams.</a:t>
                      </a:r>
                    </a:p>
                  </a:txBody>
                  <a:tcPr/>
                </a:tc>
                <a:extLst>
                  <a:ext uri="{0D108BD9-81ED-4DB2-BD59-A6C34878D82A}">
                    <a16:rowId xmlns:a16="http://schemas.microsoft.com/office/drawing/2014/main" val="3238410015"/>
                  </a:ext>
                </a:extLst>
              </a:tr>
            </a:tbl>
          </a:graphicData>
        </a:graphic>
      </p:graphicFrame>
    </p:spTree>
    <p:extLst>
      <p:ext uri="{BB962C8B-B14F-4D97-AF65-F5344CB8AC3E}">
        <p14:creationId xmlns:p14="http://schemas.microsoft.com/office/powerpoint/2010/main" val="538922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41584" y="2245105"/>
            <a:ext cx="5243710" cy="9176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MongoDB</a:t>
            </a:r>
          </a:p>
        </p:txBody>
      </p:sp>
      <p:sp>
        <p:nvSpPr>
          <p:cNvPr id="757" name="Google Shape;757;p36"/>
          <p:cNvSpPr txBox="1">
            <a:spLocks noGrp="1"/>
          </p:cNvSpPr>
          <p:nvPr>
            <p:ph type="subTitle" idx="1"/>
          </p:nvPr>
        </p:nvSpPr>
        <p:spPr>
          <a:xfrm>
            <a:off x="541584" y="3162718"/>
            <a:ext cx="4740900" cy="457800"/>
          </a:xfrm>
          <a:prstGeom prst="rect">
            <a:avLst/>
          </a:prstGeom>
        </p:spPr>
        <p:txBody>
          <a:bodyPr spcFirstLastPara="1" wrap="square" lIns="91425" tIns="91425" rIns="91425" bIns="91425" anchor="t" anchorCtr="0">
            <a:noAutofit/>
          </a:bodyPr>
          <a:lstStyle/>
          <a:p>
            <a:pPr marL="0" indent="0"/>
            <a:r>
              <a:rPr lang="en-US" dirty="0"/>
              <a:t>Familiarize ourselves with its structure and atlas</a:t>
            </a:r>
          </a:p>
        </p:txBody>
      </p:sp>
      <p:sp>
        <p:nvSpPr>
          <p:cNvPr id="758" name="Google Shape;758;p36"/>
          <p:cNvSpPr txBox="1">
            <a:spLocks noGrp="1"/>
          </p:cNvSpPr>
          <p:nvPr>
            <p:ph type="title" idx="2"/>
          </p:nvPr>
        </p:nvSpPr>
        <p:spPr>
          <a:xfrm>
            <a:off x="541584" y="1590964"/>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759" name="Google Shape;759;p36"/>
          <p:cNvSpPr/>
          <p:nvPr/>
        </p:nvSpPr>
        <p:spPr>
          <a:xfrm>
            <a:off x="5848297" y="2185455"/>
            <a:ext cx="14698" cy="116278"/>
          </a:xfrm>
          <a:custGeom>
            <a:avLst/>
            <a:gdLst/>
            <a:ahLst/>
            <a:cxnLst/>
            <a:rect l="l" t="t" r="r" b="b"/>
            <a:pathLst>
              <a:path w="158" h="1250" extrusionOk="0">
                <a:moveTo>
                  <a:pt x="89" y="1"/>
                </a:moveTo>
                <a:cubicBezTo>
                  <a:pt x="68" y="1"/>
                  <a:pt x="47" y="22"/>
                  <a:pt x="47" y="43"/>
                </a:cubicBezTo>
                <a:cubicBezTo>
                  <a:pt x="26" y="435"/>
                  <a:pt x="26" y="807"/>
                  <a:pt x="0" y="1200"/>
                </a:cubicBezTo>
                <a:cubicBezTo>
                  <a:pt x="0" y="1221"/>
                  <a:pt x="26" y="1242"/>
                  <a:pt x="68" y="1242"/>
                </a:cubicBezTo>
                <a:cubicBezTo>
                  <a:pt x="72" y="1247"/>
                  <a:pt x="77" y="1250"/>
                  <a:pt x="81" y="1250"/>
                </a:cubicBezTo>
                <a:cubicBezTo>
                  <a:pt x="97" y="1250"/>
                  <a:pt x="110" y="1217"/>
                  <a:pt x="110" y="1200"/>
                </a:cubicBezTo>
                <a:cubicBezTo>
                  <a:pt x="131" y="807"/>
                  <a:pt x="131" y="435"/>
                  <a:pt x="157" y="43"/>
                </a:cubicBezTo>
                <a:cubicBezTo>
                  <a:pt x="157" y="22"/>
                  <a:pt x="13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5872577" y="2173269"/>
            <a:ext cx="14698" cy="38604"/>
          </a:xfrm>
          <a:custGeom>
            <a:avLst/>
            <a:gdLst/>
            <a:ahLst/>
            <a:cxnLst/>
            <a:rect l="l" t="t" r="r" b="b"/>
            <a:pathLst>
              <a:path w="158" h="415" extrusionOk="0">
                <a:moveTo>
                  <a:pt x="48" y="1"/>
                </a:moveTo>
                <a:cubicBezTo>
                  <a:pt x="1" y="22"/>
                  <a:pt x="1" y="43"/>
                  <a:pt x="1" y="64"/>
                </a:cubicBezTo>
                <a:cubicBezTo>
                  <a:pt x="27" y="153"/>
                  <a:pt x="27" y="263"/>
                  <a:pt x="27" y="352"/>
                </a:cubicBezTo>
                <a:cubicBezTo>
                  <a:pt x="27" y="394"/>
                  <a:pt x="69" y="415"/>
                  <a:pt x="90" y="415"/>
                </a:cubicBezTo>
                <a:cubicBezTo>
                  <a:pt x="132" y="415"/>
                  <a:pt x="158" y="373"/>
                  <a:pt x="132" y="352"/>
                </a:cubicBezTo>
                <a:cubicBezTo>
                  <a:pt x="132" y="263"/>
                  <a:pt x="132" y="153"/>
                  <a:pt x="111" y="43"/>
                </a:cubicBezTo>
                <a:cubicBezTo>
                  <a:pt x="111" y="22"/>
                  <a:pt x="69" y="1"/>
                  <a:pt x="4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6037230" y="2673734"/>
            <a:ext cx="14233" cy="47721"/>
          </a:xfrm>
          <a:custGeom>
            <a:avLst/>
            <a:gdLst/>
            <a:ahLst/>
            <a:cxnLst/>
            <a:rect l="l" t="t" r="r" b="b"/>
            <a:pathLst>
              <a:path w="153" h="513" extrusionOk="0">
                <a:moveTo>
                  <a:pt x="76" y="1"/>
                </a:moveTo>
                <a:cubicBezTo>
                  <a:pt x="52" y="1"/>
                  <a:pt x="37" y="16"/>
                  <a:pt x="22" y="31"/>
                </a:cubicBezTo>
                <a:cubicBezTo>
                  <a:pt x="1" y="182"/>
                  <a:pt x="1" y="313"/>
                  <a:pt x="1" y="444"/>
                </a:cubicBezTo>
                <a:cubicBezTo>
                  <a:pt x="1" y="491"/>
                  <a:pt x="22" y="512"/>
                  <a:pt x="43" y="512"/>
                </a:cubicBezTo>
                <a:cubicBezTo>
                  <a:pt x="90" y="512"/>
                  <a:pt x="111" y="491"/>
                  <a:pt x="111" y="471"/>
                </a:cubicBezTo>
                <a:cubicBezTo>
                  <a:pt x="111" y="313"/>
                  <a:pt x="111" y="182"/>
                  <a:pt x="132" y="78"/>
                </a:cubicBezTo>
                <a:cubicBezTo>
                  <a:pt x="153" y="31"/>
                  <a:pt x="132" y="10"/>
                  <a:pt x="111" y="10"/>
                </a:cubicBezTo>
                <a:cubicBezTo>
                  <a:pt x="97" y="4"/>
                  <a:pt x="86"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5917414" y="2486013"/>
            <a:ext cx="71257" cy="204091"/>
          </a:xfrm>
          <a:custGeom>
            <a:avLst/>
            <a:gdLst/>
            <a:ahLst/>
            <a:cxnLst/>
            <a:rect l="l" t="t" r="r" b="b"/>
            <a:pathLst>
              <a:path w="766" h="2194" extrusionOk="0">
                <a:moveTo>
                  <a:pt x="242" y="1"/>
                </a:moveTo>
                <a:cubicBezTo>
                  <a:pt x="221" y="1"/>
                  <a:pt x="174" y="22"/>
                  <a:pt x="174" y="43"/>
                </a:cubicBezTo>
                <a:cubicBezTo>
                  <a:pt x="1" y="787"/>
                  <a:pt x="221" y="1546"/>
                  <a:pt x="655" y="2159"/>
                </a:cubicBezTo>
                <a:cubicBezTo>
                  <a:pt x="655" y="2183"/>
                  <a:pt x="670" y="2193"/>
                  <a:pt x="687" y="2193"/>
                </a:cubicBezTo>
                <a:cubicBezTo>
                  <a:pt x="699" y="2193"/>
                  <a:pt x="713" y="2188"/>
                  <a:pt x="723" y="2180"/>
                </a:cubicBezTo>
                <a:cubicBezTo>
                  <a:pt x="744" y="2159"/>
                  <a:pt x="765" y="2138"/>
                  <a:pt x="744" y="2096"/>
                </a:cubicBezTo>
                <a:cubicBezTo>
                  <a:pt x="331" y="1504"/>
                  <a:pt x="132" y="787"/>
                  <a:pt x="283" y="64"/>
                </a:cubicBezTo>
                <a:cubicBezTo>
                  <a:pt x="283" y="43"/>
                  <a:pt x="263" y="22"/>
                  <a:pt x="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939833" y="2389734"/>
            <a:ext cx="46885" cy="86139"/>
          </a:xfrm>
          <a:custGeom>
            <a:avLst/>
            <a:gdLst/>
            <a:ahLst/>
            <a:cxnLst/>
            <a:rect l="l" t="t" r="r" b="b"/>
            <a:pathLst>
              <a:path w="504" h="926" extrusionOk="0">
                <a:moveTo>
                  <a:pt x="433" y="1"/>
                </a:moveTo>
                <a:cubicBezTo>
                  <a:pt x="413" y="1"/>
                  <a:pt x="387" y="16"/>
                  <a:pt x="372" y="30"/>
                </a:cubicBezTo>
                <a:cubicBezTo>
                  <a:pt x="241" y="292"/>
                  <a:pt x="42" y="533"/>
                  <a:pt x="1" y="858"/>
                </a:cubicBezTo>
                <a:cubicBezTo>
                  <a:pt x="1" y="879"/>
                  <a:pt x="22" y="905"/>
                  <a:pt x="42" y="926"/>
                </a:cubicBezTo>
                <a:cubicBezTo>
                  <a:pt x="90" y="926"/>
                  <a:pt x="111" y="905"/>
                  <a:pt x="111" y="879"/>
                </a:cubicBezTo>
                <a:cubicBezTo>
                  <a:pt x="152" y="596"/>
                  <a:pt x="325" y="334"/>
                  <a:pt x="482" y="93"/>
                </a:cubicBezTo>
                <a:cubicBezTo>
                  <a:pt x="503" y="51"/>
                  <a:pt x="482" y="30"/>
                  <a:pt x="456" y="10"/>
                </a:cubicBezTo>
                <a:cubicBezTo>
                  <a:pt x="450" y="3"/>
                  <a:pt x="442" y="1"/>
                  <a:pt x="4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5850716" y="2792432"/>
            <a:ext cx="20000" cy="114418"/>
          </a:xfrm>
          <a:custGeom>
            <a:avLst/>
            <a:gdLst/>
            <a:ahLst/>
            <a:cxnLst/>
            <a:rect l="l" t="t" r="r" b="b"/>
            <a:pathLst>
              <a:path w="215" h="1230" extrusionOk="0">
                <a:moveTo>
                  <a:pt x="84" y="1"/>
                </a:moveTo>
                <a:cubicBezTo>
                  <a:pt x="63" y="1"/>
                  <a:pt x="42" y="22"/>
                  <a:pt x="42" y="64"/>
                </a:cubicBezTo>
                <a:cubicBezTo>
                  <a:pt x="21" y="242"/>
                  <a:pt x="0" y="457"/>
                  <a:pt x="0" y="656"/>
                </a:cubicBezTo>
                <a:cubicBezTo>
                  <a:pt x="0" y="870"/>
                  <a:pt x="21" y="1048"/>
                  <a:pt x="105" y="1200"/>
                </a:cubicBezTo>
                <a:cubicBezTo>
                  <a:pt x="123" y="1215"/>
                  <a:pt x="150" y="1230"/>
                  <a:pt x="171" y="1230"/>
                </a:cubicBezTo>
                <a:cubicBezTo>
                  <a:pt x="180" y="1230"/>
                  <a:pt x="188" y="1227"/>
                  <a:pt x="194" y="1221"/>
                </a:cubicBezTo>
                <a:cubicBezTo>
                  <a:pt x="215" y="1200"/>
                  <a:pt x="215" y="1158"/>
                  <a:pt x="194" y="1132"/>
                </a:cubicBezTo>
                <a:cubicBezTo>
                  <a:pt x="131" y="1027"/>
                  <a:pt x="105" y="849"/>
                  <a:pt x="105" y="656"/>
                </a:cubicBezTo>
                <a:cubicBezTo>
                  <a:pt x="105" y="478"/>
                  <a:pt x="131" y="263"/>
                  <a:pt x="152" y="64"/>
                </a:cubicBezTo>
                <a:cubicBezTo>
                  <a:pt x="152" y="43"/>
                  <a:pt x="131" y="1"/>
                  <a:pt x="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5882809" y="2897734"/>
            <a:ext cx="44931" cy="13023"/>
          </a:xfrm>
          <a:custGeom>
            <a:avLst/>
            <a:gdLst/>
            <a:ahLst/>
            <a:cxnLst/>
            <a:rect l="l" t="t" r="r" b="b"/>
            <a:pathLst>
              <a:path w="483" h="140" extrusionOk="0">
                <a:moveTo>
                  <a:pt x="415" y="0"/>
                </a:moveTo>
                <a:cubicBezTo>
                  <a:pt x="329" y="0"/>
                  <a:pt x="240" y="32"/>
                  <a:pt x="150" y="32"/>
                </a:cubicBezTo>
                <a:cubicBezTo>
                  <a:pt x="130" y="32"/>
                  <a:pt x="110" y="30"/>
                  <a:pt x="90" y="26"/>
                </a:cubicBezTo>
                <a:cubicBezTo>
                  <a:pt x="77" y="19"/>
                  <a:pt x="66" y="15"/>
                  <a:pt x="57" y="15"/>
                </a:cubicBezTo>
                <a:cubicBezTo>
                  <a:pt x="35" y="15"/>
                  <a:pt x="22" y="33"/>
                  <a:pt x="22" y="47"/>
                </a:cubicBezTo>
                <a:lnTo>
                  <a:pt x="22" y="68"/>
                </a:lnTo>
                <a:cubicBezTo>
                  <a:pt x="1" y="89"/>
                  <a:pt x="22" y="110"/>
                  <a:pt x="69" y="131"/>
                </a:cubicBezTo>
                <a:cubicBezTo>
                  <a:pt x="97" y="137"/>
                  <a:pt x="126" y="139"/>
                  <a:pt x="154" y="139"/>
                </a:cubicBezTo>
                <a:cubicBezTo>
                  <a:pt x="256" y="139"/>
                  <a:pt x="355" y="110"/>
                  <a:pt x="441" y="110"/>
                </a:cubicBezTo>
                <a:cubicBezTo>
                  <a:pt x="462" y="110"/>
                  <a:pt x="483" y="89"/>
                  <a:pt x="483" y="47"/>
                </a:cubicBezTo>
                <a:cubicBezTo>
                  <a:pt x="483" y="26"/>
                  <a:pt x="462" y="0"/>
                  <a:pt x="4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36"/>
          <p:cNvGrpSpPr/>
          <p:nvPr/>
        </p:nvGrpSpPr>
        <p:grpSpPr>
          <a:xfrm>
            <a:off x="5738958" y="884490"/>
            <a:ext cx="3013346" cy="3724085"/>
            <a:chOff x="5694354" y="884490"/>
            <a:chExt cx="3013346" cy="3724085"/>
          </a:xfrm>
        </p:grpSpPr>
        <p:sp>
          <p:nvSpPr>
            <p:cNvPr id="767" name="Google Shape;767;p36"/>
            <p:cNvSpPr/>
            <p:nvPr/>
          </p:nvSpPr>
          <p:spPr>
            <a:xfrm>
              <a:off x="65567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36"/>
            <p:cNvGrpSpPr/>
            <p:nvPr/>
          </p:nvGrpSpPr>
          <p:grpSpPr>
            <a:xfrm>
              <a:off x="5694354" y="884490"/>
              <a:ext cx="1534181" cy="562396"/>
              <a:chOff x="1096075" y="487799"/>
              <a:chExt cx="3152210" cy="1155530"/>
            </a:xfrm>
          </p:grpSpPr>
          <p:sp>
            <p:nvSpPr>
              <p:cNvPr id="773" name="Google Shape;773;p36"/>
              <p:cNvSpPr/>
              <p:nvPr/>
            </p:nvSpPr>
            <p:spPr>
              <a:xfrm>
                <a:off x="2767517" y="589773"/>
                <a:ext cx="1480768" cy="418339"/>
              </a:xfrm>
              <a:custGeom>
                <a:avLst/>
                <a:gdLst/>
                <a:ahLst/>
                <a:cxnLst/>
                <a:rect l="l" t="t" r="r" b="b"/>
                <a:pathLst>
                  <a:path w="9511" h="2687" extrusionOk="0">
                    <a:moveTo>
                      <a:pt x="63" y="0"/>
                    </a:moveTo>
                    <a:lnTo>
                      <a:pt x="0" y="48"/>
                    </a:lnTo>
                    <a:lnTo>
                      <a:pt x="0" y="1661"/>
                    </a:lnTo>
                    <a:cubicBezTo>
                      <a:pt x="0" y="1681"/>
                      <a:pt x="21" y="1729"/>
                      <a:pt x="63" y="1729"/>
                    </a:cubicBezTo>
                    <a:cubicBezTo>
                      <a:pt x="84" y="1729"/>
                      <a:pt x="105" y="1681"/>
                      <a:pt x="105" y="1661"/>
                    </a:cubicBezTo>
                    <a:lnTo>
                      <a:pt x="105" y="110"/>
                    </a:lnTo>
                    <a:lnTo>
                      <a:pt x="9401" y="110"/>
                    </a:lnTo>
                    <a:lnTo>
                      <a:pt x="9401" y="2619"/>
                    </a:lnTo>
                    <a:cubicBezTo>
                      <a:pt x="9401" y="2666"/>
                      <a:pt x="9427" y="2687"/>
                      <a:pt x="9448" y="2687"/>
                    </a:cubicBezTo>
                    <a:cubicBezTo>
                      <a:pt x="9490" y="2687"/>
                      <a:pt x="9511" y="2666"/>
                      <a:pt x="9511" y="2619"/>
                    </a:cubicBezTo>
                    <a:lnTo>
                      <a:pt x="9511" y="48"/>
                    </a:lnTo>
                    <a:lnTo>
                      <a:pt x="944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3134468" y="671352"/>
                <a:ext cx="1052620" cy="387357"/>
              </a:xfrm>
              <a:custGeom>
                <a:avLst/>
                <a:gdLst/>
                <a:ahLst/>
                <a:cxnLst/>
                <a:rect l="l" t="t" r="r" b="b"/>
                <a:pathLst>
                  <a:path w="6761" h="2488" extrusionOk="0">
                    <a:moveTo>
                      <a:pt x="42" y="0"/>
                    </a:moveTo>
                    <a:cubicBezTo>
                      <a:pt x="21" y="0"/>
                      <a:pt x="0" y="26"/>
                      <a:pt x="0" y="68"/>
                    </a:cubicBezTo>
                    <a:cubicBezTo>
                      <a:pt x="0" y="89"/>
                      <a:pt x="21" y="110"/>
                      <a:pt x="42" y="110"/>
                    </a:cubicBezTo>
                    <a:lnTo>
                      <a:pt x="6630" y="110"/>
                    </a:lnTo>
                    <a:lnTo>
                      <a:pt x="6630" y="2446"/>
                    </a:lnTo>
                    <a:cubicBezTo>
                      <a:pt x="6630" y="2467"/>
                      <a:pt x="6677" y="2488"/>
                      <a:pt x="6698" y="2488"/>
                    </a:cubicBezTo>
                    <a:cubicBezTo>
                      <a:pt x="6719" y="2488"/>
                      <a:pt x="6761" y="2467"/>
                      <a:pt x="6761" y="2446"/>
                    </a:cubicBezTo>
                    <a:lnTo>
                      <a:pt x="6761" y="68"/>
                    </a:lnTo>
                    <a:lnTo>
                      <a:pt x="66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36"/>
              <p:cNvSpPr/>
              <p:nvPr/>
            </p:nvSpPr>
            <p:spPr>
              <a:xfrm>
                <a:off x="2654956" y="487799"/>
                <a:ext cx="795109" cy="285535"/>
              </a:xfrm>
              <a:custGeom>
                <a:avLst/>
                <a:gdLst/>
                <a:ahLst/>
                <a:cxnLst/>
                <a:rect l="l" t="t" r="r" b="b"/>
                <a:pathLst>
                  <a:path w="5107" h="1834" extrusionOk="0">
                    <a:moveTo>
                      <a:pt x="69" y="1"/>
                    </a:moveTo>
                    <a:lnTo>
                      <a:pt x="1" y="69"/>
                    </a:lnTo>
                    <a:lnTo>
                      <a:pt x="1" y="1771"/>
                    </a:lnTo>
                    <a:cubicBezTo>
                      <a:pt x="1" y="1813"/>
                      <a:pt x="22" y="1834"/>
                      <a:pt x="69" y="1834"/>
                    </a:cubicBezTo>
                    <a:cubicBezTo>
                      <a:pt x="90" y="1834"/>
                      <a:pt x="111" y="1813"/>
                      <a:pt x="111" y="1771"/>
                    </a:cubicBezTo>
                    <a:lnTo>
                      <a:pt x="111" y="132"/>
                    </a:lnTo>
                    <a:lnTo>
                      <a:pt x="5044" y="132"/>
                    </a:lnTo>
                    <a:cubicBezTo>
                      <a:pt x="5086" y="132"/>
                      <a:pt x="5107" y="90"/>
                      <a:pt x="5107" y="69"/>
                    </a:cubicBezTo>
                    <a:cubicBezTo>
                      <a:pt x="5107" y="48"/>
                      <a:pt x="5086" y="1"/>
                      <a:pt x="50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102614" y="515511"/>
                <a:ext cx="2027862" cy="1118010"/>
              </a:xfrm>
              <a:custGeom>
                <a:avLst/>
                <a:gdLst/>
                <a:ahLst/>
                <a:cxnLst/>
                <a:rect l="l" t="t" r="r" b="b"/>
                <a:pathLst>
                  <a:path w="13025" h="7181" extrusionOk="0">
                    <a:moveTo>
                      <a:pt x="6458" y="1"/>
                    </a:moveTo>
                    <a:cubicBezTo>
                      <a:pt x="5196" y="1"/>
                      <a:pt x="4059" y="739"/>
                      <a:pt x="3536" y="1897"/>
                    </a:cubicBezTo>
                    <a:cubicBezTo>
                      <a:pt x="3274" y="1813"/>
                      <a:pt x="2991" y="1766"/>
                      <a:pt x="2729" y="1766"/>
                    </a:cubicBezTo>
                    <a:cubicBezTo>
                      <a:pt x="1221" y="1766"/>
                      <a:pt x="1" y="2991"/>
                      <a:pt x="1" y="4473"/>
                    </a:cubicBezTo>
                    <a:cubicBezTo>
                      <a:pt x="1" y="5976"/>
                      <a:pt x="1221" y="7181"/>
                      <a:pt x="2729" y="7181"/>
                    </a:cubicBezTo>
                    <a:lnTo>
                      <a:pt x="10736" y="7181"/>
                    </a:lnTo>
                    <a:cubicBezTo>
                      <a:pt x="12004" y="7181"/>
                      <a:pt x="13025" y="6154"/>
                      <a:pt x="13025" y="4887"/>
                    </a:cubicBezTo>
                    <a:cubicBezTo>
                      <a:pt x="13025" y="3620"/>
                      <a:pt x="12004" y="2598"/>
                      <a:pt x="10736" y="2598"/>
                    </a:cubicBezTo>
                    <a:cubicBezTo>
                      <a:pt x="10365" y="2598"/>
                      <a:pt x="9993" y="2703"/>
                      <a:pt x="9668" y="2881"/>
                    </a:cubicBezTo>
                    <a:cubicBezTo>
                      <a:pt x="9490" y="1242"/>
                      <a:pt x="8097" y="1"/>
                      <a:pt x="6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6"/>
              <p:cNvSpPr/>
              <p:nvPr/>
            </p:nvSpPr>
            <p:spPr>
              <a:xfrm>
                <a:off x="1096075" y="508193"/>
                <a:ext cx="2044988" cy="1135136"/>
              </a:xfrm>
              <a:custGeom>
                <a:avLst/>
                <a:gdLst/>
                <a:ahLst/>
                <a:cxnLst/>
                <a:rect l="l" t="t" r="r" b="b"/>
                <a:pathLst>
                  <a:path w="13135" h="7291" extrusionOk="0">
                    <a:moveTo>
                      <a:pt x="6500" y="111"/>
                    </a:moveTo>
                    <a:cubicBezTo>
                      <a:pt x="8118" y="111"/>
                      <a:pt x="9469" y="1310"/>
                      <a:pt x="9663" y="2928"/>
                    </a:cubicBezTo>
                    <a:lnTo>
                      <a:pt x="9731" y="2970"/>
                    </a:lnTo>
                    <a:cubicBezTo>
                      <a:pt x="10056" y="2797"/>
                      <a:pt x="10428" y="2708"/>
                      <a:pt x="10778" y="2708"/>
                    </a:cubicBezTo>
                    <a:cubicBezTo>
                      <a:pt x="12020" y="2708"/>
                      <a:pt x="13025" y="3714"/>
                      <a:pt x="13025" y="4934"/>
                    </a:cubicBezTo>
                    <a:cubicBezTo>
                      <a:pt x="13025" y="6180"/>
                      <a:pt x="12020" y="7181"/>
                      <a:pt x="10778" y="7181"/>
                    </a:cubicBezTo>
                    <a:cubicBezTo>
                      <a:pt x="10736" y="7181"/>
                      <a:pt x="10668" y="7181"/>
                      <a:pt x="10606" y="7160"/>
                    </a:cubicBezTo>
                    <a:lnTo>
                      <a:pt x="10579" y="7181"/>
                    </a:lnTo>
                    <a:lnTo>
                      <a:pt x="2771" y="7181"/>
                    </a:lnTo>
                    <a:cubicBezTo>
                      <a:pt x="1284" y="7181"/>
                      <a:pt x="106" y="5981"/>
                      <a:pt x="106" y="4520"/>
                    </a:cubicBezTo>
                    <a:cubicBezTo>
                      <a:pt x="106" y="3059"/>
                      <a:pt x="1284" y="1881"/>
                      <a:pt x="2771" y="1881"/>
                    </a:cubicBezTo>
                    <a:cubicBezTo>
                      <a:pt x="3033" y="1881"/>
                      <a:pt x="3295" y="1923"/>
                      <a:pt x="3557" y="1991"/>
                    </a:cubicBezTo>
                    <a:lnTo>
                      <a:pt x="3620" y="1965"/>
                    </a:lnTo>
                    <a:cubicBezTo>
                      <a:pt x="4143" y="833"/>
                      <a:pt x="5259" y="111"/>
                      <a:pt x="6500" y="111"/>
                    </a:cubicBezTo>
                    <a:close/>
                    <a:moveTo>
                      <a:pt x="6500" y="1"/>
                    </a:moveTo>
                    <a:cubicBezTo>
                      <a:pt x="5238" y="1"/>
                      <a:pt x="4080" y="744"/>
                      <a:pt x="3557" y="1881"/>
                    </a:cubicBezTo>
                    <a:cubicBezTo>
                      <a:pt x="3295" y="1813"/>
                      <a:pt x="3033" y="1771"/>
                      <a:pt x="2771" y="1771"/>
                    </a:cubicBezTo>
                    <a:cubicBezTo>
                      <a:pt x="1242" y="1771"/>
                      <a:pt x="1" y="2991"/>
                      <a:pt x="1" y="4520"/>
                    </a:cubicBezTo>
                    <a:cubicBezTo>
                      <a:pt x="1" y="6049"/>
                      <a:pt x="1242" y="7291"/>
                      <a:pt x="2771" y="7291"/>
                    </a:cubicBezTo>
                    <a:lnTo>
                      <a:pt x="10579" y="7291"/>
                    </a:lnTo>
                    <a:lnTo>
                      <a:pt x="10606" y="7270"/>
                    </a:lnTo>
                    <a:cubicBezTo>
                      <a:pt x="10668" y="7270"/>
                      <a:pt x="10736" y="7291"/>
                      <a:pt x="10778" y="7291"/>
                    </a:cubicBezTo>
                    <a:cubicBezTo>
                      <a:pt x="12088" y="7291"/>
                      <a:pt x="13135" y="6222"/>
                      <a:pt x="13135" y="4934"/>
                    </a:cubicBezTo>
                    <a:cubicBezTo>
                      <a:pt x="13135" y="3646"/>
                      <a:pt x="12088" y="2598"/>
                      <a:pt x="10778" y="2598"/>
                    </a:cubicBezTo>
                    <a:cubicBezTo>
                      <a:pt x="10428" y="2598"/>
                      <a:pt x="10082" y="2687"/>
                      <a:pt x="9752" y="2860"/>
                    </a:cubicBezTo>
                    <a:cubicBezTo>
                      <a:pt x="9532" y="1226"/>
                      <a:pt x="8160" y="1"/>
                      <a:pt x="65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1343927" y="1072397"/>
                <a:ext cx="461621" cy="288805"/>
              </a:xfrm>
              <a:custGeom>
                <a:avLst/>
                <a:gdLst/>
                <a:ahLst/>
                <a:cxnLst/>
                <a:rect l="l" t="t" r="r" b="b"/>
                <a:pathLst>
                  <a:path w="2965" h="1855" extrusionOk="0">
                    <a:moveTo>
                      <a:pt x="1" y="1"/>
                    </a:moveTo>
                    <a:lnTo>
                      <a:pt x="608" y="1855"/>
                    </a:lnTo>
                    <a:lnTo>
                      <a:pt x="1069" y="1855"/>
                    </a:lnTo>
                    <a:lnTo>
                      <a:pt x="1483" y="592"/>
                    </a:lnTo>
                    <a:lnTo>
                      <a:pt x="1897" y="1855"/>
                    </a:lnTo>
                    <a:lnTo>
                      <a:pt x="2357" y="1855"/>
                    </a:lnTo>
                    <a:lnTo>
                      <a:pt x="2965" y="1"/>
                    </a:lnTo>
                    <a:lnTo>
                      <a:pt x="2551" y="1"/>
                    </a:lnTo>
                    <a:lnTo>
                      <a:pt x="2117" y="1310"/>
                    </a:lnTo>
                    <a:lnTo>
                      <a:pt x="1703" y="1"/>
                    </a:lnTo>
                    <a:lnTo>
                      <a:pt x="1289" y="1"/>
                    </a:lnTo>
                    <a:lnTo>
                      <a:pt x="849" y="1310"/>
                    </a:lnTo>
                    <a:lnTo>
                      <a:pt x="4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1333340" y="1062589"/>
                <a:ext cx="479681" cy="309200"/>
              </a:xfrm>
              <a:custGeom>
                <a:avLst/>
                <a:gdLst/>
                <a:ahLst/>
                <a:cxnLst/>
                <a:rect l="l" t="t" r="r" b="b"/>
                <a:pathLst>
                  <a:path w="3081" h="1986" extrusionOk="0">
                    <a:moveTo>
                      <a:pt x="2949" y="132"/>
                    </a:moveTo>
                    <a:lnTo>
                      <a:pt x="2378" y="1855"/>
                    </a:lnTo>
                    <a:lnTo>
                      <a:pt x="2012" y="1855"/>
                    </a:lnTo>
                    <a:lnTo>
                      <a:pt x="1593" y="655"/>
                    </a:lnTo>
                    <a:lnTo>
                      <a:pt x="1509" y="655"/>
                    </a:lnTo>
                    <a:lnTo>
                      <a:pt x="1095" y="1855"/>
                    </a:lnTo>
                    <a:lnTo>
                      <a:pt x="723" y="1855"/>
                    </a:lnTo>
                    <a:lnTo>
                      <a:pt x="132" y="132"/>
                    </a:lnTo>
                    <a:lnTo>
                      <a:pt x="462" y="132"/>
                    </a:lnTo>
                    <a:lnTo>
                      <a:pt x="875" y="1373"/>
                    </a:lnTo>
                    <a:lnTo>
                      <a:pt x="985" y="1394"/>
                    </a:lnTo>
                    <a:lnTo>
                      <a:pt x="1399" y="132"/>
                    </a:lnTo>
                    <a:lnTo>
                      <a:pt x="1724" y="132"/>
                    </a:lnTo>
                    <a:lnTo>
                      <a:pt x="2143" y="1394"/>
                    </a:lnTo>
                    <a:lnTo>
                      <a:pt x="2226" y="1394"/>
                    </a:lnTo>
                    <a:lnTo>
                      <a:pt x="2666" y="132"/>
                    </a:lnTo>
                    <a:close/>
                    <a:moveTo>
                      <a:pt x="69" y="1"/>
                    </a:moveTo>
                    <a:lnTo>
                      <a:pt x="1" y="85"/>
                    </a:lnTo>
                    <a:lnTo>
                      <a:pt x="613" y="1939"/>
                    </a:lnTo>
                    <a:lnTo>
                      <a:pt x="676" y="1986"/>
                    </a:lnTo>
                    <a:lnTo>
                      <a:pt x="1137" y="1986"/>
                    </a:lnTo>
                    <a:lnTo>
                      <a:pt x="1179" y="1939"/>
                    </a:lnTo>
                    <a:lnTo>
                      <a:pt x="1551" y="849"/>
                    </a:lnTo>
                    <a:lnTo>
                      <a:pt x="1902" y="1939"/>
                    </a:lnTo>
                    <a:lnTo>
                      <a:pt x="1965" y="1986"/>
                    </a:lnTo>
                    <a:lnTo>
                      <a:pt x="2425" y="1986"/>
                    </a:lnTo>
                    <a:lnTo>
                      <a:pt x="2467" y="1939"/>
                    </a:lnTo>
                    <a:lnTo>
                      <a:pt x="3080" y="85"/>
                    </a:lnTo>
                    <a:lnTo>
                      <a:pt x="3033" y="1"/>
                    </a:lnTo>
                    <a:lnTo>
                      <a:pt x="2619" y="1"/>
                    </a:lnTo>
                    <a:lnTo>
                      <a:pt x="2556" y="43"/>
                    </a:lnTo>
                    <a:lnTo>
                      <a:pt x="2185" y="1200"/>
                    </a:lnTo>
                    <a:lnTo>
                      <a:pt x="1813" y="43"/>
                    </a:lnTo>
                    <a:lnTo>
                      <a:pt x="1771" y="1"/>
                    </a:lnTo>
                    <a:lnTo>
                      <a:pt x="1357" y="1"/>
                    </a:lnTo>
                    <a:lnTo>
                      <a:pt x="1310" y="43"/>
                    </a:lnTo>
                    <a:lnTo>
                      <a:pt x="917" y="1179"/>
                    </a:lnTo>
                    <a:lnTo>
                      <a:pt x="572" y="43"/>
                    </a:lnTo>
                    <a:lnTo>
                      <a:pt x="5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1822505" y="1072397"/>
                <a:ext cx="462555" cy="288805"/>
              </a:xfrm>
              <a:custGeom>
                <a:avLst/>
                <a:gdLst/>
                <a:ahLst/>
                <a:cxnLst/>
                <a:rect l="l" t="t" r="r" b="b"/>
                <a:pathLst>
                  <a:path w="2971" h="1855" extrusionOk="0">
                    <a:moveTo>
                      <a:pt x="1" y="1"/>
                    </a:moveTo>
                    <a:lnTo>
                      <a:pt x="614" y="1855"/>
                    </a:lnTo>
                    <a:lnTo>
                      <a:pt x="1069" y="1855"/>
                    </a:lnTo>
                    <a:lnTo>
                      <a:pt x="1488" y="592"/>
                    </a:lnTo>
                    <a:lnTo>
                      <a:pt x="1902" y="1855"/>
                    </a:lnTo>
                    <a:lnTo>
                      <a:pt x="2358" y="1855"/>
                    </a:lnTo>
                    <a:lnTo>
                      <a:pt x="2970" y="1"/>
                    </a:lnTo>
                    <a:lnTo>
                      <a:pt x="2557" y="1"/>
                    </a:lnTo>
                    <a:lnTo>
                      <a:pt x="2117" y="1310"/>
                    </a:lnTo>
                    <a:lnTo>
                      <a:pt x="1703" y="1"/>
                    </a:lnTo>
                    <a:lnTo>
                      <a:pt x="1310" y="1"/>
                    </a:lnTo>
                    <a:lnTo>
                      <a:pt x="875" y="1310"/>
                    </a:ln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1812852" y="1062589"/>
                <a:ext cx="478747" cy="309200"/>
              </a:xfrm>
              <a:custGeom>
                <a:avLst/>
                <a:gdLst/>
                <a:ahLst/>
                <a:cxnLst/>
                <a:rect l="l" t="t" r="r" b="b"/>
                <a:pathLst>
                  <a:path w="3075" h="1986" extrusionOk="0">
                    <a:moveTo>
                      <a:pt x="2943" y="132"/>
                    </a:moveTo>
                    <a:lnTo>
                      <a:pt x="2378" y="1855"/>
                    </a:lnTo>
                    <a:lnTo>
                      <a:pt x="2006" y="1855"/>
                    </a:lnTo>
                    <a:lnTo>
                      <a:pt x="1613" y="655"/>
                    </a:lnTo>
                    <a:lnTo>
                      <a:pt x="1503" y="655"/>
                    </a:lnTo>
                    <a:lnTo>
                      <a:pt x="1089" y="1855"/>
                    </a:lnTo>
                    <a:lnTo>
                      <a:pt x="718" y="1855"/>
                    </a:lnTo>
                    <a:lnTo>
                      <a:pt x="152" y="132"/>
                    </a:lnTo>
                    <a:lnTo>
                      <a:pt x="456" y="132"/>
                    </a:lnTo>
                    <a:lnTo>
                      <a:pt x="869" y="1373"/>
                    </a:lnTo>
                    <a:lnTo>
                      <a:pt x="979" y="1394"/>
                    </a:lnTo>
                    <a:lnTo>
                      <a:pt x="1393" y="132"/>
                    </a:lnTo>
                    <a:lnTo>
                      <a:pt x="1723" y="132"/>
                    </a:lnTo>
                    <a:lnTo>
                      <a:pt x="2137" y="1394"/>
                    </a:lnTo>
                    <a:lnTo>
                      <a:pt x="2247" y="1394"/>
                    </a:lnTo>
                    <a:lnTo>
                      <a:pt x="2660" y="132"/>
                    </a:lnTo>
                    <a:close/>
                    <a:moveTo>
                      <a:pt x="63" y="1"/>
                    </a:moveTo>
                    <a:lnTo>
                      <a:pt x="0" y="85"/>
                    </a:lnTo>
                    <a:lnTo>
                      <a:pt x="608" y="1939"/>
                    </a:lnTo>
                    <a:lnTo>
                      <a:pt x="676" y="1986"/>
                    </a:lnTo>
                    <a:lnTo>
                      <a:pt x="1131" y="1986"/>
                    </a:lnTo>
                    <a:lnTo>
                      <a:pt x="1178" y="1939"/>
                    </a:lnTo>
                    <a:lnTo>
                      <a:pt x="1550" y="849"/>
                    </a:lnTo>
                    <a:lnTo>
                      <a:pt x="1896" y="1939"/>
                    </a:lnTo>
                    <a:lnTo>
                      <a:pt x="1964" y="1986"/>
                    </a:lnTo>
                    <a:lnTo>
                      <a:pt x="2420" y="1986"/>
                    </a:lnTo>
                    <a:lnTo>
                      <a:pt x="2467" y="1939"/>
                    </a:lnTo>
                    <a:lnTo>
                      <a:pt x="3074" y="85"/>
                    </a:lnTo>
                    <a:lnTo>
                      <a:pt x="3032" y="1"/>
                    </a:lnTo>
                    <a:lnTo>
                      <a:pt x="2619" y="1"/>
                    </a:lnTo>
                    <a:lnTo>
                      <a:pt x="2550" y="43"/>
                    </a:lnTo>
                    <a:lnTo>
                      <a:pt x="2179" y="1200"/>
                    </a:lnTo>
                    <a:lnTo>
                      <a:pt x="1812" y="43"/>
                    </a:lnTo>
                    <a:lnTo>
                      <a:pt x="1765" y="1"/>
                    </a:lnTo>
                    <a:lnTo>
                      <a:pt x="1372" y="1"/>
                    </a:lnTo>
                    <a:lnTo>
                      <a:pt x="1309" y="43"/>
                    </a:lnTo>
                    <a:lnTo>
                      <a:pt x="937" y="1179"/>
                    </a:lnTo>
                    <a:lnTo>
                      <a:pt x="566"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2302017" y="1072397"/>
                <a:ext cx="461621" cy="288805"/>
              </a:xfrm>
              <a:custGeom>
                <a:avLst/>
                <a:gdLst/>
                <a:ahLst/>
                <a:cxnLst/>
                <a:rect l="l" t="t" r="r" b="b"/>
                <a:pathLst>
                  <a:path w="2965" h="1855" extrusionOk="0">
                    <a:moveTo>
                      <a:pt x="0" y="1"/>
                    </a:moveTo>
                    <a:lnTo>
                      <a:pt x="608" y="1855"/>
                    </a:lnTo>
                    <a:lnTo>
                      <a:pt x="1069" y="1855"/>
                    </a:lnTo>
                    <a:lnTo>
                      <a:pt x="1482" y="592"/>
                    </a:lnTo>
                    <a:lnTo>
                      <a:pt x="1896" y="1855"/>
                    </a:lnTo>
                    <a:lnTo>
                      <a:pt x="2357" y="1855"/>
                    </a:lnTo>
                    <a:lnTo>
                      <a:pt x="2964" y="1"/>
                    </a:lnTo>
                    <a:lnTo>
                      <a:pt x="2551" y="1"/>
                    </a:lnTo>
                    <a:lnTo>
                      <a:pt x="2116" y="1310"/>
                    </a:lnTo>
                    <a:lnTo>
                      <a:pt x="1702" y="1"/>
                    </a:lnTo>
                    <a:lnTo>
                      <a:pt x="1309" y="1"/>
                    </a:lnTo>
                    <a:lnTo>
                      <a:pt x="870" y="1310"/>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2294699" y="1062589"/>
                <a:ext cx="476256" cy="309200"/>
              </a:xfrm>
              <a:custGeom>
                <a:avLst/>
                <a:gdLst/>
                <a:ahLst/>
                <a:cxnLst/>
                <a:rect l="l" t="t" r="r" b="b"/>
                <a:pathLst>
                  <a:path w="3059" h="1986" extrusionOk="0">
                    <a:moveTo>
                      <a:pt x="2928" y="132"/>
                    </a:moveTo>
                    <a:lnTo>
                      <a:pt x="2357" y="1855"/>
                    </a:lnTo>
                    <a:lnTo>
                      <a:pt x="1990" y="1855"/>
                    </a:lnTo>
                    <a:lnTo>
                      <a:pt x="1597" y="655"/>
                    </a:lnTo>
                    <a:lnTo>
                      <a:pt x="1487" y="655"/>
                    </a:lnTo>
                    <a:lnTo>
                      <a:pt x="1074" y="1855"/>
                    </a:lnTo>
                    <a:lnTo>
                      <a:pt x="702" y="1855"/>
                    </a:lnTo>
                    <a:lnTo>
                      <a:pt x="131" y="132"/>
                    </a:lnTo>
                    <a:lnTo>
                      <a:pt x="461" y="132"/>
                    </a:lnTo>
                    <a:lnTo>
                      <a:pt x="854" y="1373"/>
                    </a:lnTo>
                    <a:lnTo>
                      <a:pt x="964" y="1394"/>
                    </a:lnTo>
                    <a:lnTo>
                      <a:pt x="1398" y="132"/>
                    </a:lnTo>
                    <a:lnTo>
                      <a:pt x="1702" y="132"/>
                    </a:lnTo>
                    <a:lnTo>
                      <a:pt x="2121" y="1394"/>
                    </a:lnTo>
                    <a:lnTo>
                      <a:pt x="2226" y="1394"/>
                    </a:lnTo>
                    <a:lnTo>
                      <a:pt x="2645" y="132"/>
                    </a:lnTo>
                    <a:close/>
                    <a:moveTo>
                      <a:pt x="47" y="1"/>
                    </a:moveTo>
                    <a:lnTo>
                      <a:pt x="0" y="85"/>
                    </a:lnTo>
                    <a:lnTo>
                      <a:pt x="613" y="1939"/>
                    </a:lnTo>
                    <a:lnTo>
                      <a:pt x="655" y="1986"/>
                    </a:lnTo>
                    <a:lnTo>
                      <a:pt x="1116" y="1986"/>
                    </a:lnTo>
                    <a:lnTo>
                      <a:pt x="1178" y="1939"/>
                    </a:lnTo>
                    <a:lnTo>
                      <a:pt x="1529" y="849"/>
                    </a:lnTo>
                    <a:lnTo>
                      <a:pt x="1901" y="1939"/>
                    </a:lnTo>
                    <a:lnTo>
                      <a:pt x="1943" y="1986"/>
                    </a:lnTo>
                    <a:lnTo>
                      <a:pt x="2404" y="1986"/>
                    </a:lnTo>
                    <a:lnTo>
                      <a:pt x="2467" y="1939"/>
                    </a:lnTo>
                    <a:lnTo>
                      <a:pt x="3058" y="85"/>
                    </a:lnTo>
                    <a:lnTo>
                      <a:pt x="3011" y="1"/>
                    </a:lnTo>
                    <a:lnTo>
                      <a:pt x="2598" y="1"/>
                    </a:lnTo>
                    <a:lnTo>
                      <a:pt x="2556" y="43"/>
                    </a:lnTo>
                    <a:lnTo>
                      <a:pt x="2163" y="1200"/>
                    </a:lnTo>
                    <a:lnTo>
                      <a:pt x="1791" y="43"/>
                    </a:lnTo>
                    <a:lnTo>
                      <a:pt x="1749" y="1"/>
                    </a:lnTo>
                    <a:lnTo>
                      <a:pt x="1356" y="1"/>
                    </a:lnTo>
                    <a:lnTo>
                      <a:pt x="1288" y="43"/>
                    </a:lnTo>
                    <a:lnTo>
                      <a:pt x="917" y="1179"/>
                    </a:lnTo>
                    <a:lnTo>
                      <a:pt x="550"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36"/>
            <p:cNvGrpSpPr/>
            <p:nvPr/>
          </p:nvGrpSpPr>
          <p:grpSpPr>
            <a:xfrm>
              <a:off x="7046150" y="2436861"/>
              <a:ext cx="1384633" cy="2112142"/>
              <a:chOff x="3759700" y="491525"/>
              <a:chExt cx="2495734" cy="3806347"/>
            </a:xfrm>
          </p:grpSpPr>
          <p:sp>
            <p:nvSpPr>
              <p:cNvPr id="791" name="Google Shape;791;p36"/>
              <p:cNvSpPr/>
              <p:nvPr/>
            </p:nvSpPr>
            <p:spPr>
              <a:xfrm>
                <a:off x="4730003" y="869546"/>
                <a:ext cx="1463021" cy="1860933"/>
              </a:xfrm>
              <a:custGeom>
                <a:avLst/>
                <a:gdLst/>
                <a:ahLst/>
                <a:cxnLst/>
                <a:rect l="l" t="t" r="r" b="b"/>
                <a:pathLst>
                  <a:path w="8228" h="10466" extrusionOk="0">
                    <a:moveTo>
                      <a:pt x="4403" y="0"/>
                    </a:moveTo>
                    <a:cubicBezTo>
                      <a:pt x="4262" y="0"/>
                      <a:pt x="4102" y="11"/>
                      <a:pt x="3907" y="32"/>
                    </a:cubicBezTo>
                    <a:cubicBezTo>
                      <a:pt x="3143" y="100"/>
                      <a:pt x="3033" y="534"/>
                      <a:pt x="3033" y="534"/>
                    </a:cubicBezTo>
                    <a:cubicBezTo>
                      <a:pt x="3033" y="534"/>
                      <a:pt x="2708" y="582"/>
                      <a:pt x="2488" y="974"/>
                    </a:cubicBezTo>
                    <a:cubicBezTo>
                      <a:pt x="2247" y="1367"/>
                      <a:pt x="2074" y="1367"/>
                      <a:pt x="1702" y="1451"/>
                    </a:cubicBezTo>
                    <a:cubicBezTo>
                      <a:pt x="1352" y="1540"/>
                      <a:pt x="1331" y="1781"/>
                      <a:pt x="1461" y="2126"/>
                    </a:cubicBezTo>
                    <a:cubicBezTo>
                      <a:pt x="1517" y="2255"/>
                      <a:pt x="1620" y="2296"/>
                      <a:pt x="1727" y="2296"/>
                    </a:cubicBezTo>
                    <a:cubicBezTo>
                      <a:pt x="1914" y="2296"/>
                      <a:pt x="2116" y="2174"/>
                      <a:pt x="2116" y="2174"/>
                    </a:cubicBezTo>
                    <a:lnTo>
                      <a:pt x="2116" y="2174"/>
                    </a:lnTo>
                    <a:cubicBezTo>
                      <a:pt x="2116" y="2174"/>
                      <a:pt x="1854" y="2436"/>
                      <a:pt x="1770" y="3090"/>
                    </a:cubicBezTo>
                    <a:cubicBezTo>
                      <a:pt x="1660" y="3766"/>
                      <a:pt x="2137" y="4137"/>
                      <a:pt x="1640" y="4483"/>
                    </a:cubicBezTo>
                    <a:cubicBezTo>
                      <a:pt x="1137" y="4834"/>
                      <a:pt x="330" y="4745"/>
                      <a:pt x="173" y="6253"/>
                    </a:cubicBezTo>
                    <a:cubicBezTo>
                      <a:pt x="0" y="7756"/>
                      <a:pt x="1006" y="8086"/>
                      <a:pt x="1833" y="8830"/>
                    </a:cubicBezTo>
                    <a:cubicBezTo>
                      <a:pt x="2619" y="9490"/>
                      <a:pt x="4807" y="10465"/>
                      <a:pt x="5966" y="10465"/>
                    </a:cubicBezTo>
                    <a:cubicBezTo>
                      <a:pt x="6067" y="10465"/>
                      <a:pt x="6159" y="10458"/>
                      <a:pt x="6243" y="10443"/>
                    </a:cubicBezTo>
                    <a:cubicBezTo>
                      <a:pt x="7290" y="10244"/>
                      <a:pt x="8186" y="9547"/>
                      <a:pt x="8055" y="8369"/>
                    </a:cubicBezTo>
                    <a:cubicBezTo>
                      <a:pt x="7924" y="7191"/>
                      <a:pt x="7662" y="7452"/>
                      <a:pt x="7793" y="6709"/>
                    </a:cubicBezTo>
                    <a:cubicBezTo>
                      <a:pt x="7924" y="5970"/>
                      <a:pt x="8228" y="6211"/>
                      <a:pt x="8118" y="5599"/>
                    </a:cubicBezTo>
                    <a:cubicBezTo>
                      <a:pt x="8008" y="5007"/>
                      <a:pt x="7746" y="5007"/>
                      <a:pt x="7463" y="4399"/>
                    </a:cubicBezTo>
                    <a:cubicBezTo>
                      <a:pt x="7180" y="3787"/>
                      <a:pt x="7552" y="3352"/>
                      <a:pt x="7683" y="2697"/>
                    </a:cubicBezTo>
                    <a:cubicBezTo>
                      <a:pt x="7835" y="2043"/>
                      <a:pt x="7374" y="1058"/>
                      <a:pt x="5567" y="294"/>
                    </a:cubicBezTo>
                    <a:cubicBezTo>
                      <a:pt x="5075" y="97"/>
                      <a:pt x="4829" y="0"/>
                      <a:pt x="440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4733737" y="859589"/>
                <a:ext cx="1455553" cy="1882804"/>
              </a:xfrm>
              <a:custGeom>
                <a:avLst/>
                <a:gdLst/>
                <a:ahLst/>
                <a:cxnLst/>
                <a:rect l="l" t="t" r="r" b="b"/>
                <a:pathLst>
                  <a:path w="8186" h="10589" extrusionOk="0">
                    <a:moveTo>
                      <a:pt x="4354" y="110"/>
                    </a:moveTo>
                    <a:cubicBezTo>
                      <a:pt x="4788" y="110"/>
                      <a:pt x="5019" y="201"/>
                      <a:pt x="5520" y="418"/>
                    </a:cubicBezTo>
                    <a:cubicBezTo>
                      <a:pt x="6416" y="789"/>
                      <a:pt x="6986" y="1224"/>
                      <a:pt x="7290" y="1638"/>
                    </a:cubicBezTo>
                    <a:cubicBezTo>
                      <a:pt x="7615" y="2052"/>
                      <a:pt x="7683" y="2423"/>
                      <a:pt x="7615" y="2753"/>
                    </a:cubicBezTo>
                    <a:cubicBezTo>
                      <a:pt x="7552" y="3057"/>
                      <a:pt x="7421" y="3340"/>
                      <a:pt x="7353" y="3602"/>
                    </a:cubicBezTo>
                    <a:cubicBezTo>
                      <a:pt x="7269" y="3884"/>
                      <a:pt x="7248" y="4146"/>
                      <a:pt x="7400" y="4476"/>
                    </a:cubicBezTo>
                    <a:cubicBezTo>
                      <a:pt x="7531" y="4780"/>
                      <a:pt x="7683" y="4932"/>
                      <a:pt x="7793" y="5089"/>
                    </a:cubicBezTo>
                    <a:cubicBezTo>
                      <a:pt x="7903" y="5241"/>
                      <a:pt x="7987" y="5372"/>
                      <a:pt x="8034" y="5675"/>
                    </a:cubicBezTo>
                    <a:cubicBezTo>
                      <a:pt x="8055" y="5827"/>
                      <a:pt x="8055" y="5916"/>
                      <a:pt x="8055" y="5979"/>
                    </a:cubicBezTo>
                    <a:cubicBezTo>
                      <a:pt x="8034" y="6026"/>
                      <a:pt x="8008" y="6068"/>
                      <a:pt x="7966" y="6136"/>
                    </a:cubicBezTo>
                    <a:cubicBezTo>
                      <a:pt x="7903" y="6220"/>
                      <a:pt x="7793" y="6372"/>
                      <a:pt x="7704" y="6744"/>
                    </a:cubicBezTo>
                    <a:cubicBezTo>
                      <a:pt x="7641" y="7137"/>
                      <a:pt x="7683" y="7267"/>
                      <a:pt x="7746" y="7466"/>
                    </a:cubicBezTo>
                    <a:cubicBezTo>
                      <a:pt x="7814" y="7639"/>
                      <a:pt x="7903" y="7859"/>
                      <a:pt x="7966" y="8446"/>
                    </a:cubicBezTo>
                    <a:cubicBezTo>
                      <a:pt x="8034" y="9017"/>
                      <a:pt x="7856" y="9451"/>
                      <a:pt x="7531" y="9802"/>
                    </a:cubicBezTo>
                    <a:cubicBezTo>
                      <a:pt x="7201" y="10127"/>
                      <a:pt x="6725" y="10347"/>
                      <a:pt x="6222" y="10457"/>
                    </a:cubicBezTo>
                    <a:cubicBezTo>
                      <a:pt x="6148" y="10469"/>
                      <a:pt x="6065" y="10475"/>
                      <a:pt x="5976" y="10475"/>
                    </a:cubicBezTo>
                    <a:cubicBezTo>
                      <a:pt x="5456" y="10475"/>
                      <a:pt x="4695" y="10277"/>
                      <a:pt x="3949" y="9996"/>
                    </a:cubicBezTo>
                    <a:cubicBezTo>
                      <a:pt x="3101" y="9645"/>
                      <a:pt x="2273" y="9189"/>
                      <a:pt x="1854" y="8839"/>
                    </a:cubicBezTo>
                    <a:cubicBezTo>
                      <a:pt x="1440" y="8446"/>
                      <a:pt x="985" y="8184"/>
                      <a:pt x="655" y="7838"/>
                    </a:cubicBezTo>
                    <a:cubicBezTo>
                      <a:pt x="330" y="7487"/>
                      <a:pt x="131" y="7074"/>
                      <a:pt x="199" y="6330"/>
                    </a:cubicBezTo>
                    <a:cubicBezTo>
                      <a:pt x="283" y="5586"/>
                      <a:pt x="524" y="5241"/>
                      <a:pt x="786" y="5042"/>
                    </a:cubicBezTo>
                    <a:cubicBezTo>
                      <a:pt x="1069" y="4848"/>
                      <a:pt x="1378" y="4780"/>
                      <a:pt x="1639" y="4586"/>
                    </a:cubicBezTo>
                    <a:cubicBezTo>
                      <a:pt x="1791" y="4497"/>
                      <a:pt x="1854" y="4387"/>
                      <a:pt x="1880" y="4277"/>
                    </a:cubicBezTo>
                    <a:cubicBezTo>
                      <a:pt x="1922" y="4172"/>
                      <a:pt x="1901" y="4062"/>
                      <a:pt x="1880" y="3953"/>
                    </a:cubicBezTo>
                    <a:cubicBezTo>
                      <a:pt x="1833" y="3733"/>
                      <a:pt x="1749" y="3471"/>
                      <a:pt x="1791" y="3146"/>
                    </a:cubicBezTo>
                    <a:cubicBezTo>
                      <a:pt x="1833" y="2837"/>
                      <a:pt x="1943" y="2601"/>
                      <a:pt x="2011" y="2470"/>
                    </a:cubicBezTo>
                    <a:cubicBezTo>
                      <a:pt x="2074" y="2340"/>
                      <a:pt x="2142" y="2271"/>
                      <a:pt x="2142" y="2271"/>
                    </a:cubicBezTo>
                    <a:lnTo>
                      <a:pt x="2074" y="2182"/>
                    </a:lnTo>
                    <a:cubicBezTo>
                      <a:pt x="2074" y="2182"/>
                      <a:pt x="1943" y="2251"/>
                      <a:pt x="1812" y="2292"/>
                    </a:cubicBezTo>
                    <a:cubicBezTo>
                      <a:pt x="1770" y="2292"/>
                      <a:pt x="1726" y="2302"/>
                      <a:pt x="1683" y="2302"/>
                    </a:cubicBezTo>
                    <a:cubicBezTo>
                      <a:pt x="1661" y="2302"/>
                      <a:pt x="1639" y="2299"/>
                      <a:pt x="1619" y="2292"/>
                    </a:cubicBezTo>
                    <a:cubicBezTo>
                      <a:pt x="1571" y="2271"/>
                      <a:pt x="1530" y="2251"/>
                      <a:pt x="1509" y="2161"/>
                    </a:cubicBezTo>
                    <a:cubicBezTo>
                      <a:pt x="1440" y="1989"/>
                      <a:pt x="1420" y="1858"/>
                      <a:pt x="1440" y="1769"/>
                    </a:cubicBezTo>
                    <a:cubicBezTo>
                      <a:pt x="1461" y="1685"/>
                      <a:pt x="1530" y="1617"/>
                      <a:pt x="1702" y="1575"/>
                    </a:cubicBezTo>
                    <a:cubicBezTo>
                      <a:pt x="1880" y="1528"/>
                      <a:pt x="2032" y="1507"/>
                      <a:pt x="2142" y="1444"/>
                    </a:cubicBezTo>
                    <a:cubicBezTo>
                      <a:pt x="2273" y="1355"/>
                      <a:pt x="2404" y="1245"/>
                      <a:pt x="2509" y="1051"/>
                    </a:cubicBezTo>
                    <a:cubicBezTo>
                      <a:pt x="2729" y="700"/>
                      <a:pt x="3032" y="638"/>
                      <a:pt x="3032" y="638"/>
                    </a:cubicBezTo>
                    <a:lnTo>
                      <a:pt x="3080" y="638"/>
                    </a:lnTo>
                    <a:lnTo>
                      <a:pt x="3080" y="590"/>
                    </a:lnTo>
                    <a:cubicBezTo>
                      <a:pt x="3080" y="590"/>
                      <a:pt x="3101" y="507"/>
                      <a:pt x="3211" y="397"/>
                    </a:cubicBezTo>
                    <a:cubicBezTo>
                      <a:pt x="3321" y="287"/>
                      <a:pt x="3514" y="177"/>
                      <a:pt x="3886" y="135"/>
                    </a:cubicBezTo>
                    <a:cubicBezTo>
                      <a:pt x="4070" y="119"/>
                      <a:pt x="4222" y="110"/>
                      <a:pt x="4354" y="110"/>
                    </a:cubicBezTo>
                    <a:close/>
                    <a:moveTo>
                      <a:pt x="4361" y="0"/>
                    </a:moveTo>
                    <a:cubicBezTo>
                      <a:pt x="4224" y="0"/>
                      <a:pt x="4070" y="9"/>
                      <a:pt x="3886" y="25"/>
                    </a:cubicBezTo>
                    <a:cubicBezTo>
                      <a:pt x="3493" y="67"/>
                      <a:pt x="3252" y="198"/>
                      <a:pt x="3122" y="308"/>
                    </a:cubicBezTo>
                    <a:cubicBezTo>
                      <a:pt x="3012" y="418"/>
                      <a:pt x="2991" y="507"/>
                      <a:pt x="2991" y="549"/>
                    </a:cubicBezTo>
                    <a:cubicBezTo>
                      <a:pt x="2949" y="549"/>
                      <a:pt x="2619" y="611"/>
                      <a:pt x="2404" y="1004"/>
                    </a:cubicBezTo>
                    <a:cubicBezTo>
                      <a:pt x="2294" y="1182"/>
                      <a:pt x="2205" y="1266"/>
                      <a:pt x="2095" y="1334"/>
                    </a:cubicBezTo>
                    <a:cubicBezTo>
                      <a:pt x="1985" y="1397"/>
                      <a:pt x="1854" y="1423"/>
                      <a:pt x="1681" y="1465"/>
                    </a:cubicBezTo>
                    <a:cubicBezTo>
                      <a:pt x="1488" y="1507"/>
                      <a:pt x="1378" y="1596"/>
                      <a:pt x="1331" y="1727"/>
                    </a:cubicBezTo>
                    <a:cubicBezTo>
                      <a:pt x="1289" y="1879"/>
                      <a:pt x="1331" y="2031"/>
                      <a:pt x="1399" y="2209"/>
                    </a:cubicBezTo>
                    <a:cubicBezTo>
                      <a:pt x="1440" y="2313"/>
                      <a:pt x="1509" y="2381"/>
                      <a:pt x="1592" y="2402"/>
                    </a:cubicBezTo>
                    <a:cubicBezTo>
                      <a:pt x="1637" y="2413"/>
                      <a:pt x="1681" y="2418"/>
                      <a:pt x="1723" y="2418"/>
                    </a:cubicBezTo>
                    <a:cubicBezTo>
                      <a:pt x="1764" y="2418"/>
                      <a:pt x="1802" y="2413"/>
                      <a:pt x="1833" y="2402"/>
                    </a:cubicBezTo>
                    <a:cubicBezTo>
                      <a:pt x="1901" y="2381"/>
                      <a:pt x="1901" y="2381"/>
                      <a:pt x="1943" y="2360"/>
                    </a:cubicBezTo>
                    <a:lnTo>
                      <a:pt x="1943" y="2360"/>
                    </a:lnTo>
                    <a:cubicBezTo>
                      <a:pt x="1922" y="2381"/>
                      <a:pt x="1922" y="2381"/>
                      <a:pt x="1901" y="2423"/>
                    </a:cubicBezTo>
                    <a:cubicBezTo>
                      <a:pt x="1833" y="2554"/>
                      <a:pt x="1723" y="2795"/>
                      <a:pt x="1681" y="3146"/>
                    </a:cubicBezTo>
                    <a:cubicBezTo>
                      <a:pt x="1639" y="3492"/>
                      <a:pt x="1723" y="3754"/>
                      <a:pt x="1770" y="3973"/>
                    </a:cubicBezTo>
                    <a:cubicBezTo>
                      <a:pt x="1791" y="4083"/>
                      <a:pt x="1791" y="4172"/>
                      <a:pt x="1770" y="4256"/>
                    </a:cubicBezTo>
                    <a:cubicBezTo>
                      <a:pt x="1749" y="4345"/>
                      <a:pt x="1702" y="4408"/>
                      <a:pt x="1571" y="4497"/>
                    </a:cubicBezTo>
                    <a:cubicBezTo>
                      <a:pt x="1357" y="4670"/>
                      <a:pt x="1027" y="4738"/>
                      <a:pt x="723" y="4958"/>
                    </a:cubicBezTo>
                    <a:cubicBezTo>
                      <a:pt x="440" y="5173"/>
                      <a:pt x="178" y="5545"/>
                      <a:pt x="89" y="6309"/>
                    </a:cubicBezTo>
                    <a:cubicBezTo>
                      <a:pt x="0" y="7074"/>
                      <a:pt x="220" y="7550"/>
                      <a:pt x="571" y="7922"/>
                    </a:cubicBezTo>
                    <a:cubicBezTo>
                      <a:pt x="917" y="8294"/>
                      <a:pt x="1378" y="8556"/>
                      <a:pt x="1791" y="8928"/>
                    </a:cubicBezTo>
                    <a:cubicBezTo>
                      <a:pt x="2205" y="9299"/>
                      <a:pt x="3059" y="9755"/>
                      <a:pt x="3928" y="10085"/>
                    </a:cubicBezTo>
                    <a:cubicBezTo>
                      <a:pt x="4640" y="10373"/>
                      <a:pt x="5380" y="10588"/>
                      <a:pt x="5935" y="10588"/>
                    </a:cubicBezTo>
                    <a:cubicBezTo>
                      <a:pt x="6045" y="10588"/>
                      <a:pt x="6149" y="10580"/>
                      <a:pt x="6243" y="10561"/>
                    </a:cubicBezTo>
                    <a:cubicBezTo>
                      <a:pt x="6766" y="10457"/>
                      <a:pt x="7269" y="10237"/>
                      <a:pt x="7615" y="9865"/>
                    </a:cubicBezTo>
                    <a:cubicBezTo>
                      <a:pt x="7966" y="9514"/>
                      <a:pt x="8165" y="9038"/>
                      <a:pt x="8097" y="8425"/>
                    </a:cubicBezTo>
                    <a:cubicBezTo>
                      <a:pt x="8008" y="7838"/>
                      <a:pt x="7924" y="7597"/>
                      <a:pt x="7856" y="7419"/>
                    </a:cubicBezTo>
                    <a:cubicBezTo>
                      <a:pt x="7793" y="7247"/>
                      <a:pt x="7772" y="7137"/>
                      <a:pt x="7835" y="6765"/>
                    </a:cubicBezTo>
                    <a:cubicBezTo>
                      <a:pt x="7903" y="6419"/>
                      <a:pt x="7987" y="6309"/>
                      <a:pt x="8076" y="6199"/>
                    </a:cubicBezTo>
                    <a:cubicBezTo>
                      <a:pt x="8118" y="6136"/>
                      <a:pt x="8138" y="6068"/>
                      <a:pt x="8165" y="6005"/>
                    </a:cubicBezTo>
                    <a:cubicBezTo>
                      <a:pt x="8186" y="5916"/>
                      <a:pt x="8186" y="5806"/>
                      <a:pt x="8138" y="5655"/>
                    </a:cubicBezTo>
                    <a:cubicBezTo>
                      <a:pt x="8097" y="5351"/>
                      <a:pt x="7987" y="5173"/>
                      <a:pt x="7877" y="5021"/>
                    </a:cubicBezTo>
                    <a:cubicBezTo>
                      <a:pt x="7772" y="4869"/>
                      <a:pt x="7641" y="4717"/>
                      <a:pt x="7510" y="4434"/>
                    </a:cubicBezTo>
                    <a:cubicBezTo>
                      <a:pt x="7379" y="4125"/>
                      <a:pt x="7379" y="3884"/>
                      <a:pt x="7463" y="3649"/>
                    </a:cubicBezTo>
                    <a:cubicBezTo>
                      <a:pt x="7531" y="3387"/>
                      <a:pt x="7662" y="3099"/>
                      <a:pt x="7725" y="2774"/>
                    </a:cubicBezTo>
                    <a:cubicBezTo>
                      <a:pt x="7793" y="2423"/>
                      <a:pt x="7704" y="1989"/>
                      <a:pt x="7379" y="1575"/>
                    </a:cubicBezTo>
                    <a:cubicBezTo>
                      <a:pt x="7049" y="1135"/>
                      <a:pt x="6484" y="700"/>
                      <a:pt x="5567" y="308"/>
                    </a:cubicBezTo>
                    <a:cubicBezTo>
                      <a:pt x="5066" y="91"/>
                      <a:pt x="4807" y="0"/>
                      <a:pt x="43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225204" y="855677"/>
                <a:ext cx="594419" cy="574496"/>
              </a:xfrm>
              <a:custGeom>
                <a:avLst/>
                <a:gdLst/>
                <a:ahLst/>
                <a:cxnLst/>
                <a:rect l="l" t="t" r="r" b="b"/>
                <a:pathLst>
                  <a:path w="3343" h="3231" extrusionOk="0">
                    <a:moveTo>
                      <a:pt x="2323" y="1"/>
                    </a:moveTo>
                    <a:cubicBezTo>
                      <a:pt x="1947" y="1"/>
                      <a:pt x="636" y="329"/>
                      <a:pt x="331" y="633"/>
                    </a:cubicBezTo>
                    <a:cubicBezTo>
                      <a:pt x="1" y="963"/>
                      <a:pt x="263" y="1707"/>
                      <a:pt x="483" y="2273"/>
                    </a:cubicBezTo>
                    <a:cubicBezTo>
                      <a:pt x="724" y="2838"/>
                      <a:pt x="896" y="3147"/>
                      <a:pt x="1205" y="3231"/>
                    </a:cubicBezTo>
                    <a:cubicBezTo>
                      <a:pt x="1205" y="3231"/>
                      <a:pt x="1441" y="3058"/>
                      <a:pt x="1619" y="3037"/>
                    </a:cubicBezTo>
                    <a:cubicBezTo>
                      <a:pt x="1792" y="3016"/>
                      <a:pt x="2797" y="2728"/>
                      <a:pt x="3080" y="2534"/>
                    </a:cubicBezTo>
                    <a:cubicBezTo>
                      <a:pt x="3342" y="2314"/>
                      <a:pt x="3232" y="2273"/>
                      <a:pt x="3190" y="2074"/>
                    </a:cubicBezTo>
                    <a:cubicBezTo>
                      <a:pt x="3169" y="1901"/>
                      <a:pt x="3122" y="1550"/>
                      <a:pt x="2928" y="1136"/>
                    </a:cubicBezTo>
                    <a:cubicBezTo>
                      <a:pt x="2750" y="743"/>
                      <a:pt x="2646" y="47"/>
                      <a:pt x="2384" y="5"/>
                    </a:cubicBezTo>
                    <a:cubicBezTo>
                      <a:pt x="2368" y="2"/>
                      <a:pt x="2347" y="1"/>
                      <a:pt x="2323"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241206" y="846609"/>
                <a:ext cx="574682" cy="595655"/>
              </a:xfrm>
              <a:custGeom>
                <a:avLst/>
                <a:gdLst/>
                <a:ahLst/>
                <a:cxnLst/>
                <a:rect l="l" t="t" r="r" b="b"/>
                <a:pathLst>
                  <a:path w="3232" h="3350" extrusionOk="0">
                    <a:moveTo>
                      <a:pt x="2228" y="110"/>
                    </a:moveTo>
                    <a:cubicBezTo>
                      <a:pt x="2257" y="110"/>
                      <a:pt x="2280" y="113"/>
                      <a:pt x="2294" y="119"/>
                    </a:cubicBezTo>
                    <a:cubicBezTo>
                      <a:pt x="2336" y="119"/>
                      <a:pt x="2378" y="161"/>
                      <a:pt x="2425" y="229"/>
                    </a:cubicBezTo>
                    <a:cubicBezTo>
                      <a:pt x="2467" y="292"/>
                      <a:pt x="2508" y="402"/>
                      <a:pt x="2556" y="512"/>
                    </a:cubicBezTo>
                    <a:cubicBezTo>
                      <a:pt x="2618" y="731"/>
                      <a:pt x="2707" y="1014"/>
                      <a:pt x="2791" y="1208"/>
                    </a:cubicBezTo>
                    <a:cubicBezTo>
                      <a:pt x="2969" y="1601"/>
                      <a:pt x="3011" y="1952"/>
                      <a:pt x="3053" y="2151"/>
                    </a:cubicBezTo>
                    <a:cubicBezTo>
                      <a:pt x="3079" y="2255"/>
                      <a:pt x="3100" y="2303"/>
                      <a:pt x="3100" y="2344"/>
                    </a:cubicBezTo>
                    <a:cubicBezTo>
                      <a:pt x="3100" y="2365"/>
                      <a:pt x="3100" y="2386"/>
                      <a:pt x="3079" y="2413"/>
                    </a:cubicBezTo>
                    <a:cubicBezTo>
                      <a:pt x="3053" y="2454"/>
                      <a:pt x="3011" y="2475"/>
                      <a:pt x="2948" y="2543"/>
                    </a:cubicBezTo>
                    <a:cubicBezTo>
                      <a:pt x="2838" y="2627"/>
                      <a:pt x="2508" y="2758"/>
                      <a:pt x="2205" y="2847"/>
                    </a:cubicBezTo>
                    <a:cubicBezTo>
                      <a:pt x="1901" y="2957"/>
                      <a:pt x="1592" y="3020"/>
                      <a:pt x="1529" y="3041"/>
                    </a:cubicBezTo>
                    <a:cubicBezTo>
                      <a:pt x="1419" y="3041"/>
                      <a:pt x="1309" y="3109"/>
                      <a:pt x="1220" y="3151"/>
                    </a:cubicBezTo>
                    <a:cubicBezTo>
                      <a:pt x="1178" y="3172"/>
                      <a:pt x="1136" y="3198"/>
                      <a:pt x="1115" y="3219"/>
                    </a:cubicBezTo>
                    <a:cubicBezTo>
                      <a:pt x="985" y="3172"/>
                      <a:pt x="875" y="3088"/>
                      <a:pt x="765" y="2957"/>
                    </a:cubicBezTo>
                    <a:cubicBezTo>
                      <a:pt x="655" y="2805"/>
                      <a:pt x="566" y="2585"/>
                      <a:pt x="461" y="2303"/>
                    </a:cubicBezTo>
                    <a:cubicBezTo>
                      <a:pt x="330" y="2020"/>
                      <a:pt x="220" y="1690"/>
                      <a:pt x="152" y="1407"/>
                    </a:cubicBezTo>
                    <a:cubicBezTo>
                      <a:pt x="110" y="1124"/>
                      <a:pt x="131" y="862"/>
                      <a:pt x="283" y="731"/>
                    </a:cubicBezTo>
                    <a:cubicBezTo>
                      <a:pt x="351" y="663"/>
                      <a:pt x="503" y="580"/>
                      <a:pt x="676" y="491"/>
                    </a:cubicBezTo>
                    <a:cubicBezTo>
                      <a:pt x="875" y="423"/>
                      <a:pt x="1089" y="339"/>
                      <a:pt x="1309" y="292"/>
                    </a:cubicBezTo>
                    <a:cubicBezTo>
                      <a:pt x="1529" y="229"/>
                      <a:pt x="1744" y="187"/>
                      <a:pt x="1922" y="140"/>
                    </a:cubicBezTo>
                    <a:cubicBezTo>
                      <a:pt x="2044" y="125"/>
                      <a:pt x="2156" y="110"/>
                      <a:pt x="2228" y="110"/>
                    </a:cubicBezTo>
                    <a:close/>
                    <a:moveTo>
                      <a:pt x="2225" y="0"/>
                    </a:moveTo>
                    <a:cubicBezTo>
                      <a:pt x="2144" y="0"/>
                      <a:pt x="2038" y="15"/>
                      <a:pt x="1901" y="30"/>
                    </a:cubicBezTo>
                    <a:cubicBezTo>
                      <a:pt x="1723" y="56"/>
                      <a:pt x="1508" y="119"/>
                      <a:pt x="1288" y="187"/>
                    </a:cubicBezTo>
                    <a:cubicBezTo>
                      <a:pt x="1047" y="229"/>
                      <a:pt x="827" y="318"/>
                      <a:pt x="634" y="402"/>
                    </a:cubicBezTo>
                    <a:cubicBezTo>
                      <a:pt x="435" y="470"/>
                      <a:pt x="283" y="553"/>
                      <a:pt x="199" y="642"/>
                    </a:cubicBezTo>
                    <a:cubicBezTo>
                      <a:pt x="0" y="841"/>
                      <a:pt x="0" y="1124"/>
                      <a:pt x="42" y="1428"/>
                    </a:cubicBezTo>
                    <a:cubicBezTo>
                      <a:pt x="110" y="1732"/>
                      <a:pt x="220" y="2062"/>
                      <a:pt x="351" y="2344"/>
                    </a:cubicBezTo>
                    <a:cubicBezTo>
                      <a:pt x="461" y="2627"/>
                      <a:pt x="566" y="2847"/>
                      <a:pt x="676" y="3020"/>
                    </a:cubicBezTo>
                    <a:cubicBezTo>
                      <a:pt x="806" y="3172"/>
                      <a:pt x="937" y="3282"/>
                      <a:pt x="1115" y="3329"/>
                    </a:cubicBezTo>
                    <a:lnTo>
                      <a:pt x="1136" y="3350"/>
                    </a:lnTo>
                    <a:lnTo>
                      <a:pt x="1157" y="3329"/>
                    </a:lnTo>
                    <a:cubicBezTo>
                      <a:pt x="1157" y="3329"/>
                      <a:pt x="1199" y="3282"/>
                      <a:pt x="1288" y="3240"/>
                    </a:cubicBezTo>
                    <a:cubicBezTo>
                      <a:pt x="1351" y="3198"/>
                      <a:pt x="1461" y="3151"/>
                      <a:pt x="1529" y="3151"/>
                    </a:cubicBezTo>
                    <a:cubicBezTo>
                      <a:pt x="1639" y="3130"/>
                      <a:pt x="1922" y="3067"/>
                      <a:pt x="2247" y="2957"/>
                    </a:cubicBezTo>
                    <a:cubicBezTo>
                      <a:pt x="2556" y="2847"/>
                      <a:pt x="2859" y="2737"/>
                      <a:pt x="3011" y="2627"/>
                    </a:cubicBezTo>
                    <a:cubicBezTo>
                      <a:pt x="3079" y="2564"/>
                      <a:pt x="3142" y="2517"/>
                      <a:pt x="3163" y="2475"/>
                    </a:cubicBezTo>
                    <a:cubicBezTo>
                      <a:pt x="3210" y="2433"/>
                      <a:pt x="3210" y="2386"/>
                      <a:pt x="3231" y="2344"/>
                    </a:cubicBezTo>
                    <a:cubicBezTo>
                      <a:pt x="3231" y="2255"/>
                      <a:pt x="3184" y="2214"/>
                      <a:pt x="3163" y="2125"/>
                    </a:cubicBezTo>
                    <a:cubicBezTo>
                      <a:pt x="3121" y="1952"/>
                      <a:pt x="3100" y="1580"/>
                      <a:pt x="2901" y="1166"/>
                    </a:cubicBezTo>
                    <a:cubicBezTo>
                      <a:pt x="2817" y="972"/>
                      <a:pt x="2728" y="711"/>
                      <a:pt x="2660" y="470"/>
                    </a:cubicBezTo>
                    <a:cubicBezTo>
                      <a:pt x="2618" y="360"/>
                      <a:pt x="2577" y="250"/>
                      <a:pt x="2508" y="161"/>
                    </a:cubicBezTo>
                    <a:cubicBezTo>
                      <a:pt x="2467" y="77"/>
                      <a:pt x="2399" y="9"/>
                      <a:pt x="2315" y="9"/>
                    </a:cubicBezTo>
                    <a:cubicBezTo>
                      <a:pt x="2289" y="3"/>
                      <a:pt x="2259" y="0"/>
                      <a:pt x="22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663858" y="753793"/>
                <a:ext cx="198614" cy="482747"/>
              </a:xfrm>
              <a:custGeom>
                <a:avLst/>
                <a:gdLst/>
                <a:ahLst/>
                <a:cxnLst/>
                <a:rect l="l" t="t" r="r" b="b"/>
                <a:pathLst>
                  <a:path w="1117" h="2715" extrusionOk="0">
                    <a:moveTo>
                      <a:pt x="781" y="0"/>
                    </a:moveTo>
                    <a:cubicBezTo>
                      <a:pt x="616" y="0"/>
                      <a:pt x="442" y="112"/>
                      <a:pt x="372" y="316"/>
                    </a:cubicBezTo>
                    <a:cubicBezTo>
                      <a:pt x="283" y="578"/>
                      <a:pt x="372" y="772"/>
                      <a:pt x="283" y="945"/>
                    </a:cubicBezTo>
                    <a:cubicBezTo>
                      <a:pt x="221" y="1123"/>
                      <a:pt x="1" y="1253"/>
                      <a:pt x="1" y="1253"/>
                    </a:cubicBezTo>
                    <a:lnTo>
                      <a:pt x="571" y="2715"/>
                    </a:lnTo>
                    <a:cubicBezTo>
                      <a:pt x="571" y="2715"/>
                      <a:pt x="985" y="2411"/>
                      <a:pt x="1006" y="1929"/>
                    </a:cubicBezTo>
                    <a:cubicBezTo>
                      <a:pt x="1027" y="1688"/>
                      <a:pt x="1006" y="1253"/>
                      <a:pt x="964" y="840"/>
                    </a:cubicBezTo>
                    <a:cubicBezTo>
                      <a:pt x="917" y="400"/>
                      <a:pt x="1116" y="117"/>
                      <a:pt x="917" y="28"/>
                    </a:cubicBezTo>
                    <a:cubicBezTo>
                      <a:pt x="874" y="9"/>
                      <a:pt x="828" y="0"/>
                      <a:pt x="781"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663858" y="743835"/>
                <a:ext cx="194880" cy="496439"/>
              </a:xfrm>
              <a:custGeom>
                <a:avLst/>
                <a:gdLst/>
                <a:ahLst/>
                <a:cxnLst/>
                <a:rect l="l" t="t" r="r" b="b"/>
                <a:pathLst>
                  <a:path w="1096" h="2792" extrusionOk="0">
                    <a:moveTo>
                      <a:pt x="765" y="0"/>
                    </a:moveTo>
                    <a:cubicBezTo>
                      <a:pt x="592" y="0"/>
                      <a:pt x="393" y="131"/>
                      <a:pt x="310" y="346"/>
                    </a:cubicBezTo>
                    <a:cubicBezTo>
                      <a:pt x="262" y="477"/>
                      <a:pt x="283" y="608"/>
                      <a:pt x="283" y="718"/>
                    </a:cubicBezTo>
                    <a:cubicBezTo>
                      <a:pt x="283" y="828"/>
                      <a:pt x="283" y="917"/>
                      <a:pt x="241" y="980"/>
                    </a:cubicBezTo>
                    <a:cubicBezTo>
                      <a:pt x="200" y="1090"/>
                      <a:pt x="69" y="1200"/>
                      <a:pt x="1" y="1241"/>
                    </a:cubicBezTo>
                    <a:cubicBezTo>
                      <a:pt x="1" y="1289"/>
                      <a:pt x="22" y="1309"/>
                      <a:pt x="69" y="1351"/>
                    </a:cubicBezTo>
                    <a:lnTo>
                      <a:pt x="69" y="1330"/>
                    </a:lnTo>
                    <a:cubicBezTo>
                      <a:pt x="111" y="1309"/>
                      <a:pt x="262" y="1200"/>
                      <a:pt x="351" y="1027"/>
                    </a:cubicBezTo>
                    <a:cubicBezTo>
                      <a:pt x="393" y="938"/>
                      <a:pt x="393" y="828"/>
                      <a:pt x="393" y="718"/>
                    </a:cubicBezTo>
                    <a:cubicBezTo>
                      <a:pt x="393" y="608"/>
                      <a:pt x="393" y="503"/>
                      <a:pt x="414" y="393"/>
                    </a:cubicBezTo>
                    <a:cubicBezTo>
                      <a:pt x="484" y="205"/>
                      <a:pt x="634" y="109"/>
                      <a:pt x="778" y="109"/>
                    </a:cubicBezTo>
                    <a:cubicBezTo>
                      <a:pt x="819" y="109"/>
                      <a:pt x="858" y="116"/>
                      <a:pt x="896" y="131"/>
                    </a:cubicBezTo>
                    <a:cubicBezTo>
                      <a:pt x="917" y="152"/>
                      <a:pt x="938" y="173"/>
                      <a:pt x="938" y="194"/>
                    </a:cubicBezTo>
                    <a:cubicBezTo>
                      <a:pt x="964" y="241"/>
                      <a:pt x="964" y="283"/>
                      <a:pt x="938" y="346"/>
                    </a:cubicBezTo>
                    <a:cubicBezTo>
                      <a:pt x="938" y="477"/>
                      <a:pt x="896" y="676"/>
                      <a:pt x="917" y="896"/>
                    </a:cubicBezTo>
                    <a:cubicBezTo>
                      <a:pt x="938" y="1330"/>
                      <a:pt x="964" y="1744"/>
                      <a:pt x="964" y="1985"/>
                    </a:cubicBezTo>
                    <a:cubicBezTo>
                      <a:pt x="938" y="2357"/>
                      <a:pt x="676" y="2598"/>
                      <a:pt x="592" y="2661"/>
                    </a:cubicBezTo>
                    <a:lnTo>
                      <a:pt x="592" y="2703"/>
                    </a:lnTo>
                    <a:cubicBezTo>
                      <a:pt x="613" y="2750"/>
                      <a:pt x="613" y="2771"/>
                      <a:pt x="634" y="2792"/>
                    </a:cubicBezTo>
                    <a:cubicBezTo>
                      <a:pt x="744" y="2703"/>
                      <a:pt x="1048" y="2399"/>
                      <a:pt x="1069" y="1985"/>
                    </a:cubicBezTo>
                    <a:cubicBezTo>
                      <a:pt x="1095" y="1744"/>
                      <a:pt x="1069" y="1309"/>
                      <a:pt x="1027" y="896"/>
                    </a:cubicBezTo>
                    <a:cubicBezTo>
                      <a:pt x="1006" y="676"/>
                      <a:pt x="1048" y="503"/>
                      <a:pt x="1048" y="372"/>
                    </a:cubicBezTo>
                    <a:cubicBezTo>
                      <a:pt x="1069" y="304"/>
                      <a:pt x="1069" y="241"/>
                      <a:pt x="1048" y="173"/>
                    </a:cubicBezTo>
                    <a:cubicBezTo>
                      <a:pt x="1048" y="110"/>
                      <a:pt x="1006" y="63"/>
                      <a:pt x="938" y="42"/>
                    </a:cubicBezTo>
                    <a:cubicBezTo>
                      <a:pt x="875" y="21"/>
                      <a:pt x="833" y="0"/>
                      <a:pt x="76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497251" y="538466"/>
                <a:ext cx="166786" cy="375885"/>
              </a:xfrm>
              <a:custGeom>
                <a:avLst/>
                <a:gdLst/>
                <a:ahLst/>
                <a:cxnLst/>
                <a:rect l="l" t="t" r="r" b="b"/>
                <a:pathLst>
                  <a:path w="938" h="2114" extrusionOk="0">
                    <a:moveTo>
                      <a:pt x="384" y="1"/>
                    </a:moveTo>
                    <a:cubicBezTo>
                      <a:pt x="324" y="1"/>
                      <a:pt x="260" y="12"/>
                      <a:pt x="199" y="19"/>
                    </a:cubicBezTo>
                    <a:cubicBezTo>
                      <a:pt x="0" y="61"/>
                      <a:pt x="68" y="1003"/>
                      <a:pt x="152" y="1396"/>
                    </a:cubicBezTo>
                    <a:cubicBezTo>
                      <a:pt x="241" y="1810"/>
                      <a:pt x="304" y="2114"/>
                      <a:pt x="304" y="2114"/>
                    </a:cubicBezTo>
                    <a:lnTo>
                      <a:pt x="938" y="1852"/>
                    </a:lnTo>
                    <a:cubicBezTo>
                      <a:pt x="938" y="1852"/>
                      <a:pt x="723" y="694"/>
                      <a:pt x="655" y="323"/>
                    </a:cubicBezTo>
                    <a:cubicBezTo>
                      <a:pt x="626" y="54"/>
                      <a:pt x="514" y="1"/>
                      <a:pt x="38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497251" y="530643"/>
                <a:ext cx="178877" cy="349214"/>
              </a:xfrm>
              <a:custGeom>
                <a:avLst/>
                <a:gdLst/>
                <a:ahLst/>
                <a:cxnLst/>
                <a:rect l="l" t="t" r="r" b="b"/>
                <a:pathLst>
                  <a:path w="1006" h="1964" extrusionOk="0">
                    <a:moveTo>
                      <a:pt x="372" y="0"/>
                    </a:moveTo>
                    <a:cubicBezTo>
                      <a:pt x="304" y="0"/>
                      <a:pt x="241" y="0"/>
                      <a:pt x="173" y="21"/>
                    </a:cubicBezTo>
                    <a:cubicBezTo>
                      <a:pt x="131" y="21"/>
                      <a:pt x="110" y="63"/>
                      <a:pt x="89" y="105"/>
                    </a:cubicBezTo>
                    <a:cubicBezTo>
                      <a:pt x="68" y="131"/>
                      <a:pt x="42" y="173"/>
                      <a:pt x="42" y="236"/>
                    </a:cubicBezTo>
                    <a:cubicBezTo>
                      <a:pt x="21" y="346"/>
                      <a:pt x="0" y="477"/>
                      <a:pt x="0" y="628"/>
                    </a:cubicBezTo>
                    <a:cubicBezTo>
                      <a:pt x="21" y="916"/>
                      <a:pt x="42" y="1262"/>
                      <a:pt x="89" y="1461"/>
                    </a:cubicBezTo>
                    <a:cubicBezTo>
                      <a:pt x="131" y="1634"/>
                      <a:pt x="173" y="1765"/>
                      <a:pt x="199" y="1896"/>
                    </a:cubicBezTo>
                    <a:cubicBezTo>
                      <a:pt x="220" y="1875"/>
                      <a:pt x="262" y="1875"/>
                      <a:pt x="304" y="1854"/>
                    </a:cubicBezTo>
                    <a:cubicBezTo>
                      <a:pt x="283" y="1765"/>
                      <a:pt x="241" y="1613"/>
                      <a:pt x="220" y="1440"/>
                    </a:cubicBezTo>
                    <a:cubicBezTo>
                      <a:pt x="173" y="1241"/>
                      <a:pt x="131" y="916"/>
                      <a:pt x="131" y="628"/>
                    </a:cubicBezTo>
                    <a:cubicBezTo>
                      <a:pt x="131" y="477"/>
                      <a:pt x="131" y="346"/>
                      <a:pt x="152" y="262"/>
                    </a:cubicBezTo>
                    <a:cubicBezTo>
                      <a:pt x="152" y="215"/>
                      <a:pt x="173" y="173"/>
                      <a:pt x="173" y="152"/>
                    </a:cubicBezTo>
                    <a:lnTo>
                      <a:pt x="199" y="131"/>
                    </a:lnTo>
                    <a:cubicBezTo>
                      <a:pt x="252" y="118"/>
                      <a:pt x="300" y="111"/>
                      <a:pt x="344" y="111"/>
                    </a:cubicBezTo>
                    <a:cubicBezTo>
                      <a:pt x="388" y="111"/>
                      <a:pt x="427" y="118"/>
                      <a:pt x="461" y="131"/>
                    </a:cubicBezTo>
                    <a:cubicBezTo>
                      <a:pt x="503" y="131"/>
                      <a:pt x="524" y="152"/>
                      <a:pt x="545" y="194"/>
                    </a:cubicBezTo>
                    <a:cubicBezTo>
                      <a:pt x="566" y="215"/>
                      <a:pt x="592" y="283"/>
                      <a:pt x="613" y="367"/>
                    </a:cubicBezTo>
                    <a:cubicBezTo>
                      <a:pt x="655" y="738"/>
                      <a:pt x="828" y="1655"/>
                      <a:pt x="875" y="1833"/>
                    </a:cubicBezTo>
                    <a:cubicBezTo>
                      <a:pt x="896" y="1854"/>
                      <a:pt x="938" y="1896"/>
                      <a:pt x="959" y="1964"/>
                    </a:cubicBezTo>
                    <a:lnTo>
                      <a:pt x="1006" y="1938"/>
                    </a:lnTo>
                    <a:lnTo>
                      <a:pt x="1006" y="1896"/>
                    </a:lnTo>
                    <a:cubicBezTo>
                      <a:pt x="1006" y="1896"/>
                      <a:pt x="765" y="738"/>
                      <a:pt x="723" y="367"/>
                    </a:cubicBezTo>
                    <a:cubicBezTo>
                      <a:pt x="697" y="262"/>
                      <a:pt x="676" y="173"/>
                      <a:pt x="655" y="131"/>
                    </a:cubicBezTo>
                    <a:cubicBezTo>
                      <a:pt x="613" y="63"/>
                      <a:pt x="545" y="42"/>
                      <a:pt x="503" y="21"/>
                    </a:cubicBezTo>
                    <a:cubicBezTo>
                      <a:pt x="461" y="0"/>
                      <a:pt x="41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96611" y="502549"/>
                <a:ext cx="197547" cy="438829"/>
              </a:xfrm>
              <a:custGeom>
                <a:avLst/>
                <a:gdLst/>
                <a:ahLst/>
                <a:cxnLst/>
                <a:rect l="l" t="t" r="r" b="b"/>
                <a:pathLst>
                  <a:path w="1111" h="2468" extrusionOk="0">
                    <a:moveTo>
                      <a:pt x="450" y="0"/>
                    </a:moveTo>
                    <a:cubicBezTo>
                      <a:pt x="146" y="0"/>
                      <a:pt x="42" y="343"/>
                      <a:pt x="22" y="765"/>
                    </a:cubicBezTo>
                    <a:cubicBezTo>
                      <a:pt x="1" y="1205"/>
                      <a:pt x="111" y="1750"/>
                      <a:pt x="194" y="2075"/>
                    </a:cubicBezTo>
                    <a:cubicBezTo>
                      <a:pt x="283" y="2405"/>
                      <a:pt x="393" y="2467"/>
                      <a:pt x="393" y="2467"/>
                    </a:cubicBezTo>
                    <a:lnTo>
                      <a:pt x="1111" y="2143"/>
                    </a:lnTo>
                    <a:cubicBezTo>
                      <a:pt x="1111" y="2143"/>
                      <a:pt x="896" y="1441"/>
                      <a:pt x="828" y="786"/>
                    </a:cubicBezTo>
                    <a:cubicBezTo>
                      <a:pt x="786" y="132"/>
                      <a:pt x="786" y="27"/>
                      <a:pt x="477" y="1"/>
                    </a:cubicBezTo>
                    <a:cubicBezTo>
                      <a:pt x="468" y="0"/>
                      <a:pt x="459" y="0"/>
                      <a:pt x="450"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388254" y="491525"/>
                <a:ext cx="205904" cy="411624"/>
              </a:xfrm>
              <a:custGeom>
                <a:avLst/>
                <a:gdLst/>
                <a:ahLst/>
                <a:cxnLst/>
                <a:rect l="l" t="t" r="r" b="b"/>
                <a:pathLst>
                  <a:path w="1158" h="2315" extrusionOk="0">
                    <a:moveTo>
                      <a:pt x="482" y="0"/>
                    </a:moveTo>
                    <a:cubicBezTo>
                      <a:pt x="330" y="21"/>
                      <a:pt x="199" y="110"/>
                      <a:pt x="131" y="241"/>
                    </a:cubicBezTo>
                    <a:cubicBezTo>
                      <a:pt x="69" y="393"/>
                      <a:pt x="27" y="613"/>
                      <a:pt x="27" y="827"/>
                    </a:cubicBezTo>
                    <a:cubicBezTo>
                      <a:pt x="0" y="1267"/>
                      <a:pt x="110" y="1812"/>
                      <a:pt x="199" y="2158"/>
                    </a:cubicBezTo>
                    <a:cubicBezTo>
                      <a:pt x="199" y="2205"/>
                      <a:pt x="220" y="2268"/>
                      <a:pt x="241" y="2315"/>
                    </a:cubicBezTo>
                    <a:cubicBezTo>
                      <a:pt x="262" y="2289"/>
                      <a:pt x="309" y="2289"/>
                      <a:pt x="351" y="2268"/>
                    </a:cubicBezTo>
                    <a:cubicBezTo>
                      <a:pt x="330" y="2226"/>
                      <a:pt x="309" y="2184"/>
                      <a:pt x="309" y="2116"/>
                    </a:cubicBezTo>
                    <a:cubicBezTo>
                      <a:pt x="220" y="1791"/>
                      <a:pt x="110" y="1241"/>
                      <a:pt x="131" y="827"/>
                    </a:cubicBezTo>
                    <a:cubicBezTo>
                      <a:pt x="131" y="613"/>
                      <a:pt x="178" y="414"/>
                      <a:pt x="241" y="304"/>
                    </a:cubicBezTo>
                    <a:cubicBezTo>
                      <a:pt x="301" y="189"/>
                      <a:pt x="356" y="127"/>
                      <a:pt x="471" y="127"/>
                    </a:cubicBezTo>
                    <a:cubicBezTo>
                      <a:pt x="487" y="127"/>
                      <a:pt x="505" y="128"/>
                      <a:pt x="524" y="131"/>
                    </a:cubicBezTo>
                    <a:cubicBezTo>
                      <a:pt x="592" y="131"/>
                      <a:pt x="634" y="131"/>
                      <a:pt x="681" y="152"/>
                    </a:cubicBezTo>
                    <a:cubicBezTo>
                      <a:pt x="702" y="173"/>
                      <a:pt x="723" y="194"/>
                      <a:pt x="744" y="241"/>
                    </a:cubicBezTo>
                    <a:cubicBezTo>
                      <a:pt x="786" y="325"/>
                      <a:pt x="786" y="524"/>
                      <a:pt x="833" y="848"/>
                    </a:cubicBezTo>
                    <a:cubicBezTo>
                      <a:pt x="875" y="1330"/>
                      <a:pt x="985" y="1812"/>
                      <a:pt x="1048" y="2053"/>
                    </a:cubicBezTo>
                    <a:cubicBezTo>
                      <a:pt x="1095" y="2027"/>
                      <a:pt x="1137" y="2027"/>
                      <a:pt x="1158" y="2027"/>
                    </a:cubicBezTo>
                    <a:cubicBezTo>
                      <a:pt x="1095" y="1765"/>
                      <a:pt x="985" y="1288"/>
                      <a:pt x="943" y="848"/>
                    </a:cubicBezTo>
                    <a:cubicBezTo>
                      <a:pt x="896" y="524"/>
                      <a:pt x="896" y="325"/>
                      <a:pt x="854" y="194"/>
                    </a:cubicBezTo>
                    <a:cubicBezTo>
                      <a:pt x="833" y="131"/>
                      <a:pt x="786" y="89"/>
                      <a:pt x="723" y="63"/>
                    </a:cubicBezTo>
                    <a:cubicBezTo>
                      <a:pt x="681" y="21"/>
                      <a:pt x="613" y="21"/>
                      <a:pt x="524" y="21"/>
                    </a:cubicBezTo>
                    <a:cubicBezTo>
                      <a:pt x="503" y="21"/>
                      <a:pt x="503" y="0"/>
                      <a:pt x="4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310907" y="581496"/>
                <a:ext cx="179055" cy="383175"/>
              </a:xfrm>
              <a:custGeom>
                <a:avLst/>
                <a:gdLst/>
                <a:ahLst/>
                <a:cxnLst/>
                <a:rect l="l" t="t" r="r" b="b"/>
                <a:pathLst>
                  <a:path w="1007" h="2155" extrusionOk="0">
                    <a:moveTo>
                      <a:pt x="470" y="1"/>
                    </a:moveTo>
                    <a:cubicBezTo>
                      <a:pt x="412" y="1"/>
                      <a:pt x="347" y="32"/>
                      <a:pt x="284" y="107"/>
                    </a:cubicBezTo>
                    <a:cubicBezTo>
                      <a:pt x="111" y="280"/>
                      <a:pt x="1" y="452"/>
                      <a:pt x="69" y="1065"/>
                    </a:cubicBezTo>
                    <a:cubicBezTo>
                      <a:pt x="153" y="1678"/>
                      <a:pt x="284" y="2154"/>
                      <a:pt x="284" y="2154"/>
                    </a:cubicBezTo>
                    <a:lnTo>
                      <a:pt x="1006" y="1872"/>
                    </a:lnTo>
                    <a:cubicBezTo>
                      <a:pt x="1006" y="1872"/>
                      <a:pt x="917" y="1631"/>
                      <a:pt x="807" y="1259"/>
                    </a:cubicBezTo>
                    <a:cubicBezTo>
                      <a:pt x="697" y="892"/>
                      <a:pt x="723" y="301"/>
                      <a:pt x="655" y="149"/>
                    </a:cubicBezTo>
                    <a:cubicBezTo>
                      <a:pt x="619" y="61"/>
                      <a:pt x="551" y="1"/>
                      <a:pt x="470"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307173" y="572428"/>
                <a:ext cx="182789" cy="372685"/>
              </a:xfrm>
              <a:custGeom>
                <a:avLst/>
                <a:gdLst/>
                <a:ahLst/>
                <a:cxnLst/>
                <a:rect l="l" t="t" r="r" b="b"/>
                <a:pathLst>
                  <a:path w="1028" h="2096" extrusionOk="0">
                    <a:moveTo>
                      <a:pt x="483" y="1"/>
                    </a:moveTo>
                    <a:cubicBezTo>
                      <a:pt x="415" y="1"/>
                      <a:pt x="326" y="48"/>
                      <a:pt x="263" y="111"/>
                    </a:cubicBezTo>
                    <a:cubicBezTo>
                      <a:pt x="174" y="200"/>
                      <a:pt x="90" y="310"/>
                      <a:pt x="43" y="462"/>
                    </a:cubicBezTo>
                    <a:cubicBezTo>
                      <a:pt x="22" y="592"/>
                      <a:pt x="1" y="812"/>
                      <a:pt x="43" y="1116"/>
                    </a:cubicBezTo>
                    <a:cubicBezTo>
                      <a:pt x="90" y="1551"/>
                      <a:pt x="174" y="1923"/>
                      <a:pt x="221" y="2095"/>
                    </a:cubicBezTo>
                    <a:cubicBezTo>
                      <a:pt x="263" y="2074"/>
                      <a:pt x="284" y="2054"/>
                      <a:pt x="326" y="2033"/>
                    </a:cubicBezTo>
                    <a:cubicBezTo>
                      <a:pt x="284" y="1860"/>
                      <a:pt x="195" y="1530"/>
                      <a:pt x="153" y="1095"/>
                    </a:cubicBezTo>
                    <a:cubicBezTo>
                      <a:pt x="111" y="786"/>
                      <a:pt x="132" y="613"/>
                      <a:pt x="174" y="482"/>
                    </a:cubicBezTo>
                    <a:cubicBezTo>
                      <a:pt x="195" y="352"/>
                      <a:pt x="263" y="289"/>
                      <a:pt x="326" y="200"/>
                    </a:cubicBezTo>
                    <a:cubicBezTo>
                      <a:pt x="394" y="131"/>
                      <a:pt x="450" y="103"/>
                      <a:pt x="491" y="103"/>
                    </a:cubicBezTo>
                    <a:cubicBezTo>
                      <a:pt x="504" y="103"/>
                      <a:pt x="515" y="106"/>
                      <a:pt x="525" y="111"/>
                    </a:cubicBezTo>
                    <a:cubicBezTo>
                      <a:pt x="566" y="111"/>
                      <a:pt x="614" y="158"/>
                      <a:pt x="634" y="221"/>
                    </a:cubicBezTo>
                    <a:cubicBezTo>
                      <a:pt x="634" y="242"/>
                      <a:pt x="655" y="310"/>
                      <a:pt x="655" y="393"/>
                    </a:cubicBezTo>
                    <a:cubicBezTo>
                      <a:pt x="655" y="482"/>
                      <a:pt x="676" y="571"/>
                      <a:pt x="676" y="681"/>
                    </a:cubicBezTo>
                    <a:cubicBezTo>
                      <a:pt x="697" y="896"/>
                      <a:pt x="718" y="1137"/>
                      <a:pt x="786" y="1336"/>
                    </a:cubicBezTo>
                    <a:cubicBezTo>
                      <a:pt x="849" y="1530"/>
                      <a:pt x="896" y="1682"/>
                      <a:pt x="917" y="1771"/>
                    </a:cubicBezTo>
                    <a:cubicBezTo>
                      <a:pt x="959" y="1750"/>
                      <a:pt x="980" y="1750"/>
                      <a:pt x="1027" y="1729"/>
                    </a:cubicBezTo>
                    <a:cubicBezTo>
                      <a:pt x="980" y="1619"/>
                      <a:pt x="938" y="1488"/>
                      <a:pt x="896" y="1289"/>
                    </a:cubicBezTo>
                    <a:cubicBezTo>
                      <a:pt x="828" y="1116"/>
                      <a:pt x="807" y="875"/>
                      <a:pt x="786" y="681"/>
                    </a:cubicBezTo>
                    <a:cubicBezTo>
                      <a:pt x="786" y="571"/>
                      <a:pt x="786" y="462"/>
                      <a:pt x="765" y="393"/>
                    </a:cubicBezTo>
                    <a:cubicBezTo>
                      <a:pt x="765" y="310"/>
                      <a:pt x="744" y="242"/>
                      <a:pt x="744" y="179"/>
                    </a:cubicBezTo>
                    <a:cubicBezTo>
                      <a:pt x="697" y="90"/>
                      <a:pt x="634" y="27"/>
                      <a:pt x="54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190886" y="685692"/>
                <a:ext cx="197547" cy="391710"/>
              </a:xfrm>
              <a:custGeom>
                <a:avLst/>
                <a:gdLst/>
                <a:ahLst/>
                <a:cxnLst/>
                <a:rect l="l" t="t" r="r" b="b"/>
                <a:pathLst>
                  <a:path w="1111" h="2203" extrusionOk="0">
                    <a:moveTo>
                      <a:pt x="413" y="0"/>
                    </a:moveTo>
                    <a:cubicBezTo>
                      <a:pt x="266" y="0"/>
                      <a:pt x="106" y="101"/>
                      <a:pt x="63" y="411"/>
                    </a:cubicBezTo>
                    <a:cubicBezTo>
                      <a:pt x="0" y="914"/>
                      <a:pt x="372" y="2202"/>
                      <a:pt x="372" y="2202"/>
                    </a:cubicBezTo>
                    <a:cubicBezTo>
                      <a:pt x="372" y="2202"/>
                      <a:pt x="1006" y="1720"/>
                      <a:pt x="1069" y="1568"/>
                    </a:cubicBezTo>
                    <a:cubicBezTo>
                      <a:pt x="1110" y="1417"/>
                      <a:pt x="1027" y="1375"/>
                      <a:pt x="896" y="1134"/>
                    </a:cubicBezTo>
                    <a:cubicBezTo>
                      <a:pt x="765" y="893"/>
                      <a:pt x="786" y="238"/>
                      <a:pt x="634" y="86"/>
                    </a:cubicBezTo>
                    <a:cubicBezTo>
                      <a:pt x="585" y="37"/>
                      <a:pt x="501" y="0"/>
                      <a:pt x="41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187152" y="673957"/>
                <a:ext cx="197547" cy="419270"/>
              </a:xfrm>
              <a:custGeom>
                <a:avLst/>
                <a:gdLst/>
                <a:ahLst/>
                <a:cxnLst/>
                <a:rect l="l" t="t" r="r" b="b"/>
                <a:pathLst>
                  <a:path w="1111" h="2358" extrusionOk="0">
                    <a:moveTo>
                      <a:pt x="435" y="0"/>
                    </a:moveTo>
                    <a:cubicBezTo>
                      <a:pt x="393" y="0"/>
                      <a:pt x="372" y="0"/>
                      <a:pt x="325" y="21"/>
                    </a:cubicBezTo>
                    <a:cubicBezTo>
                      <a:pt x="194" y="63"/>
                      <a:pt x="63" y="194"/>
                      <a:pt x="42" y="456"/>
                    </a:cubicBezTo>
                    <a:cubicBezTo>
                      <a:pt x="0" y="739"/>
                      <a:pt x="84" y="1179"/>
                      <a:pt x="173" y="1572"/>
                    </a:cubicBezTo>
                    <a:cubicBezTo>
                      <a:pt x="262" y="1964"/>
                      <a:pt x="346" y="2268"/>
                      <a:pt x="346" y="2268"/>
                    </a:cubicBezTo>
                    <a:lnTo>
                      <a:pt x="372" y="2357"/>
                    </a:lnTo>
                    <a:lnTo>
                      <a:pt x="435" y="2310"/>
                    </a:lnTo>
                    <a:cubicBezTo>
                      <a:pt x="435" y="2247"/>
                      <a:pt x="414" y="2179"/>
                      <a:pt x="435" y="2137"/>
                    </a:cubicBezTo>
                    <a:cubicBezTo>
                      <a:pt x="393" y="2048"/>
                      <a:pt x="346" y="1833"/>
                      <a:pt x="283" y="1551"/>
                    </a:cubicBezTo>
                    <a:cubicBezTo>
                      <a:pt x="194" y="1158"/>
                      <a:pt x="131" y="718"/>
                      <a:pt x="152" y="477"/>
                    </a:cubicBezTo>
                    <a:cubicBezTo>
                      <a:pt x="173" y="241"/>
                      <a:pt x="262" y="152"/>
                      <a:pt x="372" y="131"/>
                    </a:cubicBezTo>
                    <a:cubicBezTo>
                      <a:pt x="387" y="128"/>
                      <a:pt x="404" y="126"/>
                      <a:pt x="420" y="126"/>
                    </a:cubicBezTo>
                    <a:cubicBezTo>
                      <a:pt x="494" y="126"/>
                      <a:pt x="574" y="160"/>
                      <a:pt x="608" y="194"/>
                    </a:cubicBezTo>
                    <a:cubicBezTo>
                      <a:pt x="634" y="215"/>
                      <a:pt x="655" y="283"/>
                      <a:pt x="676" y="372"/>
                    </a:cubicBezTo>
                    <a:cubicBezTo>
                      <a:pt x="697" y="435"/>
                      <a:pt x="718" y="545"/>
                      <a:pt x="718" y="655"/>
                    </a:cubicBezTo>
                    <a:cubicBezTo>
                      <a:pt x="765" y="870"/>
                      <a:pt x="786" y="1090"/>
                      <a:pt x="870" y="1242"/>
                    </a:cubicBezTo>
                    <a:cubicBezTo>
                      <a:pt x="917" y="1331"/>
                      <a:pt x="980" y="1420"/>
                      <a:pt x="1001" y="1462"/>
                    </a:cubicBezTo>
                    <a:cubicBezTo>
                      <a:pt x="1027" y="1441"/>
                      <a:pt x="1069" y="1420"/>
                      <a:pt x="1110" y="1394"/>
                    </a:cubicBezTo>
                    <a:cubicBezTo>
                      <a:pt x="1069" y="1352"/>
                      <a:pt x="1027" y="1289"/>
                      <a:pt x="959" y="1179"/>
                    </a:cubicBezTo>
                    <a:cubicBezTo>
                      <a:pt x="917" y="1069"/>
                      <a:pt x="870" y="849"/>
                      <a:pt x="849" y="634"/>
                    </a:cubicBezTo>
                    <a:cubicBezTo>
                      <a:pt x="828" y="524"/>
                      <a:pt x="807" y="435"/>
                      <a:pt x="786" y="325"/>
                    </a:cubicBezTo>
                    <a:cubicBezTo>
                      <a:pt x="765" y="241"/>
                      <a:pt x="739" y="173"/>
                      <a:pt x="697" y="131"/>
                    </a:cubicBezTo>
                    <a:cubicBezTo>
                      <a:pt x="634" y="42"/>
                      <a:pt x="524" y="0"/>
                      <a:pt x="4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350025" y="1266949"/>
                <a:ext cx="942571" cy="1091205"/>
              </a:xfrm>
              <a:custGeom>
                <a:avLst/>
                <a:gdLst/>
                <a:ahLst/>
                <a:cxnLst/>
                <a:rect l="l" t="t" r="r" b="b"/>
                <a:pathLst>
                  <a:path w="5301" h="6137" extrusionOk="0">
                    <a:moveTo>
                      <a:pt x="2338" y="0"/>
                    </a:moveTo>
                    <a:cubicBezTo>
                      <a:pt x="1787" y="0"/>
                      <a:pt x="720" y="365"/>
                      <a:pt x="393" y="635"/>
                    </a:cubicBezTo>
                    <a:cubicBezTo>
                      <a:pt x="1" y="939"/>
                      <a:pt x="242" y="2578"/>
                      <a:pt x="1593" y="4343"/>
                    </a:cubicBezTo>
                    <a:cubicBezTo>
                      <a:pt x="2864" y="5963"/>
                      <a:pt x="3578" y="6136"/>
                      <a:pt x="4126" y="6136"/>
                    </a:cubicBezTo>
                    <a:cubicBezTo>
                      <a:pt x="4169" y="6136"/>
                      <a:pt x="4212" y="6135"/>
                      <a:pt x="4253" y="6134"/>
                    </a:cubicBezTo>
                    <a:cubicBezTo>
                      <a:pt x="4845" y="6092"/>
                      <a:pt x="5300" y="4018"/>
                      <a:pt x="5300" y="4018"/>
                    </a:cubicBezTo>
                    <a:cubicBezTo>
                      <a:pt x="5300" y="4018"/>
                      <a:pt x="4122" y="3384"/>
                      <a:pt x="3598" y="2248"/>
                    </a:cubicBezTo>
                    <a:cubicBezTo>
                      <a:pt x="3075" y="1117"/>
                      <a:pt x="2944" y="242"/>
                      <a:pt x="2598" y="49"/>
                    </a:cubicBezTo>
                    <a:cubicBezTo>
                      <a:pt x="2539" y="15"/>
                      <a:pt x="2449"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377052" y="1257347"/>
                <a:ext cx="927635" cy="1109874"/>
              </a:xfrm>
              <a:custGeom>
                <a:avLst/>
                <a:gdLst/>
                <a:ahLst/>
                <a:cxnLst/>
                <a:rect l="l" t="t" r="r" b="b"/>
                <a:pathLst>
                  <a:path w="5217" h="6242" extrusionOk="0">
                    <a:moveTo>
                      <a:pt x="2226" y="110"/>
                    </a:moveTo>
                    <a:cubicBezTo>
                      <a:pt x="2316" y="110"/>
                      <a:pt x="2383" y="120"/>
                      <a:pt x="2420" y="144"/>
                    </a:cubicBezTo>
                    <a:cubicBezTo>
                      <a:pt x="2551" y="233"/>
                      <a:pt x="2682" y="495"/>
                      <a:pt x="2839" y="862"/>
                    </a:cubicBezTo>
                    <a:cubicBezTo>
                      <a:pt x="2970" y="1255"/>
                      <a:pt x="3143" y="1757"/>
                      <a:pt x="3405" y="2328"/>
                    </a:cubicBezTo>
                    <a:cubicBezTo>
                      <a:pt x="3928" y="3459"/>
                      <a:pt x="5018" y="4051"/>
                      <a:pt x="5086" y="4093"/>
                    </a:cubicBezTo>
                    <a:cubicBezTo>
                      <a:pt x="5086" y="4135"/>
                      <a:pt x="4976" y="4596"/>
                      <a:pt x="4803" y="5099"/>
                    </a:cubicBezTo>
                    <a:cubicBezTo>
                      <a:pt x="4693" y="5360"/>
                      <a:pt x="4583" y="5601"/>
                      <a:pt x="4473" y="5795"/>
                    </a:cubicBezTo>
                    <a:cubicBezTo>
                      <a:pt x="4342" y="5994"/>
                      <a:pt x="4211" y="6125"/>
                      <a:pt x="4101" y="6125"/>
                    </a:cubicBezTo>
                    <a:cubicBezTo>
                      <a:pt x="4037" y="6130"/>
                      <a:pt x="3971" y="6133"/>
                      <a:pt x="3904" y="6133"/>
                    </a:cubicBezTo>
                    <a:cubicBezTo>
                      <a:pt x="3674" y="6133"/>
                      <a:pt x="3420" y="6091"/>
                      <a:pt x="3101" y="5905"/>
                    </a:cubicBezTo>
                    <a:cubicBezTo>
                      <a:pt x="2682" y="5685"/>
                      <a:pt x="2184" y="5229"/>
                      <a:pt x="1483" y="4355"/>
                    </a:cubicBezTo>
                    <a:cubicBezTo>
                      <a:pt x="807" y="3480"/>
                      <a:pt x="414" y="2632"/>
                      <a:pt x="241" y="1977"/>
                    </a:cubicBezTo>
                    <a:cubicBezTo>
                      <a:pt x="152" y="1647"/>
                      <a:pt x="132" y="1365"/>
                      <a:pt x="132" y="1150"/>
                    </a:cubicBezTo>
                    <a:cubicBezTo>
                      <a:pt x="152" y="930"/>
                      <a:pt x="194" y="778"/>
                      <a:pt x="283" y="731"/>
                    </a:cubicBezTo>
                    <a:cubicBezTo>
                      <a:pt x="456" y="579"/>
                      <a:pt x="917" y="385"/>
                      <a:pt x="1373" y="254"/>
                    </a:cubicBezTo>
                    <a:cubicBezTo>
                      <a:pt x="1593" y="186"/>
                      <a:pt x="1834" y="144"/>
                      <a:pt x="2006" y="123"/>
                    </a:cubicBezTo>
                    <a:cubicBezTo>
                      <a:pt x="2089" y="115"/>
                      <a:pt x="2163" y="110"/>
                      <a:pt x="2226" y="110"/>
                    </a:cubicBezTo>
                    <a:close/>
                    <a:moveTo>
                      <a:pt x="2206" y="1"/>
                    </a:moveTo>
                    <a:cubicBezTo>
                      <a:pt x="2146" y="1"/>
                      <a:pt x="2079" y="6"/>
                      <a:pt x="2006" y="14"/>
                    </a:cubicBezTo>
                    <a:cubicBezTo>
                      <a:pt x="1813" y="34"/>
                      <a:pt x="1572" y="76"/>
                      <a:pt x="1331" y="144"/>
                    </a:cubicBezTo>
                    <a:cubicBezTo>
                      <a:pt x="875" y="275"/>
                      <a:pt x="414" y="469"/>
                      <a:pt x="194" y="647"/>
                    </a:cubicBezTo>
                    <a:cubicBezTo>
                      <a:pt x="90" y="731"/>
                      <a:pt x="22" y="909"/>
                      <a:pt x="22" y="1150"/>
                    </a:cubicBezTo>
                    <a:cubicBezTo>
                      <a:pt x="1" y="1365"/>
                      <a:pt x="42" y="1674"/>
                      <a:pt x="132" y="1998"/>
                    </a:cubicBezTo>
                    <a:cubicBezTo>
                      <a:pt x="304" y="2674"/>
                      <a:pt x="718" y="3548"/>
                      <a:pt x="1399" y="4423"/>
                    </a:cubicBezTo>
                    <a:cubicBezTo>
                      <a:pt x="2095" y="5292"/>
                      <a:pt x="2619" y="5774"/>
                      <a:pt x="3054" y="6015"/>
                    </a:cubicBezTo>
                    <a:cubicBezTo>
                      <a:pt x="3385" y="6196"/>
                      <a:pt x="3650" y="6241"/>
                      <a:pt x="3891" y="6241"/>
                    </a:cubicBezTo>
                    <a:cubicBezTo>
                      <a:pt x="3970" y="6241"/>
                      <a:pt x="4047" y="6236"/>
                      <a:pt x="4122" y="6230"/>
                    </a:cubicBezTo>
                    <a:cubicBezTo>
                      <a:pt x="4300" y="6230"/>
                      <a:pt x="4431" y="6057"/>
                      <a:pt x="4562" y="5863"/>
                    </a:cubicBezTo>
                    <a:cubicBezTo>
                      <a:pt x="4693" y="5664"/>
                      <a:pt x="4803" y="5402"/>
                      <a:pt x="4908" y="5120"/>
                    </a:cubicBezTo>
                    <a:cubicBezTo>
                      <a:pt x="5086" y="4596"/>
                      <a:pt x="5217" y="4093"/>
                      <a:pt x="5217" y="4093"/>
                    </a:cubicBezTo>
                    <a:lnTo>
                      <a:pt x="5217" y="4051"/>
                    </a:lnTo>
                    <a:lnTo>
                      <a:pt x="5169" y="4030"/>
                    </a:lnTo>
                    <a:cubicBezTo>
                      <a:pt x="5169" y="4030"/>
                      <a:pt x="4017" y="3397"/>
                      <a:pt x="3515" y="2281"/>
                    </a:cubicBezTo>
                    <a:cubicBezTo>
                      <a:pt x="3253" y="1716"/>
                      <a:pt x="3075" y="1213"/>
                      <a:pt x="2944" y="841"/>
                    </a:cubicBezTo>
                    <a:cubicBezTo>
                      <a:pt x="2792" y="448"/>
                      <a:pt x="2682" y="165"/>
                      <a:pt x="2467" y="55"/>
                    </a:cubicBezTo>
                    <a:cubicBezTo>
                      <a:pt x="2397" y="16"/>
                      <a:pt x="2311" y="1"/>
                      <a:pt x="22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3859451" y="2984758"/>
                <a:ext cx="1499294" cy="832139"/>
              </a:xfrm>
              <a:custGeom>
                <a:avLst/>
                <a:gdLst/>
                <a:ahLst/>
                <a:cxnLst/>
                <a:rect l="l" t="t" r="r" b="b"/>
                <a:pathLst>
                  <a:path w="8432" h="4680" extrusionOk="0">
                    <a:moveTo>
                      <a:pt x="1386" y="0"/>
                    </a:moveTo>
                    <a:cubicBezTo>
                      <a:pt x="542" y="0"/>
                      <a:pt x="0" y="1032"/>
                      <a:pt x="225" y="1841"/>
                    </a:cubicBezTo>
                    <a:cubicBezTo>
                      <a:pt x="466" y="2694"/>
                      <a:pt x="2168" y="2909"/>
                      <a:pt x="3456" y="3349"/>
                    </a:cubicBezTo>
                    <a:cubicBezTo>
                      <a:pt x="4745" y="3784"/>
                      <a:pt x="6729" y="4679"/>
                      <a:pt x="6729" y="4679"/>
                    </a:cubicBezTo>
                    <a:cubicBezTo>
                      <a:pt x="6729" y="4679"/>
                      <a:pt x="8190" y="4176"/>
                      <a:pt x="8300" y="3323"/>
                    </a:cubicBezTo>
                    <a:cubicBezTo>
                      <a:pt x="8431" y="2474"/>
                      <a:pt x="7908" y="1820"/>
                      <a:pt x="7908" y="1820"/>
                    </a:cubicBezTo>
                    <a:lnTo>
                      <a:pt x="5509" y="641"/>
                    </a:lnTo>
                    <a:cubicBezTo>
                      <a:pt x="5509" y="641"/>
                      <a:pt x="2451" y="118"/>
                      <a:pt x="1513" y="8"/>
                    </a:cubicBezTo>
                    <a:cubicBezTo>
                      <a:pt x="1470" y="3"/>
                      <a:pt x="1428"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3868697" y="2973912"/>
                <a:ext cx="1497516" cy="850275"/>
              </a:xfrm>
              <a:custGeom>
                <a:avLst/>
                <a:gdLst/>
                <a:ahLst/>
                <a:cxnLst/>
                <a:rect l="l" t="t" r="r" b="b"/>
                <a:pathLst>
                  <a:path w="8422" h="4782" extrusionOk="0">
                    <a:moveTo>
                      <a:pt x="1315" y="125"/>
                    </a:moveTo>
                    <a:cubicBezTo>
                      <a:pt x="1363" y="125"/>
                      <a:pt x="1412" y="129"/>
                      <a:pt x="1461" y="137"/>
                    </a:cubicBezTo>
                    <a:cubicBezTo>
                      <a:pt x="2378" y="242"/>
                      <a:pt x="5436" y="765"/>
                      <a:pt x="5436" y="765"/>
                    </a:cubicBezTo>
                    <a:lnTo>
                      <a:pt x="7814" y="1923"/>
                    </a:lnTo>
                    <a:cubicBezTo>
                      <a:pt x="7835" y="1923"/>
                      <a:pt x="8316" y="2556"/>
                      <a:pt x="8206" y="3384"/>
                    </a:cubicBezTo>
                    <a:cubicBezTo>
                      <a:pt x="8138" y="3776"/>
                      <a:pt x="7767" y="4106"/>
                      <a:pt x="7400" y="4326"/>
                    </a:cubicBezTo>
                    <a:cubicBezTo>
                      <a:pt x="7028" y="4541"/>
                      <a:pt x="6698" y="4651"/>
                      <a:pt x="6677" y="4672"/>
                    </a:cubicBezTo>
                    <a:cubicBezTo>
                      <a:pt x="6656" y="4651"/>
                      <a:pt x="4713" y="3776"/>
                      <a:pt x="3425" y="3342"/>
                    </a:cubicBezTo>
                    <a:cubicBezTo>
                      <a:pt x="2771" y="3122"/>
                      <a:pt x="2032" y="2970"/>
                      <a:pt x="1419" y="2755"/>
                    </a:cubicBezTo>
                    <a:cubicBezTo>
                      <a:pt x="1116" y="2645"/>
                      <a:pt x="854" y="2535"/>
                      <a:pt x="634" y="2383"/>
                    </a:cubicBezTo>
                    <a:cubicBezTo>
                      <a:pt x="435" y="2253"/>
                      <a:pt x="283" y="2074"/>
                      <a:pt x="241" y="1881"/>
                    </a:cubicBezTo>
                    <a:cubicBezTo>
                      <a:pt x="110" y="1467"/>
                      <a:pt x="199" y="1006"/>
                      <a:pt x="435" y="661"/>
                    </a:cubicBezTo>
                    <a:cubicBezTo>
                      <a:pt x="630" y="350"/>
                      <a:pt x="944" y="125"/>
                      <a:pt x="1315" y="125"/>
                    </a:cubicBezTo>
                    <a:close/>
                    <a:moveTo>
                      <a:pt x="1372" y="0"/>
                    </a:moveTo>
                    <a:cubicBezTo>
                      <a:pt x="942" y="0"/>
                      <a:pt x="573" y="250"/>
                      <a:pt x="351" y="592"/>
                    </a:cubicBezTo>
                    <a:cubicBezTo>
                      <a:pt x="89" y="964"/>
                      <a:pt x="0" y="1467"/>
                      <a:pt x="131" y="1902"/>
                    </a:cubicBezTo>
                    <a:cubicBezTo>
                      <a:pt x="199" y="2143"/>
                      <a:pt x="351" y="2315"/>
                      <a:pt x="566" y="2467"/>
                    </a:cubicBezTo>
                    <a:cubicBezTo>
                      <a:pt x="786" y="2624"/>
                      <a:pt x="1069" y="2755"/>
                      <a:pt x="1378" y="2860"/>
                    </a:cubicBezTo>
                    <a:cubicBezTo>
                      <a:pt x="2006" y="3080"/>
                      <a:pt x="2750" y="3232"/>
                      <a:pt x="3383" y="3452"/>
                    </a:cubicBezTo>
                    <a:cubicBezTo>
                      <a:pt x="4672" y="3886"/>
                      <a:pt x="6656" y="4782"/>
                      <a:pt x="6656" y="4782"/>
                    </a:cubicBezTo>
                    <a:lnTo>
                      <a:pt x="6698" y="4782"/>
                    </a:lnTo>
                    <a:cubicBezTo>
                      <a:pt x="6698" y="4782"/>
                      <a:pt x="7070" y="4651"/>
                      <a:pt x="7463" y="4431"/>
                    </a:cubicBezTo>
                    <a:cubicBezTo>
                      <a:pt x="7835" y="4195"/>
                      <a:pt x="8248" y="3866"/>
                      <a:pt x="8316" y="3410"/>
                    </a:cubicBezTo>
                    <a:cubicBezTo>
                      <a:pt x="8421" y="2514"/>
                      <a:pt x="7897" y="1839"/>
                      <a:pt x="7897" y="1839"/>
                    </a:cubicBezTo>
                    <a:lnTo>
                      <a:pt x="5478" y="661"/>
                    </a:lnTo>
                    <a:cubicBezTo>
                      <a:pt x="5478" y="661"/>
                      <a:pt x="2399" y="137"/>
                      <a:pt x="1482" y="6"/>
                    </a:cubicBezTo>
                    <a:cubicBezTo>
                      <a:pt x="1445" y="2"/>
                      <a:pt x="1408" y="0"/>
                      <a:pt x="1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513076" y="3389806"/>
                <a:ext cx="1559749" cy="826805"/>
              </a:xfrm>
              <a:custGeom>
                <a:avLst/>
                <a:gdLst/>
                <a:ahLst/>
                <a:cxnLst/>
                <a:rect l="l" t="t" r="r" b="b"/>
                <a:pathLst>
                  <a:path w="8772" h="4650" extrusionOk="0">
                    <a:moveTo>
                      <a:pt x="5570" y="0"/>
                    </a:moveTo>
                    <a:cubicBezTo>
                      <a:pt x="5123" y="0"/>
                      <a:pt x="4755" y="86"/>
                      <a:pt x="4755" y="86"/>
                    </a:cubicBezTo>
                    <a:cubicBezTo>
                      <a:pt x="4755" y="86"/>
                      <a:pt x="1351" y="1176"/>
                      <a:pt x="676" y="1547"/>
                    </a:cubicBezTo>
                    <a:cubicBezTo>
                      <a:pt x="0" y="1898"/>
                      <a:pt x="194" y="3972"/>
                      <a:pt x="697" y="4344"/>
                    </a:cubicBezTo>
                    <a:cubicBezTo>
                      <a:pt x="1052" y="4588"/>
                      <a:pt x="1636" y="4650"/>
                      <a:pt x="2132" y="4650"/>
                    </a:cubicBezTo>
                    <a:cubicBezTo>
                      <a:pt x="2338" y="4650"/>
                      <a:pt x="2528" y="4639"/>
                      <a:pt x="2681" y="4627"/>
                    </a:cubicBezTo>
                    <a:cubicBezTo>
                      <a:pt x="3205" y="4580"/>
                      <a:pt x="6892" y="4276"/>
                      <a:pt x="7835" y="3380"/>
                    </a:cubicBezTo>
                    <a:cubicBezTo>
                      <a:pt x="8772" y="2511"/>
                      <a:pt x="8683" y="1726"/>
                      <a:pt x="8594" y="1223"/>
                    </a:cubicBezTo>
                    <a:cubicBezTo>
                      <a:pt x="8489" y="720"/>
                      <a:pt x="6939" y="285"/>
                      <a:pt x="6264" y="86"/>
                    </a:cubicBezTo>
                    <a:cubicBezTo>
                      <a:pt x="6037" y="22"/>
                      <a:pt x="5793" y="0"/>
                      <a:pt x="5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543837" y="3379671"/>
                <a:ext cx="1536456" cy="846542"/>
              </a:xfrm>
              <a:custGeom>
                <a:avLst/>
                <a:gdLst/>
                <a:ahLst/>
                <a:cxnLst/>
                <a:rect l="l" t="t" r="r" b="b"/>
                <a:pathLst>
                  <a:path w="8641" h="4761" extrusionOk="0">
                    <a:moveTo>
                      <a:pt x="5407" y="111"/>
                    </a:moveTo>
                    <a:cubicBezTo>
                      <a:pt x="5632" y="111"/>
                      <a:pt x="5871" y="129"/>
                      <a:pt x="6091" y="185"/>
                    </a:cubicBezTo>
                    <a:cubicBezTo>
                      <a:pt x="6415" y="295"/>
                      <a:pt x="6960" y="447"/>
                      <a:pt x="7442" y="646"/>
                    </a:cubicBezTo>
                    <a:cubicBezTo>
                      <a:pt x="7683" y="735"/>
                      <a:pt x="7897" y="840"/>
                      <a:pt x="8075" y="950"/>
                    </a:cubicBezTo>
                    <a:cubicBezTo>
                      <a:pt x="8227" y="1081"/>
                      <a:pt x="8337" y="1191"/>
                      <a:pt x="8358" y="1280"/>
                    </a:cubicBezTo>
                    <a:cubicBezTo>
                      <a:pt x="8468" y="1783"/>
                      <a:pt x="8552" y="2521"/>
                      <a:pt x="7614" y="3416"/>
                    </a:cubicBezTo>
                    <a:cubicBezTo>
                      <a:pt x="7400" y="3615"/>
                      <a:pt x="7007" y="3809"/>
                      <a:pt x="6525" y="3961"/>
                    </a:cubicBezTo>
                    <a:cubicBezTo>
                      <a:pt x="6022" y="4113"/>
                      <a:pt x="5478" y="4223"/>
                      <a:pt x="4933" y="4333"/>
                    </a:cubicBezTo>
                    <a:cubicBezTo>
                      <a:pt x="3818" y="4532"/>
                      <a:pt x="2770" y="4616"/>
                      <a:pt x="2508" y="4616"/>
                    </a:cubicBezTo>
                    <a:cubicBezTo>
                      <a:pt x="2347" y="4630"/>
                      <a:pt x="2144" y="4642"/>
                      <a:pt x="1926" y="4642"/>
                    </a:cubicBezTo>
                    <a:cubicBezTo>
                      <a:pt x="1438" y="4642"/>
                      <a:pt x="878" y="4582"/>
                      <a:pt x="545" y="4354"/>
                    </a:cubicBezTo>
                    <a:cubicBezTo>
                      <a:pt x="461" y="4270"/>
                      <a:pt x="351" y="4092"/>
                      <a:pt x="262" y="3851"/>
                    </a:cubicBezTo>
                    <a:cubicBezTo>
                      <a:pt x="199" y="3589"/>
                      <a:pt x="131" y="3306"/>
                      <a:pt x="131" y="3003"/>
                    </a:cubicBezTo>
                    <a:cubicBezTo>
                      <a:pt x="110" y="2699"/>
                      <a:pt x="131" y="2390"/>
                      <a:pt x="199" y="2149"/>
                    </a:cubicBezTo>
                    <a:cubicBezTo>
                      <a:pt x="262" y="1913"/>
                      <a:pt x="372" y="1735"/>
                      <a:pt x="524" y="1652"/>
                    </a:cubicBezTo>
                    <a:cubicBezTo>
                      <a:pt x="854" y="1474"/>
                      <a:pt x="1875" y="1102"/>
                      <a:pt x="2817" y="777"/>
                    </a:cubicBezTo>
                    <a:cubicBezTo>
                      <a:pt x="3755" y="473"/>
                      <a:pt x="4582" y="211"/>
                      <a:pt x="4603" y="185"/>
                    </a:cubicBezTo>
                    <a:cubicBezTo>
                      <a:pt x="4603" y="185"/>
                      <a:pt x="4802" y="143"/>
                      <a:pt x="5085" y="122"/>
                    </a:cubicBezTo>
                    <a:cubicBezTo>
                      <a:pt x="5186" y="115"/>
                      <a:pt x="5295" y="111"/>
                      <a:pt x="5407" y="111"/>
                    </a:cubicBezTo>
                    <a:close/>
                    <a:moveTo>
                      <a:pt x="5392" y="1"/>
                    </a:moveTo>
                    <a:cubicBezTo>
                      <a:pt x="5282" y="1"/>
                      <a:pt x="5177" y="6"/>
                      <a:pt x="5085" y="12"/>
                    </a:cubicBezTo>
                    <a:cubicBezTo>
                      <a:pt x="4823" y="33"/>
                      <a:pt x="4671" y="81"/>
                      <a:pt x="4624" y="81"/>
                    </a:cubicBezTo>
                    <a:lnTo>
                      <a:pt x="4624" y="54"/>
                    </a:lnTo>
                    <a:lnTo>
                      <a:pt x="4582" y="81"/>
                    </a:lnTo>
                    <a:lnTo>
                      <a:pt x="4561" y="81"/>
                    </a:lnTo>
                    <a:cubicBezTo>
                      <a:pt x="4561" y="81"/>
                      <a:pt x="3708" y="363"/>
                      <a:pt x="2791" y="667"/>
                    </a:cubicBezTo>
                    <a:cubicBezTo>
                      <a:pt x="1854" y="997"/>
                      <a:pt x="827" y="1364"/>
                      <a:pt x="482" y="1542"/>
                    </a:cubicBezTo>
                    <a:cubicBezTo>
                      <a:pt x="283" y="1652"/>
                      <a:pt x="173" y="1866"/>
                      <a:pt x="89" y="2128"/>
                    </a:cubicBezTo>
                    <a:cubicBezTo>
                      <a:pt x="21" y="2390"/>
                      <a:pt x="0" y="2699"/>
                      <a:pt x="21" y="3003"/>
                    </a:cubicBezTo>
                    <a:cubicBezTo>
                      <a:pt x="21" y="3306"/>
                      <a:pt x="89" y="3615"/>
                      <a:pt x="152" y="3877"/>
                    </a:cubicBezTo>
                    <a:cubicBezTo>
                      <a:pt x="241" y="4139"/>
                      <a:pt x="351" y="4333"/>
                      <a:pt x="482" y="4443"/>
                    </a:cubicBezTo>
                    <a:cubicBezTo>
                      <a:pt x="872" y="4709"/>
                      <a:pt x="1475" y="4761"/>
                      <a:pt x="1977" y="4761"/>
                    </a:cubicBezTo>
                    <a:cubicBezTo>
                      <a:pt x="2177" y="4761"/>
                      <a:pt x="2360" y="4753"/>
                      <a:pt x="2508" y="4747"/>
                    </a:cubicBezTo>
                    <a:cubicBezTo>
                      <a:pt x="2791" y="4726"/>
                      <a:pt x="3839" y="4637"/>
                      <a:pt x="4933" y="4443"/>
                    </a:cubicBezTo>
                    <a:cubicBezTo>
                      <a:pt x="5499" y="4333"/>
                      <a:pt x="6064" y="4223"/>
                      <a:pt x="6546" y="4071"/>
                    </a:cubicBezTo>
                    <a:cubicBezTo>
                      <a:pt x="7049" y="3898"/>
                      <a:pt x="7442" y="3720"/>
                      <a:pt x="7703" y="3485"/>
                    </a:cubicBezTo>
                    <a:cubicBezTo>
                      <a:pt x="8641" y="2589"/>
                      <a:pt x="8578" y="1756"/>
                      <a:pt x="8468" y="1259"/>
                    </a:cubicBezTo>
                    <a:cubicBezTo>
                      <a:pt x="8447" y="1102"/>
                      <a:pt x="8316" y="997"/>
                      <a:pt x="8138" y="866"/>
                    </a:cubicBezTo>
                    <a:cubicBezTo>
                      <a:pt x="7965" y="756"/>
                      <a:pt x="7724" y="646"/>
                      <a:pt x="7484" y="536"/>
                    </a:cubicBezTo>
                    <a:cubicBezTo>
                      <a:pt x="7007" y="342"/>
                      <a:pt x="6436" y="185"/>
                      <a:pt x="6111" y="81"/>
                    </a:cubicBezTo>
                    <a:cubicBezTo>
                      <a:pt x="5875" y="21"/>
                      <a:pt x="5620" y="1"/>
                      <a:pt x="539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5292412" y="1740986"/>
                <a:ext cx="543921" cy="693983"/>
              </a:xfrm>
              <a:custGeom>
                <a:avLst/>
                <a:gdLst/>
                <a:ahLst/>
                <a:cxnLst/>
                <a:rect l="l" t="t" r="r" b="b"/>
                <a:pathLst>
                  <a:path w="3059" h="3903" extrusionOk="0">
                    <a:moveTo>
                      <a:pt x="2357" y="1"/>
                    </a:moveTo>
                    <a:lnTo>
                      <a:pt x="765" y="347"/>
                    </a:lnTo>
                    <a:cubicBezTo>
                      <a:pt x="765" y="347"/>
                      <a:pt x="875" y="980"/>
                      <a:pt x="786" y="1310"/>
                    </a:cubicBezTo>
                    <a:cubicBezTo>
                      <a:pt x="736" y="1504"/>
                      <a:pt x="552" y="1543"/>
                      <a:pt x="412" y="1543"/>
                    </a:cubicBezTo>
                    <a:cubicBezTo>
                      <a:pt x="317" y="1543"/>
                      <a:pt x="241" y="1525"/>
                      <a:pt x="241" y="1525"/>
                    </a:cubicBezTo>
                    <a:cubicBezTo>
                      <a:pt x="241" y="1525"/>
                      <a:pt x="110" y="2248"/>
                      <a:pt x="48" y="2881"/>
                    </a:cubicBezTo>
                    <a:cubicBezTo>
                      <a:pt x="0" y="3510"/>
                      <a:pt x="69" y="3902"/>
                      <a:pt x="69" y="3902"/>
                    </a:cubicBezTo>
                    <a:cubicBezTo>
                      <a:pt x="69" y="3902"/>
                      <a:pt x="1310" y="2661"/>
                      <a:pt x="1943" y="2248"/>
                    </a:cubicBezTo>
                    <a:cubicBezTo>
                      <a:pt x="2577" y="1834"/>
                      <a:pt x="3059" y="1808"/>
                      <a:pt x="3059" y="1808"/>
                    </a:cubicBezTo>
                    <a:cubicBezTo>
                      <a:pt x="3059" y="1808"/>
                      <a:pt x="2708" y="1635"/>
                      <a:pt x="2619" y="1310"/>
                    </a:cubicBezTo>
                    <a:cubicBezTo>
                      <a:pt x="2535" y="959"/>
                      <a:pt x="2357" y="1"/>
                      <a:pt x="2357"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5281210" y="1728895"/>
                <a:ext cx="558857" cy="729366"/>
              </a:xfrm>
              <a:custGeom>
                <a:avLst/>
                <a:gdLst/>
                <a:ahLst/>
                <a:cxnLst/>
                <a:rect l="l" t="t" r="r" b="b"/>
                <a:pathLst>
                  <a:path w="3143" h="4102" extrusionOk="0">
                    <a:moveTo>
                      <a:pt x="2378" y="132"/>
                    </a:moveTo>
                    <a:cubicBezTo>
                      <a:pt x="2399" y="221"/>
                      <a:pt x="2551" y="1048"/>
                      <a:pt x="2640" y="1378"/>
                    </a:cubicBezTo>
                    <a:cubicBezTo>
                      <a:pt x="2703" y="1640"/>
                      <a:pt x="2860" y="1771"/>
                      <a:pt x="2965" y="1855"/>
                    </a:cubicBezTo>
                    <a:cubicBezTo>
                      <a:pt x="2923" y="1855"/>
                      <a:pt x="2902" y="1855"/>
                      <a:pt x="2792" y="1876"/>
                    </a:cubicBezTo>
                    <a:cubicBezTo>
                      <a:pt x="2572" y="1944"/>
                      <a:pt x="2289" y="2054"/>
                      <a:pt x="1985" y="2248"/>
                    </a:cubicBezTo>
                    <a:cubicBezTo>
                      <a:pt x="1655" y="2468"/>
                      <a:pt x="1179" y="2881"/>
                      <a:pt x="786" y="3253"/>
                    </a:cubicBezTo>
                    <a:lnTo>
                      <a:pt x="194" y="3840"/>
                    </a:lnTo>
                    <a:cubicBezTo>
                      <a:pt x="173" y="3777"/>
                      <a:pt x="111" y="3494"/>
                      <a:pt x="173" y="2949"/>
                    </a:cubicBezTo>
                    <a:cubicBezTo>
                      <a:pt x="215" y="2358"/>
                      <a:pt x="346" y="1703"/>
                      <a:pt x="346" y="1661"/>
                    </a:cubicBezTo>
                    <a:cubicBezTo>
                      <a:pt x="378" y="1661"/>
                      <a:pt x="407" y="1670"/>
                      <a:pt x="455" y="1670"/>
                    </a:cubicBezTo>
                    <a:cubicBezTo>
                      <a:pt x="480" y="1670"/>
                      <a:pt x="509" y="1668"/>
                      <a:pt x="545" y="1661"/>
                    </a:cubicBezTo>
                    <a:cubicBezTo>
                      <a:pt x="608" y="1661"/>
                      <a:pt x="697" y="1640"/>
                      <a:pt x="765" y="1593"/>
                    </a:cubicBezTo>
                    <a:cubicBezTo>
                      <a:pt x="828" y="1551"/>
                      <a:pt x="870" y="1483"/>
                      <a:pt x="917" y="1378"/>
                    </a:cubicBezTo>
                    <a:cubicBezTo>
                      <a:pt x="959" y="1200"/>
                      <a:pt x="938" y="959"/>
                      <a:pt x="917" y="766"/>
                    </a:cubicBezTo>
                    <a:cubicBezTo>
                      <a:pt x="917" y="593"/>
                      <a:pt x="896" y="504"/>
                      <a:pt x="896" y="462"/>
                    </a:cubicBezTo>
                    <a:lnTo>
                      <a:pt x="2378" y="132"/>
                    </a:lnTo>
                    <a:close/>
                    <a:moveTo>
                      <a:pt x="2488" y="1"/>
                    </a:moveTo>
                    <a:lnTo>
                      <a:pt x="765" y="373"/>
                    </a:lnTo>
                    <a:lnTo>
                      <a:pt x="765" y="415"/>
                    </a:lnTo>
                    <a:cubicBezTo>
                      <a:pt x="765" y="415"/>
                      <a:pt x="786" y="567"/>
                      <a:pt x="807" y="766"/>
                    </a:cubicBezTo>
                    <a:cubicBezTo>
                      <a:pt x="828" y="959"/>
                      <a:pt x="828" y="1200"/>
                      <a:pt x="807" y="1352"/>
                    </a:cubicBezTo>
                    <a:cubicBezTo>
                      <a:pt x="786" y="1420"/>
                      <a:pt x="739" y="1462"/>
                      <a:pt x="697" y="1509"/>
                    </a:cubicBezTo>
                    <a:cubicBezTo>
                      <a:pt x="655" y="1530"/>
                      <a:pt x="587" y="1551"/>
                      <a:pt x="545" y="1551"/>
                    </a:cubicBezTo>
                    <a:cubicBezTo>
                      <a:pt x="502" y="1558"/>
                      <a:pt x="460" y="1560"/>
                      <a:pt x="425" y="1560"/>
                    </a:cubicBezTo>
                    <a:cubicBezTo>
                      <a:pt x="353" y="1560"/>
                      <a:pt x="304" y="1551"/>
                      <a:pt x="304" y="1551"/>
                    </a:cubicBezTo>
                    <a:lnTo>
                      <a:pt x="262" y="1530"/>
                    </a:lnTo>
                    <a:lnTo>
                      <a:pt x="242" y="1593"/>
                    </a:lnTo>
                    <a:cubicBezTo>
                      <a:pt x="242" y="1593"/>
                      <a:pt x="111" y="2316"/>
                      <a:pt x="63" y="2949"/>
                    </a:cubicBezTo>
                    <a:cubicBezTo>
                      <a:pt x="1" y="3578"/>
                      <a:pt x="84" y="3997"/>
                      <a:pt x="84" y="3997"/>
                    </a:cubicBezTo>
                    <a:lnTo>
                      <a:pt x="84" y="4101"/>
                    </a:lnTo>
                    <a:lnTo>
                      <a:pt x="173" y="4018"/>
                    </a:lnTo>
                    <a:cubicBezTo>
                      <a:pt x="173" y="4018"/>
                      <a:pt x="477" y="3709"/>
                      <a:pt x="870" y="3342"/>
                    </a:cubicBezTo>
                    <a:cubicBezTo>
                      <a:pt x="1263" y="2970"/>
                      <a:pt x="1724" y="2557"/>
                      <a:pt x="2048" y="2358"/>
                    </a:cubicBezTo>
                    <a:cubicBezTo>
                      <a:pt x="2357" y="2138"/>
                      <a:pt x="2619" y="2054"/>
                      <a:pt x="2813" y="1986"/>
                    </a:cubicBezTo>
                    <a:cubicBezTo>
                      <a:pt x="3012" y="1944"/>
                      <a:pt x="3122" y="1944"/>
                      <a:pt x="3122" y="1944"/>
                    </a:cubicBezTo>
                    <a:lnTo>
                      <a:pt x="3143" y="1834"/>
                    </a:lnTo>
                    <a:cubicBezTo>
                      <a:pt x="3143" y="1834"/>
                      <a:pt x="2813" y="1661"/>
                      <a:pt x="2750" y="1352"/>
                    </a:cubicBezTo>
                    <a:cubicBezTo>
                      <a:pt x="2661" y="1027"/>
                      <a:pt x="2488" y="69"/>
                      <a:pt x="2488" y="69"/>
                    </a:cubicBezTo>
                    <a:lnTo>
                      <a:pt x="248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5021432" y="2027792"/>
                <a:ext cx="1089620" cy="1734157"/>
              </a:xfrm>
              <a:custGeom>
                <a:avLst/>
                <a:gdLst/>
                <a:ahLst/>
                <a:cxnLst/>
                <a:rect l="l" t="t" r="r" b="b"/>
                <a:pathLst>
                  <a:path w="6128" h="9753" extrusionOk="0">
                    <a:moveTo>
                      <a:pt x="4426" y="1"/>
                    </a:moveTo>
                    <a:cubicBezTo>
                      <a:pt x="4426" y="1"/>
                      <a:pt x="4211" y="43"/>
                      <a:pt x="3881" y="221"/>
                    </a:cubicBezTo>
                    <a:cubicBezTo>
                      <a:pt x="3556" y="415"/>
                      <a:pt x="2881" y="876"/>
                      <a:pt x="2310" y="1352"/>
                    </a:cubicBezTo>
                    <a:cubicBezTo>
                      <a:pt x="1744" y="1834"/>
                      <a:pt x="1284" y="2750"/>
                      <a:pt x="1200" y="3164"/>
                    </a:cubicBezTo>
                    <a:cubicBezTo>
                      <a:pt x="1111" y="3578"/>
                      <a:pt x="1153" y="4672"/>
                      <a:pt x="828" y="5631"/>
                    </a:cubicBezTo>
                    <a:cubicBezTo>
                      <a:pt x="477" y="6610"/>
                      <a:pt x="1" y="7443"/>
                      <a:pt x="1" y="7443"/>
                    </a:cubicBezTo>
                    <a:cubicBezTo>
                      <a:pt x="1" y="7443"/>
                      <a:pt x="414" y="7746"/>
                      <a:pt x="849" y="7877"/>
                    </a:cubicBezTo>
                    <a:cubicBezTo>
                      <a:pt x="1263" y="7987"/>
                      <a:pt x="2593" y="8338"/>
                      <a:pt x="3860" y="8553"/>
                    </a:cubicBezTo>
                    <a:cubicBezTo>
                      <a:pt x="5127" y="8773"/>
                      <a:pt x="5761" y="9752"/>
                      <a:pt x="5761" y="9752"/>
                    </a:cubicBezTo>
                    <a:cubicBezTo>
                      <a:pt x="5761" y="9752"/>
                      <a:pt x="5892" y="9621"/>
                      <a:pt x="5892" y="9207"/>
                    </a:cubicBezTo>
                    <a:cubicBezTo>
                      <a:pt x="5892" y="8794"/>
                      <a:pt x="5803" y="8029"/>
                      <a:pt x="5499" y="7134"/>
                    </a:cubicBezTo>
                    <a:cubicBezTo>
                      <a:pt x="5190" y="6264"/>
                      <a:pt x="5017" y="5783"/>
                      <a:pt x="5017" y="5327"/>
                    </a:cubicBezTo>
                    <a:cubicBezTo>
                      <a:pt x="4997" y="4887"/>
                      <a:pt x="5279" y="4122"/>
                      <a:pt x="5693" y="3426"/>
                    </a:cubicBezTo>
                    <a:cubicBezTo>
                      <a:pt x="6107" y="2750"/>
                      <a:pt x="6128" y="1483"/>
                      <a:pt x="5934" y="1200"/>
                    </a:cubicBezTo>
                    <a:cubicBezTo>
                      <a:pt x="5714" y="938"/>
                      <a:pt x="5410" y="876"/>
                      <a:pt x="5080" y="567"/>
                    </a:cubicBezTo>
                    <a:cubicBezTo>
                      <a:pt x="4756" y="263"/>
                      <a:pt x="4426" y="1"/>
                      <a:pt x="4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5005607" y="2015701"/>
                <a:ext cx="1101711" cy="1762072"/>
              </a:xfrm>
              <a:custGeom>
                <a:avLst/>
                <a:gdLst/>
                <a:ahLst/>
                <a:cxnLst/>
                <a:rect l="l" t="t" r="r" b="b"/>
                <a:pathLst>
                  <a:path w="6196" h="9910" extrusionOk="0">
                    <a:moveTo>
                      <a:pt x="4494" y="132"/>
                    </a:moveTo>
                    <a:cubicBezTo>
                      <a:pt x="4515" y="158"/>
                      <a:pt x="4824" y="394"/>
                      <a:pt x="5127" y="682"/>
                    </a:cubicBezTo>
                    <a:cubicBezTo>
                      <a:pt x="5300" y="834"/>
                      <a:pt x="5457" y="917"/>
                      <a:pt x="5609" y="1006"/>
                    </a:cubicBezTo>
                    <a:cubicBezTo>
                      <a:pt x="5740" y="1095"/>
                      <a:pt x="5871" y="1179"/>
                      <a:pt x="5981" y="1310"/>
                    </a:cubicBezTo>
                    <a:cubicBezTo>
                      <a:pt x="6002" y="1357"/>
                      <a:pt x="6044" y="1488"/>
                      <a:pt x="6065" y="1640"/>
                    </a:cubicBezTo>
                    <a:cubicBezTo>
                      <a:pt x="6086" y="1813"/>
                      <a:pt x="6086" y="2012"/>
                      <a:pt x="6065" y="2227"/>
                    </a:cubicBezTo>
                    <a:cubicBezTo>
                      <a:pt x="6044" y="2666"/>
                      <a:pt x="5934" y="3143"/>
                      <a:pt x="5740" y="3473"/>
                    </a:cubicBezTo>
                    <a:cubicBezTo>
                      <a:pt x="5326" y="4169"/>
                      <a:pt x="5038" y="4934"/>
                      <a:pt x="5038" y="5395"/>
                    </a:cubicBezTo>
                    <a:cubicBezTo>
                      <a:pt x="5038" y="5851"/>
                      <a:pt x="5237" y="6332"/>
                      <a:pt x="5520" y="7228"/>
                    </a:cubicBezTo>
                    <a:cubicBezTo>
                      <a:pt x="5824" y="8118"/>
                      <a:pt x="5913" y="8862"/>
                      <a:pt x="5913" y="9275"/>
                    </a:cubicBezTo>
                    <a:cubicBezTo>
                      <a:pt x="5913" y="9474"/>
                      <a:pt x="5892" y="9605"/>
                      <a:pt x="5850" y="9689"/>
                    </a:cubicBezTo>
                    <a:cubicBezTo>
                      <a:pt x="5850" y="9736"/>
                      <a:pt x="5824" y="9715"/>
                      <a:pt x="5824" y="9736"/>
                    </a:cubicBezTo>
                    <a:cubicBezTo>
                      <a:pt x="5761" y="9626"/>
                      <a:pt x="5169" y="8773"/>
                      <a:pt x="3949" y="8558"/>
                    </a:cubicBezTo>
                    <a:cubicBezTo>
                      <a:pt x="2708" y="8338"/>
                      <a:pt x="1373" y="8013"/>
                      <a:pt x="938" y="7882"/>
                    </a:cubicBezTo>
                    <a:cubicBezTo>
                      <a:pt x="545" y="7772"/>
                      <a:pt x="194" y="7511"/>
                      <a:pt x="152" y="7490"/>
                    </a:cubicBezTo>
                    <a:cubicBezTo>
                      <a:pt x="173" y="7443"/>
                      <a:pt x="634" y="6657"/>
                      <a:pt x="959" y="5720"/>
                    </a:cubicBezTo>
                    <a:cubicBezTo>
                      <a:pt x="1137" y="5238"/>
                      <a:pt x="1200" y="4714"/>
                      <a:pt x="1242" y="4258"/>
                    </a:cubicBezTo>
                    <a:cubicBezTo>
                      <a:pt x="1289" y="3824"/>
                      <a:pt x="1310" y="3431"/>
                      <a:pt x="1331" y="3232"/>
                    </a:cubicBezTo>
                    <a:cubicBezTo>
                      <a:pt x="1373" y="3038"/>
                      <a:pt x="1503" y="2708"/>
                      <a:pt x="1703" y="2384"/>
                    </a:cubicBezTo>
                    <a:cubicBezTo>
                      <a:pt x="1896" y="2033"/>
                      <a:pt x="2158" y="1703"/>
                      <a:pt x="2420" y="1467"/>
                    </a:cubicBezTo>
                    <a:cubicBezTo>
                      <a:pt x="2991" y="985"/>
                      <a:pt x="3687" y="525"/>
                      <a:pt x="4017" y="352"/>
                    </a:cubicBezTo>
                    <a:cubicBezTo>
                      <a:pt x="4321" y="158"/>
                      <a:pt x="4473" y="132"/>
                      <a:pt x="4494" y="132"/>
                    </a:cubicBezTo>
                    <a:close/>
                    <a:moveTo>
                      <a:pt x="4515" y="1"/>
                    </a:moveTo>
                    <a:lnTo>
                      <a:pt x="4494" y="27"/>
                    </a:lnTo>
                    <a:cubicBezTo>
                      <a:pt x="4494" y="27"/>
                      <a:pt x="4279" y="48"/>
                      <a:pt x="3949" y="242"/>
                    </a:cubicBezTo>
                    <a:cubicBezTo>
                      <a:pt x="3624" y="441"/>
                      <a:pt x="2923" y="896"/>
                      <a:pt x="2357" y="1378"/>
                    </a:cubicBezTo>
                    <a:cubicBezTo>
                      <a:pt x="2074" y="1619"/>
                      <a:pt x="1812" y="1965"/>
                      <a:pt x="1613" y="2316"/>
                    </a:cubicBezTo>
                    <a:cubicBezTo>
                      <a:pt x="1420" y="2666"/>
                      <a:pt x="1268" y="2991"/>
                      <a:pt x="1221" y="3211"/>
                    </a:cubicBezTo>
                    <a:cubicBezTo>
                      <a:pt x="1179" y="3431"/>
                      <a:pt x="1179" y="3798"/>
                      <a:pt x="1137" y="4258"/>
                    </a:cubicBezTo>
                    <a:cubicBezTo>
                      <a:pt x="1090" y="4693"/>
                      <a:pt x="1027" y="5217"/>
                      <a:pt x="849" y="5678"/>
                    </a:cubicBezTo>
                    <a:cubicBezTo>
                      <a:pt x="503" y="6636"/>
                      <a:pt x="21" y="7490"/>
                      <a:pt x="21" y="7490"/>
                    </a:cubicBezTo>
                    <a:lnTo>
                      <a:pt x="1" y="7532"/>
                    </a:lnTo>
                    <a:lnTo>
                      <a:pt x="42" y="7573"/>
                    </a:lnTo>
                    <a:cubicBezTo>
                      <a:pt x="42" y="7573"/>
                      <a:pt x="456" y="7882"/>
                      <a:pt x="917" y="7987"/>
                    </a:cubicBezTo>
                    <a:cubicBezTo>
                      <a:pt x="1352" y="8118"/>
                      <a:pt x="2682" y="8448"/>
                      <a:pt x="3928" y="8668"/>
                    </a:cubicBezTo>
                    <a:cubicBezTo>
                      <a:pt x="5169" y="8883"/>
                      <a:pt x="5782" y="9867"/>
                      <a:pt x="5782" y="9867"/>
                    </a:cubicBezTo>
                    <a:lnTo>
                      <a:pt x="5824" y="9909"/>
                    </a:lnTo>
                    <a:lnTo>
                      <a:pt x="5871" y="9867"/>
                    </a:lnTo>
                    <a:cubicBezTo>
                      <a:pt x="5871" y="9867"/>
                      <a:pt x="5913" y="9820"/>
                      <a:pt x="5955" y="9736"/>
                    </a:cubicBezTo>
                    <a:cubicBezTo>
                      <a:pt x="6002" y="9626"/>
                      <a:pt x="6023" y="9495"/>
                      <a:pt x="6023" y="9275"/>
                    </a:cubicBezTo>
                    <a:cubicBezTo>
                      <a:pt x="6023" y="8841"/>
                      <a:pt x="5934" y="8076"/>
                      <a:pt x="5630" y="7202"/>
                    </a:cubicBezTo>
                    <a:cubicBezTo>
                      <a:pt x="5347" y="6311"/>
                      <a:pt x="5169" y="5830"/>
                      <a:pt x="5148" y="5395"/>
                    </a:cubicBezTo>
                    <a:cubicBezTo>
                      <a:pt x="5148" y="4976"/>
                      <a:pt x="5410" y="4217"/>
                      <a:pt x="5824" y="3536"/>
                    </a:cubicBezTo>
                    <a:cubicBezTo>
                      <a:pt x="6044" y="3169"/>
                      <a:pt x="6154" y="2687"/>
                      <a:pt x="6175" y="2227"/>
                    </a:cubicBezTo>
                    <a:cubicBezTo>
                      <a:pt x="6196" y="2012"/>
                      <a:pt x="6196" y="1813"/>
                      <a:pt x="6175" y="1640"/>
                    </a:cubicBezTo>
                    <a:cubicBezTo>
                      <a:pt x="6154" y="1467"/>
                      <a:pt x="6133" y="1336"/>
                      <a:pt x="6065" y="1247"/>
                    </a:cubicBezTo>
                    <a:cubicBezTo>
                      <a:pt x="5955" y="1095"/>
                      <a:pt x="5803" y="1006"/>
                      <a:pt x="5672" y="917"/>
                    </a:cubicBezTo>
                    <a:cubicBezTo>
                      <a:pt x="5520" y="834"/>
                      <a:pt x="5368" y="745"/>
                      <a:pt x="5196" y="593"/>
                    </a:cubicBezTo>
                    <a:cubicBezTo>
                      <a:pt x="4887" y="289"/>
                      <a:pt x="4541" y="27"/>
                      <a:pt x="4541" y="27"/>
                    </a:cubicBezTo>
                    <a:lnTo>
                      <a:pt x="451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790636" y="1957913"/>
                <a:ext cx="575571" cy="1400767"/>
              </a:xfrm>
              <a:custGeom>
                <a:avLst/>
                <a:gdLst/>
                <a:ahLst/>
                <a:cxnLst/>
                <a:rect l="l" t="t" r="r" b="b"/>
                <a:pathLst>
                  <a:path w="3237" h="7878" extrusionOk="0">
                    <a:moveTo>
                      <a:pt x="2662" y="1"/>
                    </a:moveTo>
                    <a:cubicBezTo>
                      <a:pt x="2577" y="1"/>
                      <a:pt x="2523" y="53"/>
                      <a:pt x="2451" y="153"/>
                    </a:cubicBezTo>
                    <a:cubicBezTo>
                      <a:pt x="2346" y="284"/>
                      <a:pt x="1581" y="1352"/>
                      <a:pt x="1403" y="2007"/>
                    </a:cubicBezTo>
                    <a:cubicBezTo>
                      <a:pt x="1230" y="2682"/>
                      <a:pt x="1534" y="2971"/>
                      <a:pt x="1560" y="3468"/>
                    </a:cubicBezTo>
                    <a:cubicBezTo>
                      <a:pt x="1581" y="3950"/>
                      <a:pt x="1340" y="5107"/>
                      <a:pt x="1079" y="5521"/>
                    </a:cubicBezTo>
                    <a:cubicBezTo>
                      <a:pt x="817" y="5935"/>
                      <a:pt x="94" y="6395"/>
                      <a:pt x="52" y="6395"/>
                    </a:cubicBezTo>
                    <a:cubicBezTo>
                      <a:pt x="51" y="6395"/>
                      <a:pt x="51" y="6395"/>
                      <a:pt x="50" y="6395"/>
                    </a:cubicBezTo>
                    <a:cubicBezTo>
                      <a:pt x="1" y="6395"/>
                      <a:pt x="490" y="7268"/>
                      <a:pt x="775" y="7574"/>
                    </a:cubicBezTo>
                    <a:cubicBezTo>
                      <a:pt x="1058" y="7857"/>
                      <a:pt x="1340" y="7878"/>
                      <a:pt x="1340" y="7878"/>
                    </a:cubicBezTo>
                    <a:cubicBezTo>
                      <a:pt x="1340" y="7878"/>
                      <a:pt x="1864" y="6851"/>
                      <a:pt x="2147" y="6265"/>
                    </a:cubicBezTo>
                    <a:cubicBezTo>
                      <a:pt x="2430" y="5652"/>
                      <a:pt x="2498" y="5170"/>
                      <a:pt x="2519" y="4280"/>
                    </a:cubicBezTo>
                    <a:cubicBezTo>
                      <a:pt x="2561" y="3363"/>
                      <a:pt x="3001" y="2772"/>
                      <a:pt x="2974" y="2489"/>
                    </a:cubicBezTo>
                    <a:cubicBezTo>
                      <a:pt x="2953" y="2206"/>
                      <a:pt x="3105" y="745"/>
                      <a:pt x="3236" y="221"/>
                    </a:cubicBezTo>
                    <a:cubicBezTo>
                      <a:pt x="3236" y="221"/>
                      <a:pt x="3021" y="111"/>
                      <a:pt x="2822" y="43"/>
                    </a:cubicBezTo>
                    <a:cubicBezTo>
                      <a:pt x="2756" y="15"/>
                      <a:pt x="2705" y="1"/>
                      <a:pt x="2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788680" y="1947422"/>
                <a:ext cx="589618" cy="1423349"/>
              </a:xfrm>
              <a:custGeom>
                <a:avLst/>
                <a:gdLst/>
                <a:ahLst/>
                <a:cxnLst/>
                <a:rect l="l" t="t" r="r" b="b"/>
                <a:pathLst>
                  <a:path w="3316" h="8005" extrusionOk="0">
                    <a:moveTo>
                      <a:pt x="2693" y="110"/>
                    </a:moveTo>
                    <a:cubicBezTo>
                      <a:pt x="2723" y="110"/>
                      <a:pt x="2759" y="121"/>
                      <a:pt x="2813" y="149"/>
                    </a:cubicBezTo>
                    <a:cubicBezTo>
                      <a:pt x="2985" y="212"/>
                      <a:pt x="3163" y="301"/>
                      <a:pt x="3184" y="322"/>
                    </a:cubicBezTo>
                    <a:cubicBezTo>
                      <a:pt x="3116" y="584"/>
                      <a:pt x="3053" y="1040"/>
                      <a:pt x="3012" y="1500"/>
                    </a:cubicBezTo>
                    <a:cubicBezTo>
                      <a:pt x="2964" y="1956"/>
                      <a:pt x="2923" y="2396"/>
                      <a:pt x="2943" y="2548"/>
                    </a:cubicBezTo>
                    <a:cubicBezTo>
                      <a:pt x="2943" y="2658"/>
                      <a:pt x="2854" y="2899"/>
                      <a:pt x="2723" y="3181"/>
                    </a:cubicBezTo>
                    <a:cubicBezTo>
                      <a:pt x="2619" y="3485"/>
                      <a:pt x="2488" y="3857"/>
                      <a:pt x="2488" y="4339"/>
                    </a:cubicBezTo>
                    <a:cubicBezTo>
                      <a:pt x="2441" y="5229"/>
                      <a:pt x="2399" y="5690"/>
                      <a:pt x="2116" y="6276"/>
                    </a:cubicBezTo>
                    <a:cubicBezTo>
                      <a:pt x="1833" y="6868"/>
                      <a:pt x="1351" y="7827"/>
                      <a:pt x="1310" y="7874"/>
                    </a:cubicBezTo>
                    <a:cubicBezTo>
                      <a:pt x="1310" y="7874"/>
                      <a:pt x="1262" y="7874"/>
                      <a:pt x="1200" y="7847"/>
                    </a:cubicBezTo>
                    <a:cubicBezTo>
                      <a:pt x="1090" y="7806"/>
                      <a:pt x="959" y="7743"/>
                      <a:pt x="828" y="7586"/>
                    </a:cubicBezTo>
                    <a:cubicBezTo>
                      <a:pt x="697" y="7455"/>
                      <a:pt x="498" y="7151"/>
                      <a:pt x="346" y="6889"/>
                    </a:cubicBezTo>
                    <a:cubicBezTo>
                      <a:pt x="262" y="6758"/>
                      <a:pt x="194" y="6648"/>
                      <a:pt x="152" y="6564"/>
                    </a:cubicBezTo>
                    <a:cubicBezTo>
                      <a:pt x="131" y="6517"/>
                      <a:pt x="131" y="6496"/>
                      <a:pt x="131" y="6475"/>
                    </a:cubicBezTo>
                    <a:cubicBezTo>
                      <a:pt x="152" y="6475"/>
                      <a:pt x="194" y="6454"/>
                      <a:pt x="236" y="6434"/>
                    </a:cubicBezTo>
                    <a:cubicBezTo>
                      <a:pt x="304" y="6365"/>
                      <a:pt x="414" y="6303"/>
                      <a:pt x="524" y="6214"/>
                    </a:cubicBezTo>
                    <a:cubicBezTo>
                      <a:pt x="739" y="6041"/>
                      <a:pt x="1001" y="5821"/>
                      <a:pt x="1131" y="5601"/>
                    </a:cubicBezTo>
                    <a:cubicBezTo>
                      <a:pt x="1262" y="5386"/>
                      <a:pt x="1393" y="4993"/>
                      <a:pt x="1482" y="4601"/>
                    </a:cubicBezTo>
                    <a:cubicBezTo>
                      <a:pt x="1571" y="4182"/>
                      <a:pt x="1634" y="3768"/>
                      <a:pt x="1613" y="3527"/>
                    </a:cubicBezTo>
                    <a:cubicBezTo>
                      <a:pt x="1613" y="3265"/>
                      <a:pt x="1524" y="3071"/>
                      <a:pt x="1482" y="2851"/>
                    </a:cubicBezTo>
                    <a:cubicBezTo>
                      <a:pt x="1414" y="2637"/>
                      <a:pt x="1393" y="2417"/>
                      <a:pt x="1482" y="2087"/>
                    </a:cubicBezTo>
                    <a:cubicBezTo>
                      <a:pt x="1545" y="1783"/>
                      <a:pt x="1786" y="1348"/>
                      <a:pt x="2027" y="977"/>
                    </a:cubicBezTo>
                    <a:cubicBezTo>
                      <a:pt x="2247" y="605"/>
                      <a:pt x="2462" y="301"/>
                      <a:pt x="2509" y="233"/>
                    </a:cubicBezTo>
                    <a:cubicBezTo>
                      <a:pt x="2572" y="170"/>
                      <a:pt x="2593" y="123"/>
                      <a:pt x="2640" y="123"/>
                    </a:cubicBezTo>
                    <a:cubicBezTo>
                      <a:pt x="2656" y="115"/>
                      <a:pt x="2673" y="110"/>
                      <a:pt x="2693" y="110"/>
                    </a:cubicBezTo>
                    <a:close/>
                    <a:moveTo>
                      <a:pt x="2700" y="1"/>
                    </a:moveTo>
                    <a:cubicBezTo>
                      <a:pt x="2665" y="1"/>
                      <a:pt x="2631" y="7"/>
                      <a:pt x="2593" y="18"/>
                    </a:cubicBezTo>
                    <a:cubicBezTo>
                      <a:pt x="2530" y="39"/>
                      <a:pt x="2488" y="102"/>
                      <a:pt x="2420" y="170"/>
                    </a:cubicBezTo>
                    <a:cubicBezTo>
                      <a:pt x="2378" y="233"/>
                      <a:pt x="2158" y="542"/>
                      <a:pt x="1917" y="909"/>
                    </a:cubicBezTo>
                    <a:cubicBezTo>
                      <a:pt x="1702" y="1280"/>
                      <a:pt x="1461" y="1720"/>
                      <a:pt x="1372" y="2066"/>
                    </a:cubicBezTo>
                    <a:cubicBezTo>
                      <a:pt x="1262" y="2396"/>
                      <a:pt x="1310" y="2658"/>
                      <a:pt x="1372" y="2872"/>
                    </a:cubicBezTo>
                    <a:cubicBezTo>
                      <a:pt x="1414" y="3092"/>
                      <a:pt x="1503" y="3291"/>
                      <a:pt x="1503" y="3527"/>
                    </a:cubicBezTo>
                    <a:cubicBezTo>
                      <a:pt x="1524" y="3747"/>
                      <a:pt x="1461" y="4161"/>
                      <a:pt x="1372" y="4574"/>
                    </a:cubicBezTo>
                    <a:cubicBezTo>
                      <a:pt x="1283" y="4967"/>
                      <a:pt x="1152" y="5360"/>
                      <a:pt x="1048" y="5559"/>
                    </a:cubicBezTo>
                    <a:cubicBezTo>
                      <a:pt x="917" y="5732"/>
                      <a:pt x="676" y="5952"/>
                      <a:pt x="456" y="6125"/>
                    </a:cubicBezTo>
                    <a:cubicBezTo>
                      <a:pt x="346" y="6214"/>
                      <a:pt x="236" y="6276"/>
                      <a:pt x="173" y="6324"/>
                    </a:cubicBezTo>
                    <a:cubicBezTo>
                      <a:pt x="131" y="6344"/>
                      <a:pt x="105" y="6365"/>
                      <a:pt x="84" y="6386"/>
                    </a:cubicBezTo>
                    <a:lnTo>
                      <a:pt x="42" y="6386"/>
                    </a:lnTo>
                    <a:lnTo>
                      <a:pt x="21" y="6407"/>
                    </a:lnTo>
                    <a:lnTo>
                      <a:pt x="0" y="6407"/>
                    </a:lnTo>
                    <a:lnTo>
                      <a:pt x="0" y="6434"/>
                    </a:lnTo>
                    <a:lnTo>
                      <a:pt x="0" y="6454"/>
                    </a:lnTo>
                    <a:lnTo>
                      <a:pt x="0" y="6496"/>
                    </a:lnTo>
                    <a:cubicBezTo>
                      <a:pt x="21" y="6517"/>
                      <a:pt x="42" y="6564"/>
                      <a:pt x="63" y="6606"/>
                    </a:cubicBezTo>
                    <a:cubicBezTo>
                      <a:pt x="105" y="6695"/>
                      <a:pt x="173" y="6826"/>
                      <a:pt x="236" y="6957"/>
                    </a:cubicBezTo>
                    <a:cubicBezTo>
                      <a:pt x="393" y="7219"/>
                      <a:pt x="587" y="7502"/>
                      <a:pt x="739" y="7675"/>
                    </a:cubicBezTo>
                    <a:cubicBezTo>
                      <a:pt x="891" y="7827"/>
                      <a:pt x="1048" y="7916"/>
                      <a:pt x="1152" y="7957"/>
                    </a:cubicBezTo>
                    <a:cubicBezTo>
                      <a:pt x="1262" y="8005"/>
                      <a:pt x="1351" y="8005"/>
                      <a:pt x="1351" y="8005"/>
                    </a:cubicBezTo>
                    <a:lnTo>
                      <a:pt x="1372" y="8005"/>
                    </a:lnTo>
                    <a:lnTo>
                      <a:pt x="1393" y="7978"/>
                    </a:lnTo>
                    <a:cubicBezTo>
                      <a:pt x="1393" y="7978"/>
                      <a:pt x="1938" y="6931"/>
                      <a:pt x="2226" y="6344"/>
                    </a:cubicBezTo>
                    <a:cubicBezTo>
                      <a:pt x="2509" y="5732"/>
                      <a:pt x="2551" y="5229"/>
                      <a:pt x="2593" y="4339"/>
                    </a:cubicBezTo>
                    <a:cubicBezTo>
                      <a:pt x="2619" y="3878"/>
                      <a:pt x="2723" y="3527"/>
                      <a:pt x="2833" y="3223"/>
                    </a:cubicBezTo>
                    <a:cubicBezTo>
                      <a:pt x="2943" y="2941"/>
                      <a:pt x="3053" y="2721"/>
                      <a:pt x="3053" y="2548"/>
                    </a:cubicBezTo>
                    <a:cubicBezTo>
                      <a:pt x="3032" y="2417"/>
                      <a:pt x="3074" y="1956"/>
                      <a:pt x="3116" y="1500"/>
                    </a:cubicBezTo>
                    <a:cubicBezTo>
                      <a:pt x="3163" y="1040"/>
                      <a:pt x="3247" y="542"/>
                      <a:pt x="3315" y="301"/>
                    </a:cubicBezTo>
                    <a:lnTo>
                      <a:pt x="3315" y="254"/>
                    </a:lnTo>
                    <a:lnTo>
                      <a:pt x="3273" y="233"/>
                    </a:lnTo>
                    <a:cubicBezTo>
                      <a:pt x="3273" y="233"/>
                      <a:pt x="3053" y="123"/>
                      <a:pt x="2854" y="39"/>
                    </a:cubicBezTo>
                    <a:cubicBezTo>
                      <a:pt x="2794" y="12"/>
                      <a:pt x="2746" y="1"/>
                      <a:pt x="27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919903" y="2842333"/>
                <a:ext cx="1094421" cy="480258"/>
              </a:xfrm>
              <a:custGeom>
                <a:avLst/>
                <a:gdLst/>
                <a:ahLst/>
                <a:cxnLst/>
                <a:rect l="l" t="t" r="r" b="b"/>
                <a:pathLst>
                  <a:path w="6155" h="2701" extrusionOk="0">
                    <a:moveTo>
                      <a:pt x="477" y="1"/>
                    </a:moveTo>
                    <a:cubicBezTo>
                      <a:pt x="450" y="1"/>
                      <a:pt x="417" y="23"/>
                      <a:pt x="393" y="112"/>
                    </a:cubicBezTo>
                    <a:cubicBezTo>
                      <a:pt x="352" y="306"/>
                      <a:pt x="393" y="285"/>
                      <a:pt x="242" y="484"/>
                    </a:cubicBezTo>
                    <a:cubicBezTo>
                      <a:pt x="111" y="699"/>
                      <a:pt x="1" y="699"/>
                      <a:pt x="22" y="830"/>
                    </a:cubicBezTo>
                    <a:cubicBezTo>
                      <a:pt x="48" y="940"/>
                      <a:pt x="153" y="1353"/>
                      <a:pt x="2033" y="2207"/>
                    </a:cubicBezTo>
                    <a:cubicBezTo>
                      <a:pt x="2881" y="2595"/>
                      <a:pt x="3793" y="2701"/>
                      <a:pt x="4533" y="2701"/>
                    </a:cubicBezTo>
                    <a:cubicBezTo>
                      <a:pt x="5409" y="2701"/>
                      <a:pt x="6044" y="2553"/>
                      <a:pt x="6044" y="2553"/>
                    </a:cubicBezTo>
                    <a:cubicBezTo>
                      <a:pt x="6044" y="2553"/>
                      <a:pt x="6154" y="2553"/>
                      <a:pt x="6112" y="2422"/>
                    </a:cubicBezTo>
                    <a:cubicBezTo>
                      <a:pt x="6091" y="2317"/>
                      <a:pt x="5981" y="1856"/>
                      <a:pt x="5892" y="1636"/>
                    </a:cubicBezTo>
                    <a:cubicBezTo>
                      <a:pt x="5828" y="1487"/>
                      <a:pt x="5785" y="1428"/>
                      <a:pt x="5709" y="1428"/>
                    </a:cubicBezTo>
                    <a:cubicBezTo>
                      <a:pt x="5686" y="1428"/>
                      <a:pt x="5660" y="1433"/>
                      <a:pt x="5630" y="1442"/>
                    </a:cubicBezTo>
                    <a:cubicBezTo>
                      <a:pt x="5575" y="1451"/>
                      <a:pt x="5337" y="1472"/>
                      <a:pt x="4990" y="1472"/>
                    </a:cubicBezTo>
                    <a:cubicBezTo>
                      <a:pt x="4515" y="1472"/>
                      <a:pt x="3836" y="1433"/>
                      <a:pt x="3143" y="1270"/>
                    </a:cubicBezTo>
                    <a:cubicBezTo>
                      <a:pt x="1944" y="961"/>
                      <a:pt x="896" y="353"/>
                      <a:pt x="524" y="23"/>
                    </a:cubicBezTo>
                    <a:cubicBezTo>
                      <a:pt x="524" y="23"/>
                      <a:pt x="503"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912435" y="2830598"/>
                <a:ext cx="1110246" cy="503373"/>
              </a:xfrm>
              <a:custGeom>
                <a:avLst/>
                <a:gdLst/>
                <a:ahLst/>
                <a:cxnLst/>
                <a:rect l="l" t="t" r="r" b="b"/>
                <a:pathLst>
                  <a:path w="6244" h="2831" extrusionOk="0">
                    <a:moveTo>
                      <a:pt x="525" y="131"/>
                    </a:moveTo>
                    <a:cubicBezTo>
                      <a:pt x="917" y="461"/>
                      <a:pt x="1965" y="1095"/>
                      <a:pt x="3164" y="1377"/>
                    </a:cubicBezTo>
                    <a:cubicBezTo>
                      <a:pt x="3777" y="1529"/>
                      <a:pt x="4363" y="1571"/>
                      <a:pt x="4824" y="1597"/>
                    </a:cubicBezTo>
                    <a:cubicBezTo>
                      <a:pt x="5065" y="1597"/>
                      <a:pt x="5259" y="1597"/>
                      <a:pt x="5411" y="1571"/>
                    </a:cubicBezTo>
                    <a:cubicBezTo>
                      <a:pt x="5541" y="1571"/>
                      <a:pt x="5651" y="1571"/>
                      <a:pt x="5693" y="1550"/>
                    </a:cubicBezTo>
                    <a:cubicBezTo>
                      <a:pt x="5709" y="1543"/>
                      <a:pt x="5722" y="1541"/>
                      <a:pt x="5733" y="1541"/>
                    </a:cubicBezTo>
                    <a:cubicBezTo>
                      <a:pt x="5754" y="1541"/>
                      <a:pt x="5768" y="1550"/>
                      <a:pt x="5782" y="1550"/>
                    </a:cubicBezTo>
                    <a:cubicBezTo>
                      <a:pt x="5803" y="1571"/>
                      <a:pt x="5824" y="1639"/>
                      <a:pt x="5871" y="1728"/>
                    </a:cubicBezTo>
                    <a:cubicBezTo>
                      <a:pt x="5955" y="1943"/>
                      <a:pt x="6065" y="2383"/>
                      <a:pt x="6112" y="2514"/>
                    </a:cubicBezTo>
                    <a:cubicBezTo>
                      <a:pt x="6133" y="2556"/>
                      <a:pt x="6112" y="2556"/>
                      <a:pt x="6112" y="2556"/>
                    </a:cubicBezTo>
                    <a:lnTo>
                      <a:pt x="6086" y="2556"/>
                    </a:lnTo>
                    <a:cubicBezTo>
                      <a:pt x="6086" y="2556"/>
                      <a:pt x="5441" y="2706"/>
                      <a:pt x="4556" y="2706"/>
                    </a:cubicBezTo>
                    <a:cubicBezTo>
                      <a:pt x="3823" y="2706"/>
                      <a:pt x="2926" y="2603"/>
                      <a:pt x="2096" y="2226"/>
                    </a:cubicBezTo>
                    <a:cubicBezTo>
                      <a:pt x="1158" y="1791"/>
                      <a:pt x="676" y="1487"/>
                      <a:pt x="415" y="1268"/>
                    </a:cubicBezTo>
                    <a:cubicBezTo>
                      <a:pt x="153" y="1048"/>
                      <a:pt x="132" y="943"/>
                      <a:pt x="132" y="875"/>
                    </a:cubicBezTo>
                    <a:cubicBezTo>
                      <a:pt x="111" y="833"/>
                      <a:pt x="132" y="833"/>
                      <a:pt x="153" y="786"/>
                    </a:cubicBezTo>
                    <a:cubicBezTo>
                      <a:pt x="195" y="765"/>
                      <a:pt x="263" y="702"/>
                      <a:pt x="326" y="592"/>
                    </a:cubicBezTo>
                    <a:cubicBezTo>
                      <a:pt x="483" y="372"/>
                      <a:pt x="435" y="372"/>
                      <a:pt x="483" y="199"/>
                    </a:cubicBezTo>
                    <a:cubicBezTo>
                      <a:pt x="504" y="157"/>
                      <a:pt x="525" y="131"/>
                      <a:pt x="525" y="131"/>
                    </a:cubicBezTo>
                    <a:close/>
                    <a:moveTo>
                      <a:pt x="525" y="0"/>
                    </a:moveTo>
                    <a:cubicBezTo>
                      <a:pt x="483" y="26"/>
                      <a:pt x="456" y="26"/>
                      <a:pt x="435" y="68"/>
                    </a:cubicBezTo>
                    <a:cubicBezTo>
                      <a:pt x="415" y="89"/>
                      <a:pt x="394" y="110"/>
                      <a:pt x="373" y="178"/>
                    </a:cubicBezTo>
                    <a:cubicBezTo>
                      <a:pt x="326" y="351"/>
                      <a:pt x="373" y="309"/>
                      <a:pt x="242" y="524"/>
                    </a:cubicBezTo>
                    <a:cubicBezTo>
                      <a:pt x="174" y="634"/>
                      <a:pt x="111" y="681"/>
                      <a:pt x="64" y="723"/>
                    </a:cubicBezTo>
                    <a:cubicBezTo>
                      <a:pt x="22" y="765"/>
                      <a:pt x="1" y="833"/>
                      <a:pt x="1" y="896"/>
                    </a:cubicBezTo>
                    <a:cubicBezTo>
                      <a:pt x="22" y="964"/>
                      <a:pt x="64" y="1116"/>
                      <a:pt x="326" y="1357"/>
                    </a:cubicBezTo>
                    <a:cubicBezTo>
                      <a:pt x="614" y="1571"/>
                      <a:pt x="1111" y="1901"/>
                      <a:pt x="2027" y="2315"/>
                    </a:cubicBezTo>
                    <a:cubicBezTo>
                      <a:pt x="2902" y="2722"/>
                      <a:pt x="3837" y="2831"/>
                      <a:pt x="4588" y="2831"/>
                    </a:cubicBezTo>
                    <a:cubicBezTo>
                      <a:pt x="5453" y="2831"/>
                      <a:pt x="6075" y="2687"/>
                      <a:pt x="6086" y="2687"/>
                    </a:cubicBezTo>
                    <a:cubicBezTo>
                      <a:pt x="6086" y="2687"/>
                      <a:pt x="6133" y="2687"/>
                      <a:pt x="6175" y="2645"/>
                    </a:cubicBezTo>
                    <a:cubicBezTo>
                      <a:pt x="6217" y="2619"/>
                      <a:pt x="6243" y="2556"/>
                      <a:pt x="6217" y="2488"/>
                    </a:cubicBezTo>
                    <a:cubicBezTo>
                      <a:pt x="6175" y="2357"/>
                      <a:pt x="6065" y="1922"/>
                      <a:pt x="5981" y="1681"/>
                    </a:cubicBezTo>
                    <a:cubicBezTo>
                      <a:pt x="5934" y="1571"/>
                      <a:pt x="5913" y="1508"/>
                      <a:pt x="5850" y="1467"/>
                    </a:cubicBezTo>
                    <a:cubicBezTo>
                      <a:pt x="5822" y="1438"/>
                      <a:pt x="5788" y="1427"/>
                      <a:pt x="5746" y="1427"/>
                    </a:cubicBezTo>
                    <a:cubicBezTo>
                      <a:pt x="5718" y="1427"/>
                      <a:pt x="5687" y="1432"/>
                      <a:pt x="5651" y="1440"/>
                    </a:cubicBezTo>
                    <a:cubicBezTo>
                      <a:pt x="5651" y="1440"/>
                      <a:pt x="5541" y="1467"/>
                      <a:pt x="5390" y="1467"/>
                    </a:cubicBezTo>
                    <a:cubicBezTo>
                      <a:pt x="5302" y="1467"/>
                      <a:pt x="5187" y="1476"/>
                      <a:pt x="5049" y="1476"/>
                    </a:cubicBezTo>
                    <a:cubicBezTo>
                      <a:pt x="4979" y="1476"/>
                      <a:pt x="4904" y="1474"/>
                      <a:pt x="4824" y="1467"/>
                    </a:cubicBezTo>
                    <a:cubicBezTo>
                      <a:pt x="4363" y="1467"/>
                      <a:pt x="3777" y="1419"/>
                      <a:pt x="3185" y="1268"/>
                    </a:cubicBezTo>
                    <a:cubicBezTo>
                      <a:pt x="2007" y="985"/>
                      <a:pt x="959" y="351"/>
                      <a:pt x="614" y="47"/>
                    </a:cubicBezTo>
                    <a:cubicBezTo>
                      <a:pt x="614" y="47"/>
                      <a:pt x="566" y="0"/>
                      <a:pt x="5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3759700" y="2991159"/>
                <a:ext cx="861489" cy="996433"/>
              </a:xfrm>
              <a:custGeom>
                <a:avLst/>
                <a:gdLst/>
                <a:ahLst/>
                <a:cxnLst/>
                <a:rect l="l" t="t" r="r" b="b"/>
                <a:pathLst>
                  <a:path w="4845" h="5604" extrusionOk="0">
                    <a:moveTo>
                      <a:pt x="1711" y="1"/>
                    </a:moveTo>
                    <a:cubicBezTo>
                      <a:pt x="1662" y="1"/>
                      <a:pt x="1615" y="5"/>
                      <a:pt x="1572" y="14"/>
                    </a:cubicBezTo>
                    <a:cubicBezTo>
                      <a:pt x="833" y="145"/>
                      <a:pt x="1" y="867"/>
                      <a:pt x="111" y="1936"/>
                    </a:cubicBezTo>
                    <a:cubicBezTo>
                      <a:pt x="241" y="3025"/>
                      <a:pt x="1750" y="4685"/>
                      <a:pt x="2032" y="5036"/>
                    </a:cubicBezTo>
                    <a:cubicBezTo>
                      <a:pt x="2276" y="5333"/>
                      <a:pt x="2534" y="5603"/>
                      <a:pt x="3118" y="5603"/>
                    </a:cubicBezTo>
                    <a:cubicBezTo>
                      <a:pt x="3213" y="5603"/>
                      <a:pt x="3317" y="5596"/>
                      <a:pt x="3431" y="5580"/>
                    </a:cubicBezTo>
                    <a:cubicBezTo>
                      <a:pt x="4237" y="5450"/>
                      <a:pt x="4845" y="4774"/>
                      <a:pt x="4845" y="4444"/>
                    </a:cubicBezTo>
                    <a:cubicBezTo>
                      <a:pt x="4845" y="4140"/>
                      <a:pt x="4389" y="2004"/>
                      <a:pt x="3975" y="1087"/>
                    </a:cubicBezTo>
                    <a:cubicBezTo>
                      <a:pt x="3975" y="1087"/>
                      <a:pt x="2503" y="1"/>
                      <a:pt x="1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3759700" y="2979957"/>
                <a:ext cx="873581" cy="1016703"/>
              </a:xfrm>
              <a:custGeom>
                <a:avLst/>
                <a:gdLst/>
                <a:ahLst/>
                <a:cxnLst/>
                <a:rect l="l" t="t" r="r" b="b"/>
                <a:pathLst>
                  <a:path w="4913" h="5718" extrusionOk="0">
                    <a:moveTo>
                      <a:pt x="1668" y="118"/>
                    </a:moveTo>
                    <a:cubicBezTo>
                      <a:pt x="1832" y="118"/>
                      <a:pt x="2031" y="160"/>
                      <a:pt x="2226" y="234"/>
                    </a:cubicBezTo>
                    <a:cubicBezTo>
                      <a:pt x="2488" y="318"/>
                      <a:pt x="2776" y="448"/>
                      <a:pt x="3038" y="600"/>
                    </a:cubicBezTo>
                    <a:cubicBezTo>
                      <a:pt x="3514" y="888"/>
                      <a:pt x="3928" y="1171"/>
                      <a:pt x="3928" y="1192"/>
                    </a:cubicBezTo>
                    <a:cubicBezTo>
                      <a:pt x="4148" y="1627"/>
                      <a:pt x="4347" y="2391"/>
                      <a:pt x="4520" y="3067"/>
                    </a:cubicBezTo>
                    <a:cubicBezTo>
                      <a:pt x="4609" y="3418"/>
                      <a:pt x="4672" y="3742"/>
                      <a:pt x="4714" y="4004"/>
                    </a:cubicBezTo>
                    <a:cubicBezTo>
                      <a:pt x="4761" y="4245"/>
                      <a:pt x="4803" y="4444"/>
                      <a:pt x="4782" y="4507"/>
                    </a:cubicBezTo>
                    <a:cubicBezTo>
                      <a:pt x="4782" y="4638"/>
                      <a:pt x="4651" y="4879"/>
                      <a:pt x="4410" y="5120"/>
                    </a:cubicBezTo>
                    <a:cubicBezTo>
                      <a:pt x="4148" y="5340"/>
                      <a:pt x="3823" y="5534"/>
                      <a:pt x="3431" y="5575"/>
                    </a:cubicBezTo>
                    <a:cubicBezTo>
                      <a:pt x="3301" y="5598"/>
                      <a:pt x="3183" y="5608"/>
                      <a:pt x="3075" y="5608"/>
                    </a:cubicBezTo>
                    <a:cubicBezTo>
                      <a:pt x="2858" y="5608"/>
                      <a:pt x="2686" y="5565"/>
                      <a:pt x="2556" y="5492"/>
                    </a:cubicBezTo>
                    <a:cubicBezTo>
                      <a:pt x="2357" y="5403"/>
                      <a:pt x="2205" y="5251"/>
                      <a:pt x="2074" y="5052"/>
                    </a:cubicBezTo>
                    <a:cubicBezTo>
                      <a:pt x="1922" y="4879"/>
                      <a:pt x="1488" y="4376"/>
                      <a:pt x="1048" y="3790"/>
                    </a:cubicBezTo>
                    <a:cubicBezTo>
                      <a:pt x="634" y="3198"/>
                      <a:pt x="241" y="2522"/>
                      <a:pt x="179" y="1999"/>
                    </a:cubicBezTo>
                    <a:cubicBezTo>
                      <a:pt x="131" y="1475"/>
                      <a:pt x="289" y="1040"/>
                      <a:pt x="571" y="731"/>
                    </a:cubicBezTo>
                    <a:cubicBezTo>
                      <a:pt x="833" y="407"/>
                      <a:pt x="1226" y="187"/>
                      <a:pt x="1572" y="124"/>
                    </a:cubicBezTo>
                    <a:cubicBezTo>
                      <a:pt x="1602" y="120"/>
                      <a:pt x="1634" y="118"/>
                      <a:pt x="1668" y="118"/>
                    </a:cubicBezTo>
                    <a:close/>
                    <a:moveTo>
                      <a:pt x="1697" y="1"/>
                    </a:moveTo>
                    <a:cubicBezTo>
                      <a:pt x="1647" y="1"/>
                      <a:pt x="1599" y="5"/>
                      <a:pt x="1551" y="14"/>
                    </a:cubicBezTo>
                    <a:cubicBezTo>
                      <a:pt x="1179" y="77"/>
                      <a:pt x="765" y="318"/>
                      <a:pt x="482" y="647"/>
                    </a:cubicBezTo>
                    <a:cubicBezTo>
                      <a:pt x="200" y="993"/>
                      <a:pt x="1" y="1454"/>
                      <a:pt x="69" y="1999"/>
                    </a:cubicBezTo>
                    <a:cubicBezTo>
                      <a:pt x="131" y="2564"/>
                      <a:pt x="524" y="3266"/>
                      <a:pt x="964" y="3852"/>
                    </a:cubicBezTo>
                    <a:cubicBezTo>
                      <a:pt x="1399" y="4465"/>
                      <a:pt x="1833" y="4968"/>
                      <a:pt x="1991" y="5141"/>
                    </a:cubicBezTo>
                    <a:cubicBezTo>
                      <a:pt x="2121" y="5314"/>
                      <a:pt x="2273" y="5492"/>
                      <a:pt x="2514" y="5602"/>
                    </a:cubicBezTo>
                    <a:cubicBezTo>
                      <a:pt x="2660" y="5673"/>
                      <a:pt x="2849" y="5717"/>
                      <a:pt x="3085" y="5717"/>
                    </a:cubicBezTo>
                    <a:cubicBezTo>
                      <a:pt x="3197" y="5717"/>
                      <a:pt x="3319" y="5707"/>
                      <a:pt x="3452" y="5685"/>
                    </a:cubicBezTo>
                    <a:cubicBezTo>
                      <a:pt x="3865" y="5643"/>
                      <a:pt x="4216" y="5424"/>
                      <a:pt x="4478" y="5183"/>
                    </a:cubicBezTo>
                    <a:cubicBezTo>
                      <a:pt x="4740" y="4968"/>
                      <a:pt x="4892" y="4706"/>
                      <a:pt x="4913" y="4507"/>
                    </a:cubicBezTo>
                    <a:cubicBezTo>
                      <a:pt x="4913" y="4423"/>
                      <a:pt x="4871" y="4245"/>
                      <a:pt x="4824" y="3983"/>
                    </a:cubicBezTo>
                    <a:cubicBezTo>
                      <a:pt x="4782" y="3722"/>
                      <a:pt x="4714" y="3397"/>
                      <a:pt x="4630" y="3046"/>
                    </a:cubicBezTo>
                    <a:cubicBezTo>
                      <a:pt x="4452" y="2349"/>
                      <a:pt x="4237" y="1585"/>
                      <a:pt x="4038" y="1124"/>
                    </a:cubicBezTo>
                    <a:lnTo>
                      <a:pt x="4038" y="1103"/>
                    </a:lnTo>
                    <a:lnTo>
                      <a:pt x="4017" y="1103"/>
                    </a:lnTo>
                    <a:cubicBezTo>
                      <a:pt x="4017" y="1103"/>
                      <a:pt x="3604" y="799"/>
                      <a:pt x="3080" y="496"/>
                    </a:cubicBezTo>
                    <a:cubicBezTo>
                      <a:pt x="2818" y="365"/>
                      <a:pt x="2535" y="208"/>
                      <a:pt x="2273" y="124"/>
                    </a:cubicBezTo>
                    <a:cubicBezTo>
                      <a:pt x="2069" y="54"/>
                      <a:pt x="1877" y="1"/>
                      <a:pt x="16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3825845" y="3756270"/>
                <a:ext cx="900608" cy="520265"/>
              </a:xfrm>
              <a:custGeom>
                <a:avLst/>
                <a:gdLst/>
                <a:ahLst/>
                <a:cxnLst/>
                <a:rect l="l" t="t" r="r" b="b"/>
                <a:pathLst>
                  <a:path w="5065" h="2926" extrusionOk="0">
                    <a:moveTo>
                      <a:pt x="3131" y="0"/>
                    </a:moveTo>
                    <a:cubicBezTo>
                      <a:pt x="2508" y="0"/>
                      <a:pt x="1779" y="107"/>
                      <a:pt x="1158" y="361"/>
                    </a:cubicBezTo>
                    <a:cubicBezTo>
                      <a:pt x="0" y="817"/>
                      <a:pt x="414" y="2257"/>
                      <a:pt x="1226" y="2697"/>
                    </a:cubicBezTo>
                    <a:cubicBezTo>
                      <a:pt x="1555" y="2865"/>
                      <a:pt x="1978" y="2925"/>
                      <a:pt x="2420" y="2925"/>
                    </a:cubicBezTo>
                    <a:cubicBezTo>
                      <a:pt x="3062" y="2925"/>
                      <a:pt x="3744" y="2799"/>
                      <a:pt x="4237" y="2697"/>
                    </a:cubicBezTo>
                    <a:cubicBezTo>
                      <a:pt x="5064" y="2498"/>
                      <a:pt x="4996" y="1497"/>
                      <a:pt x="4996" y="1497"/>
                    </a:cubicBezTo>
                    <a:cubicBezTo>
                      <a:pt x="4996" y="1058"/>
                      <a:pt x="4865" y="534"/>
                      <a:pt x="4389" y="230"/>
                    </a:cubicBezTo>
                    <a:cubicBezTo>
                      <a:pt x="4161" y="86"/>
                      <a:pt x="3689" y="0"/>
                      <a:pt x="3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3884522" y="3746313"/>
                <a:ext cx="845664" cy="540713"/>
              </a:xfrm>
              <a:custGeom>
                <a:avLst/>
                <a:gdLst/>
                <a:ahLst/>
                <a:cxnLst/>
                <a:rect l="l" t="t" r="r" b="b"/>
                <a:pathLst>
                  <a:path w="4756" h="3041" extrusionOk="0">
                    <a:moveTo>
                      <a:pt x="2879" y="109"/>
                    </a:moveTo>
                    <a:cubicBezTo>
                      <a:pt x="3396" y="109"/>
                      <a:pt x="3840" y="210"/>
                      <a:pt x="4038" y="328"/>
                    </a:cubicBezTo>
                    <a:cubicBezTo>
                      <a:pt x="4494" y="611"/>
                      <a:pt x="4624" y="1134"/>
                      <a:pt x="4624" y="1553"/>
                    </a:cubicBezTo>
                    <a:lnTo>
                      <a:pt x="4624" y="1574"/>
                    </a:lnTo>
                    <a:cubicBezTo>
                      <a:pt x="4624" y="1574"/>
                      <a:pt x="4624" y="1815"/>
                      <a:pt x="4562" y="2077"/>
                    </a:cubicBezTo>
                    <a:cubicBezTo>
                      <a:pt x="4473" y="2339"/>
                      <a:pt x="4300" y="2601"/>
                      <a:pt x="3907" y="2685"/>
                    </a:cubicBezTo>
                    <a:cubicBezTo>
                      <a:pt x="3488" y="2774"/>
                      <a:pt x="2943" y="2884"/>
                      <a:pt x="2399" y="2905"/>
                    </a:cubicBezTo>
                    <a:cubicBezTo>
                      <a:pt x="2270" y="2914"/>
                      <a:pt x="2144" y="2919"/>
                      <a:pt x="2021" y="2919"/>
                    </a:cubicBezTo>
                    <a:cubicBezTo>
                      <a:pt x="1602" y="2919"/>
                      <a:pt x="1220" y="2859"/>
                      <a:pt x="917" y="2706"/>
                    </a:cubicBezTo>
                    <a:cubicBezTo>
                      <a:pt x="545" y="2491"/>
                      <a:pt x="241" y="2051"/>
                      <a:pt x="173" y="1595"/>
                    </a:cubicBezTo>
                    <a:cubicBezTo>
                      <a:pt x="131" y="1134"/>
                      <a:pt x="283" y="679"/>
                      <a:pt x="849" y="459"/>
                    </a:cubicBezTo>
                    <a:cubicBezTo>
                      <a:pt x="1419" y="244"/>
                      <a:pt x="2116" y="134"/>
                      <a:pt x="2703" y="113"/>
                    </a:cubicBezTo>
                    <a:cubicBezTo>
                      <a:pt x="2762" y="111"/>
                      <a:pt x="2821" y="109"/>
                      <a:pt x="2879" y="109"/>
                    </a:cubicBezTo>
                    <a:close/>
                    <a:moveTo>
                      <a:pt x="2884" y="0"/>
                    </a:moveTo>
                    <a:cubicBezTo>
                      <a:pt x="2825" y="0"/>
                      <a:pt x="2764" y="1"/>
                      <a:pt x="2703" y="3"/>
                    </a:cubicBezTo>
                    <a:cubicBezTo>
                      <a:pt x="2095" y="3"/>
                      <a:pt x="1393" y="113"/>
                      <a:pt x="807" y="349"/>
                    </a:cubicBezTo>
                    <a:cubicBezTo>
                      <a:pt x="194" y="590"/>
                      <a:pt x="0" y="1114"/>
                      <a:pt x="63" y="1595"/>
                    </a:cubicBezTo>
                    <a:cubicBezTo>
                      <a:pt x="131" y="2098"/>
                      <a:pt x="456" y="2575"/>
                      <a:pt x="870" y="2795"/>
                    </a:cubicBezTo>
                    <a:cubicBezTo>
                      <a:pt x="1227" y="2982"/>
                      <a:pt x="1676" y="3040"/>
                      <a:pt x="2151" y="3040"/>
                    </a:cubicBezTo>
                    <a:cubicBezTo>
                      <a:pt x="2233" y="3040"/>
                      <a:pt x="2316" y="3039"/>
                      <a:pt x="2399" y="3035"/>
                    </a:cubicBezTo>
                    <a:cubicBezTo>
                      <a:pt x="2943" y="2994"/>
                      <a:pt x="3514" y="2884"/>
                      <a:pt x="3928" y="2795"/>
                    </a:cubicBezTo>
                    <a:cubicBezTo>
                      <a:pt x="4363" y="2706"/>
                      <a:pt x="4562" y="2381"/>
                      <a:pt x="4666" y="2098"/>
                    </a:cubicBezTo>
                    <a:cubicBezTo>
                      <a:pt x="4755" y="1815"/>
                      <a:pt x="4734" y="1553"/>
                      <a:pt x="4734" y="1553"/>
                    </a:cubicBezTo>
                    <a:cubicBezTo>
                      <a:pt x="4734" y="1093"/>
                      <a:pt x="4583" y="548"/>
                      <a:pt x="4080" y="244"/>
                    </a:cubicBezTo>
                    <a:cubicBezTo>
                      <a:pt x="3844" y="84"/>
                      <a:pt x="3414" y="0"/>
                      <a:pt x="28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008277" y="3810501"/>
                <a:ext cx="737734" cy="476880"/>
              </a:xfrm>
              <a:custGeom>
                <a:avLst/>
                <a:gdLst/>
                <a:ahLst/>
                <a:cxnLst/>
                <a:rect l="l" t="t" r="r" b="b"/>
                <a:pathLst>
                  <a:path w="4149" h="2682" extrusionOk="0">
                    <a:moveTo>
                      <a:pt x="2548" y="1"/>
                    </a:moveTo>
                    <a:cubicBezTo>
                      <a:pt x="1886" y="1"/>
                      <a:pt x="1120" y="204"/>
                      <a:pt x="723" y="428"/>
                    </a:cubicBezTo>
                    <a:cubicBezTo>
                      <a:pt x="1" y="800"/>
                      <a:pt x="153" y="1952"/>
                      <a:pt x="284" y="2324"/>
                    </a:cubicBezTo>
                    <a:cubicBezTo>
                      <a:pt x="373" y="2564"/>
                      <a:pt x="627" y="2681"/>
                      <a:pt x="1184" y="2681"/>
                    </a:cubicBezTo>
                    <a:cubicBezTo>
                      <a:pt x="1441" y="2681"/>
                      <a:pt x="1763" y="2656"/>
                      <a:pt x="2164" y="2606"/>
                    </a:cubicBezTo>
                    <a:cubicBezTo>
                      <a:pt x="3405" y="2455"/>
                      <a:pt x="3798" y="2282"/>
                      <a:pt x="3970" y="1847"/>
                    </a:cubicBezTo>
                    <a:cubicBezTo>
                      <a:pt x="4148" y="1407"/>
                      <a:pt x="3667" y="428"/>
                      <a:pt x="3667" y="428"/>
                    </a:cubicBezTo>
                    <a:cubicBezTo>
                      <a:pt x="3489" y="117"/>
                      <a:pt x="3048" y="1"/>
                      <a:pt x="2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024102" y="3799477"/>
                <a:ext cx="718175" cy="498394"/>
              </a:xfrm>
              <a:custGeom>
                <a:avLst/>
                <a:gdLst/>
                <a:ahLst/>
                <a:cxnLst/>
                <a:rect l="l" t="t" r="r" b="b"/>
                <a:pathLst>
                  <a:path w="4039" h="2803" extrusionOk="0">
                    <a:moveTo>
                      <a:pt x="2429" y="110"/>
                    </a:moveTo>
                    <a:cubicBezTo>
                      <a:pt x="2647" y="110"/>
                      <a:pt x="2847" y="134"/>
                      <a:pt x="3012" y="181"/>
                    </a:cubicBezTo>
                    <a:cubicBezTo>
                      <a:pt x="3253" y="249"/>
                      <a:pt x="3426" y="359"/>
                      <a:pt x="3515" y="511"/>
                    </a:cubicBezTo>
                    <a:cubicBezTo>
                      <a:pt x="3515" y="511"/>
                      <a:pt x="3646" y="752"/>
                      <a:pt x="3729" y="1055"/>
                    </a:cubicBezTo>
                    <a:cubicBezTo>
                      <a:pt x="3839" y="1338"/>
                      <a:pt x="3908" y="1689"/>
                      <a:pt x="3839" y="1883"/>
                    </a:cubicBezTo>
                    <a:cubicBezTo>
                      <a:pt x="3750" y="2082"/>
                      <a:pt x="3620" y="2234"/>
                      <a:pt x="3358" y="2344"/>
                    </a:cubicBezTo>
                    <a:cubicBezTo>
                      <a:pt x="3096" y="2454"/>
                      <a:pt x="2682" y="2537"/>
                      <a:pt x="2048" y="2627"/>
                    </a:cubicBezTo>
                    <a:cubicBezTo>
                      <a:pt x="1664" y="2670"/>
                      <a:pt x="1346" y="2694"/>
                      <a:pt x="1093" y="2694"/>
                    </a:cubicBezTo>
                    <a:cubicBezTo>
                      <a:pt x="947" y="2694"/>
                      <a:pt x="822" y="2686"/>
                      <a:pt x="718" y="2668"/>
                    </a:cubicBezTo>
                    <a:cubicBezTo>
                      <a:pt x="435" y="2627"/>
                      <a:pt x="305" y="2517"/>
                      <a:pt x="242" y="2365"/>
                    </a:cubicBezTo>
                    <a:cubicBezTo>
                      <a:pt x="174" y="2192"/>
                      <a:pt x="111" y="1820"/>
                      <a:pt x="153" y="1448"/>
                    </a:cubicBezTo>
                    <a:cubicBezTo>
                      <a:pt x="174" y="1076"/>
                      <a:pt x="326" y="705"/>
                      <a:pt x="655" y="532"/>
                    </a:cubicBezTo>
                    <a:cubicBezTo>
                      <a:pt x="1001" y="338"/>
                      <a:pt x="1635" y="160"/>
                      <a:pt x="2206" y="118"/>
                    </a:cubicBezTo>
                    <a:cubicBezTo>
                      <a:pt x="2281" y="113"/>
                      <a:pt x="2356" y="110"/>
                      <a:pt x="2429" y="110"/>
                    </a:cubicBezTo>
                    <a:close/>
                    <a:moveTo>
                      <a:pt x="2426" y="0"/>
                    </a:moveTo>
                    <a:cubicBezTo>
                      <a:pt x="2354" y="0"/>
                      <a:pt x="2280" y="3"/>
                      <a:pt x="2206" y="8"/>
                    </a:cubicBezTo>
                    <a:cubicBezTo>
                      <a:pt x="1593" y="50"/>
                      <a:pt x="959" y="228"/>
                      <a:pt x="587" y="422"/>
                    </a:cubicBezTo>
                    <a:cubicBezTo>
                      <a:pt x="216" y="621"/>
                      <a:pt x="64" y="1034"/>
                      <a:pt x="43" y="1427"/>
                    </a:cubicBezTo>
                    <a:cubicBezTo>
                      <a:pt x="1" y="1820"/>
                      <a:pt x="64" y="2213"/>
                      <a:pt x="132" y="2407"/>
                    </a:cubicBezTo>
                    <a:cubicBezTo>
                      <a:pt x="216" y="2606"/>
                      <a:pt x="394" y="2736"/>
                      <a:pt x="697" y="2778"/>
                    </a:cubicBezTo>
                    <a:cubicBezTo>
                      <a:pt x="804" y="2795"/>
                      <a:pt x="928" y="2803"/>
                      <a:pt x="1072" y="2803"/>
                    </a:cubicBezTo>
                    <a:cubicBezTo>
                      <a:pt x="1335" y="2803"/>
                      <a:pt x="1664" y="2777"/>
                      <a:pt x="2075" y="2736"/>
                    </a:cubicBezTo>
                    <a:cubicBezTo>
                      <a:pt x="2703" y="2647"/>
                      <a:pt x="3122" y="2564"/>
                      <a:pt x="3405" y="2454"/>
                    </a:cubicBezTo>
                    <a:cubicBezTo>
                      <a:pt x="3688" y="2323"/>
                      <a:pt x="3860" y="2145"/>
                      <a:pt x="3949" y="1930"/>
                    </a:cubicBezTo>
                    <a:cubicBezTo>
                      <a:pt x="4038" y="1668"/>
                      <a:pt x="3949" y="1317"/>
                      <a:pt x="3839" y="1014"/>
                    </a:cubicBezTo>
                    <a:cubicBezTo>
                      <a:pt x="3750" y="705"/>
                      <a:pt x="3620" y="469"/>
                      <a:pt x="3620" y="469"/>
                    </a:cubicBezTo>
                    <a:cubicBezTo>
                      <a:pt x="3515" y="270"/>
                      <a:pt x="3295" y="139"/>
                      <a:pt x="3054" y="76"/>
                    </a:cubicBezTo>
                    <a:cubicBezTo>
                      <a:pt x="2857" y="25"/>
                      <a:pt x="2647" y="0"/>
                      <a:pt x="2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353759" y="2385898"/>
                <a:ext cx="213372" cy="305118"/>
              </a:xfrm>
              <a:custGeom>
                <a:avLst/>
                <a:gdLst/>
                <a:ahLst/>
                <a:cxnLst/>
                <a:rect l="l" t="t" r="r" b="b"/>
                <a:pathLst>
                  <a:path w="1200" h="1716" extrusionOk="0">
                    <a:moveTo>
                      <a:pt x="183" y="0"/>
                    </a:moveTo>
                    <a:cubicBezTo>
                      <a:pt x="128" y="0"/>
                      <a:pt x="94" y="47"/>
                      <a:pt x="64" y="124"/>
                    </a:cubicBezTo>
                    <a:cubicBezTo>
                      <a:pt x="1" y="302"/>
                      <a:pt x="43" y="757"/>
                      <a:pt x="263" y="1061"/>
                    </a:cubicBezTo>
                    <a:cubicBezTo>
                      <a:pt x="503" y="1370"/>
                      <a:pt x="828" y="1543"/>
                      <a:pt x="1027" y="1716"/>
                    </a:cubicBezTo>
                    <a:cubicBezTo>
                      <a:pt x="1027" y="1716"/>
                      <a:pt x="1179" y="1674"/>
                      <a:pt x="1200" y="1412"/>
                    </a:cubicBezTo>
                    <a:cubicBezTo>
                      <a:pt x="1200" y="1150"/>
                      <a:pt x="1200" y="1218"/>
                      <a:pt x="1137" y="998"/>
                    </a:cubicBezTo>
                    <a:cubicBezTo>
                      <a:pt x="1069" y="757"/>
                      <a:pt x="849" y="564"/>
                      <a:pt x="524" y="255"/>
                    </a:cubicBezTo>
                    <a:cubicBezTo>
                      <a:pt x="355" y="74"/>
                      <a:pt x="253" y="0"/>
                      <a:pt x="18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350025" y="2375586"/>
                <a:ext cx="229197" cy="327521"/>
              </a:xfrm>
              <a:custGeom>
                <a:avLst/>
                <a:gdLst/>
                <a:ahLst/>
                <a:cxnLst/>
                <a:rect l="l" t="t" r="r" b="b"/>
                <a:pathLst>
                  <a:path w="1289" h="1842" extrusionOk="0">
                    <a:moveTo>
                      <a:pt x="215" y="119"/>
                    </a:moveTo>
                    <a:cubicBezTo>
                      <a:pt x="263" y="119"/>
                      <a:pt x="346" y="182"/>
                      <a:pt x="503" y="333"/>
                    </a:cubicBezTo>
                    <a:cubicBezTo>
                      <a:pt x="828" y="663"/>
                      <a:pt x="1027" y="857"/>
                      <a:pt x="1090" y="1056"/>
                    </a:cubicBezTo>
                    <a:cubicBezTo>
                      <a:pt x="1132" y="1187"/>
                      <a:pt x="1158" y="1229"/>
                      <a:pt x="1158" y="1250"/>
                    </a:cubicBezTo>
                    <a:lnTo>
                      <a:pt x="1158" y="1470"/>
                    </a:lnTo>
                    <a:cubicBezTo>
                      <a:pt x="1158" y="1580"/>
                      <a:pt x="1111" y="1643"/>
                      <a:pt x="1090" y="1690"/>
                    </a:cubicBezTo>
                    <a:cubicBezTo>
                      <a:pt x="1069" y="1690"/>
                      <a:pt x="1069" y="1690"/>
                      <a:pt x="1048" y="1711"/>
                    </a:cubicBezTo>
                    <a:cubicBezTo>
                      <a:pt x="849" y="1538"/>
                      <a:pt x="545" y="1381"/>
                      <a:pt x="346" y="1098"/>
                    </a:cubicBezTo>
                    <a:cubicBezTo>
                      <a:pt x="242" y="946"/>
                      <a:pt x="174" y="773"/>
                      <a:pt x="132" y="595"/>
                    </a:cubicBezTo>
                    <a:cubicBezTo>
                      <a:pt x="111" y="423"/>
                      <a:pt x="111" y="271"/>
                      <a:pt x="153" y="203"/>
                    </a:cubicBezTo>
                    <a:cubicBezTo>
                      <a:pt x="153" y="161"/>
                      <a:pt x="174" y="140"/>
                      <a:pt x="194" y="119"/>
                    </a:cubicBezTo>
                    <a:close/>
                    <a:moveTo>
                      <a:pt x="201" y="1"/>
                    </a:moveTo>
                    <a:cubicBezTo>
                      <a:pt x="164" y="1"/>
                      <a:pt x="126" y="20"/>
                      <a:pt x="111" y="51"/>
                    </a:cubicBezTo>
                    <a:cubicBezTo>
                      <a:pt x="64" y="72"/>
                      <a:pt x="64" y="119"/>
                      <a:pt x="43" y="161"/>
                    </a:cubicBezTo>
                    <a:cubicBezTo>
                      <a:pt x="1" y="271"/>
                      <a:pt x="1" y="443"/>
                      <a:pt x="22" y="622"/>
                    </a:cubicBezTo>
                    <a:cubicBezTo>
                      <a:pt x="64" y="794"/>
                      <a:pt x="132" y="1014"/>
                      <a:pt x="242" y="1166"/>
                    </a:cubicBezTo>
                    <a:cubicBezTo>
                      <a:pt x="477" y="1470"/>
                      <a:pt x="807" y="1669"/>
                      <a:pt x="1001" y="1821"/>
                    </a:cubicBezTo>
                    <a:lnTo>
                      <a:pt x="1027" y="1842"/>
                    </a:lnTo>
                    <a:lnTo>
                      <a:pt x="1069" y="1821"/>
                    </a:lnTo>
                    <a:cubicBezTo>
                      <a:pt x="1069" y="1821"/>
                      <a:pt x="1111" y="1800"/>
                      <a:pt x="1158" y="1753"/>
                    </a:cubicBezTo>
                    <a:cubicBezTo>
                      <a:pt x="1221" y="1711"/>
                      <a:pt x="1263" y="1601"/>
                      <a:pt x="1263" y="1470"/>
                    </a:cubicBezTo>
                    <a:cubicBezTo>
                      <a:pt x="1289" y="1339"/>
                      <a:pt x="1289" y="1297"/>
                      <a:pt x="1263" y="1229"/>
                    </a:cubicBezTo>
                    <a:cubicBezTo>
                      <a:pt x="1263" y="1187"/>
                      <a:pt x="1242" y="1145"/>
                      <a:pt x="1200" y="1035"/>
                    </a:cubicBezTo>
                    <a:cubicBezTo>
                      <a:pt x="1132" y="773"/>
                      <a:pt x="896" y="574"/>
                      <a:pt x="587" y="271"/>
                    </a:cubicBezTo>
                    <a:cubicBezTo>
                      <a:pt x="435" y="98"/>
                      <a:pt x="325" y="30"/>
                      <a:pt x="242" y="9"/>
                    </a:cubicBezTo>
                    <a:cubicBezTo>
                      <a:pt x="229" y="3"/>
                      <a:pt x="215" y="1"/>
                      <a:pt x="20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310907" y="2194576"/>
                <a:ext cx="240399" cy="384775"/>
              </a:xfrm>
              <a:custGeom>
                <a:avLst/>
                <a:gdLst/>
                <a:ahLst/>
                <a:cxnLst/>
                <a:rect l="l" t="t" r="r" b="b"/>
                <a:pathLst>
                  <a:path w="1352" h="2164" extrusionOk="0">
                    <a:moveTo>
                      <a:pt x="245" y="1"/>
                    </a:moveTo>
                    <a:cubicBezTo>
                      <a:pt x="148" y="1"/>
                      <a:pt x="73" y="77"/>
                      <a:pt x="43" y="220"/>
                    </a:cubicBezTo>
                    <a:cubicBezTo>
                      <a:pt x="1" y="435"/>
                      <a:pt x="69" y="676"/>
                      <a:pt x="305" y="1137"/>
                    </a:cubicBezTo>
                    <a:cubicBezTo>
                      <a:pt x="566" y="1592"/>
                      <a:pt x="1137" y="2163"/>
                      <a:pt x="1137" y="2163"/>
                    </a:cubicBezTo>
                    <a:cubicBezTo>
                      <a:pt x="1137" y="2163"/>
                      <a:pt x="1289" y="2032"/>
                      <a:pt x="1310" y="1854"/>
                    </a:cubicBezTo>
                    <a:cubicBezTo>
                      <a:pt x="1331" y="1702"/>
                      <a:pt x="1352" y="1530"/>
                      <a:pt x="1310" y="1378"/>
                    </a:cubicBezTo>
                    <a:cubicBezTo>
                      <a:pt x="1268" y="1221"/>
                      <a:pt x="1247" y="1179"/>
                      <a:pt x="985" y="917"/>
                    </a:cubicBezTo>
                    <a:cubicBezTo>
                      <a:pt x="723" y="634"/>
                      <a:pt x="566" y="199"/>
                      <a:pt x="414" y="68"/>
                    </a:cubicBezTo>
                    <a:cubicBezTo>
                      <a:pt x="354" y="23"/>
                      <a:pt x="296" y="1"/>
                      <a:pt x="245"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299705" y="2185686"/>
                <a:ext cx="263692" cy="404868"/>
              </a:xfrm>
              <a:custGeom>
                <a:avLst/>
                <a:gdLst/>
                <a:ahLst/>
                <a:cxnLst/>
                <a:rect l="l" t="t" r="r" b="b"/>
                <a:pathLst>
                  <a:path w="1483" h="2277" extrusionOk="0">
                    <a:moveTo>
                      <a:pt x="302" y="108"/>
                    </a:moveTo>
                    <a:cubicBezTo>
                      <a:pt x="340" y="108"/>
                      <a:pt x="386" y="130"/>
                      <a:pt x="436" y="160"/>
                    </a:cubicBezTo>
                    <a:cubicBezTo>
                      <a:pt x="498" y="202"/>
                      <a:pt x="587" y="354"/>
                      <a:pt x="676" y="511"/>
                    </a:cubicBezTo>
                    <a:cubicBezTo>
                      <a:pt x="760" y="663"/>
                      <a:pt x="870" y="857"/>
                      <a:pt x="1001" y="1009"/>
                    </a:cubicBezTo>
                    <a:cubicBezTo>
                      <a:pt x="1132" y="1140"/>
                      <a:pt x="1200" y="1208"/>
                      <a:pt x="1242" y="1271"/>
                    </a:cubicBezTo>
                    <a:cubicBezTo>
                      <a:pt x="1284" y="1339"/>
                      <a:pt x="1310" y="1360"/>
                      <a:pt x="1331" y="1428"/>
                    </a:cubicBezTo>
                    <a:cubicBezTo>
                      <a:pt x="1352" y="1580"/>
                      <a:pt x="1331" y="1731"/>
                      <a:pt x="1310" y="1904"/>
                    </a:cubicBezTo>
                    <a:cubicBezTo>
                      <a:pt x="1310" y="2014"/>
                      <a:pt x="1221" y="2082"/>
                      <a:pt x="1200" y="2103"/>
                    </a:cubicBezTo>
                    <a:cubicBezTo>
                      <a:pt x="1132" y="2056"/>
                      <a:pt x="656" y="1580"/>
                      <a:pt x="436" y="1166"/>
                    </a:cubicBezTo>
                    <a:cubicBezTo>
                      <a:pt x="174" y="705"/>
                      <a:pt x="132" y="464"/>
                      <a:pt x="153" y="291"/>
                    </a:cubicBezTo>
                    <a:cubicBezTo>
                      <a:pt x="174" y="181"/>
                      <a:pt x="216" y="139"/>
                      <a:pt x="263" y="118"/>
                    </a:cubicBezTo>
                    <a:cubicBezTo>
                      <a:pt x="274" y="111"/>
                      <a:pt x="288" y="108"/>
                      <a:pt x="302" y="108"/>
                    </a:cubicBezTo>
                    <a:close/>
                    <a:moveTo>
                      <a:pt x="286" y="1"/>
                    </a:moveTo>
                    <a:cubicBezTo>
                      <a:pt x="261" y="1"/>
                      <a:pt x="238" y="3"/>
                      <a:pt x="216" y="8"/>
                    </a:cubicBezTo>
                    <a:cubicBezTo>
                      <a:pt x="132" y="50"/>
                      <a:pt x="64" y="139"/>
                      <a:pt x="43" y="270"/>
                    </a:cubicBezTo>
                    <a:cubicBezTo>
                      <a:pt x="1" y="485"/>
                      <a:pt x="64" y="747"/>
                      <a:pt x="326" y="1208"/>
                    </a:cubicBezTo>
                    <a:cubicBezTo>
                      <a:pt x="587" y="1690"/>
                      <a:pt x="1153" y="2255"/>
                      <a:pt x="1153" y="2255"/>
                    </a:cubicBezTo>
                    <a:lnTo>
                      <a:pt x="1200" y="2276"/>
                    </a:lnTo>
                    <a:lnTo>
                      <a:pt x="1242" y="2255"/>
                    </a:lnTo>
                    <a:cubicBezTo>
                      <a:pt x="1242" y="2255"/>
                      <a:pt x="1415" y="2124"/>
                      <a:pt x="1415" y="1904"/>
                    </a:cubicBezTo>
                    <a:cubicBezTo>
                      <a:pt x="1441" y="1752"/>
                      <a:pt x="1483" y="1580"/>
                      <a:pt x="1441" y="1401"/>
                    </a:cubicBezTo>
                    <a:cubicBezTo>
                      <a:pt x="1415" y="1318"/>
                      <a:pt x="1394" y="1271"/>
                      <a:pt x="1331" y="1208"/>
                    </a:cubicBezTo>
                    <a:cubicBezTo>
                      <a:pt x="1284" y="1140"/>
                      <a:pt x="1200" y="1056"/>
                      <a:pt x="1090" y="925"/>
                    </a:cubicBezTo>
                    <a:cubicBezTo>
                      <a:pt x="959" y="794"/>
                      <a:pt x="849" y="616"/>
                      <a:pt x="760" y="464"/>
                    </a:cubicBezTo>
                    <a:cubicBezTo>
                      <a:pt x="676" y="291"/>
                      <a:pt x="608" y="139"/>
                      <a:pt x="498" y="71"/>
                    </a:cubicBezTo>
                    <a:cubicBezTo>
                      <a:pt x="436" y="24"/>
                      <a:pt x="358" y="1"/>
                      <a:pt x="28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341668" y="2120608"/>
                <a:ext cx="241288" cy="346013"/>
              </a:xfrm>
              <a:custGeom>
                <a:avLst/>
                <a:gdLst/>
                <a:ahLst/>
                <a:cxnLst/>
                <a:rect l="l" t="t" r="r" b="b"/>
                <a:pathLst>
                  <a:path w="1357" h="1946" extrusionOk="0">
                    <a:moveTo>
                      <a:pt x="189" y="0"/>
                    </a:moveTo>
                    <a:cubicBezTo>
                      <a:pt x="75" y="0"/>
                      <a:pt x="1" y="103"/>
                      <a:pt x="1" y="223"/>
                    </a:cubicBezTo>
                    <a:cubicBezTo>
                      <a:pt x="1" y="374"/>
                      <a:pt x="69" y="636"/>
                      <a:pt x="221" y="940"/>
                    </a:cubicBezTo>
                    <a:cubicBezTo>
                      <a:pt x="393" y="1270"/>
                      <a:pt x="985" y="1946"/>
                      <a:pt x="985" y="1946"/>
                    </a:cubicBezTo>
                    <a:cubicBezTo>
                      <a:pt x="985" y="1946"/>
                      <a:pt x="1179" y="1747"/>
                      <a:pt x="1247" y="1616"/>
                    </a:cubicBezTo>
                    <a:cubicBezTo>
                      <a:pt x="1289" y="1506"/>
                      <a:pt x="1357" y="1291"/>
                      <a:pt x="1289" y="1113"/>
                    </a:cubicBezTo>
                    <a:cubicBezTo>
                      <a:pt x="1205" y="961"/>
                      <a:pt x="1095" y="982"/>
                      <a:pt x="765" y="615"/>
                    </a:cubicBezTo>
                    <a:cubicBezTo>
                      <a:pt x="461" y="265"/>
                      <a:pt x="351" y="24"/>
                      <a:pt x="221" y="3"/>
                    </a:cubicBezTo>
                    <a:cubicBezTo>
                      <a:pt x="210" y="1"/>
                      <a:pt x="199" y="0"/>
                      <a:pt x="189"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330466" y="2111718"/>
                <a:ext cx="263692" cy="366106"/>
              </a:xfrm>
              <a:custGeom>
                <a:avLst/>
                <a:gdLst/>
                <a:ahLst/>
                <a:cxnLst/>
                <a:rect l="l" t="t" r="r" b="b"/>
                <a:pathLst>
                  <a:path w="1483" h="2059" extrusionOk="0">
                    <a:moveTo>
                      <a:pt x="230" y="107"/>
                    </a:moveTo>
                    <a:cubicBezTo>
                      <a:pt x="240" y="107"/>
                      <a:pt x="251" y="110"/>
                      <a:pt x="263" y="116"/>
                    </a:cubicBezTo>
                    <a:cubicBezTo>
                      <a:pt x="304" y="116"/>
                      <a:pt x="352" y="163"/>
                      <a:pt x="435" y="273"/>
                    </a:cubicBezTo>
                    <a:cubicBezTo>
                      <a:pt x="524" y="377"/>
                      <a:pt x="634" y="534"/>
                      <a:pt x="786" y="707"/>
                    </a:cubicBezTo>
                    <a:cubicBezTo>
                      <a:pt x="959" y="880"/>
                      <a:pt x="1069" y="990"/>
                      <a:pt x="1158" y="1032"/>
                    </a:cubicBezTo>
                    <a:cubicBezTo>
                      <a:pt x="1221" y="1100"/>
                      <a:pt x="1268" y="1121"/>
                      <a:pt x="1289" y="1210"/>
                    </a:cubicBezTo>
                    <a:cubicBezTo>
                      <a:pt x="1352" y="1341"/>
                      <a:pt x="1310" y="1535"/>
                      <a:pt x="1242" y="1645"/>
                    </a:cubicBezTo>
                    <a:cubicBezTo>
                      <a:pt x="1221" y="1713"/>
                      <a:pt x="1179" y="1776"/>
                      <a:pt x="1111" y="1844"/>
                    </a:cubicBezTo>
                    <a:cubicBezTo>
                      <a:pt x="1090" y="1865"/>
                      <a:pt x="1069" y="1886"/>
                      <a:pt x="1048" y="1907"/>
                    </a:cubicBezTo>
                    <a:cubicBezTo>
                      <a:pt x="1027" y="1865"/>
                      <a:pt x="917" y="1755"/>
                      <a:pt x="786" y="1582"/>
                    </a:cubicBezTo>
                    <a:cubicBezTo>
                      <a:pt x="613" y="1362"/>
                      <a:pt x="414" y="1121"/>
                      <a:pt x="352" y="969"/>
                    </a:cubicBezTo>
                    <a:cubicBezTo>
                      <a:pt x="174" y="665"/>
                      <a:pt x="111" y="404"/>
                      <a:pt x="111" y="273"/>
                    </a:cubicBezTo>
                    <a:cubicBezTo>
                      <a:pt x="132" y="225"/>
                      <a:pt x="132" y="163"/>
                      <a:pt x="153" y="142"/>
                    </a:cubicBezTo>
                    <a:cubicBezTo>
                      <a:pt x="183" y="123"/>
                      <a:pt x="204" y="107"/>
                      <a:pt x="230" y="107"/>
                    </a:cubicBezTo>
                    <a:close/>
                    <a:moveTo>
                      <a:pt x="219" y="1"/>
                    </a:moveTo>
                    <a:cubicBezTo>
                      <a:pt x="163" y="1"/>
                      <a:pt x="121" y="27"/>
                      <a:pt x="90" y="74"/>
                    </a:cubicBezTo>
                    <a:cubicBezTo>
                      <a:pt x="22" y="116"/>
                      <a:pt x="1" y="205"/>
                      <a:pt x="1" y="273"/>
                    </a:cubicBezTo>
                    <a:cubicBezTo>
                      <a:pt x="1" y="445"/>
                      <a:pt x="64" y="707"/>
                      <a:pt x="242" y="1032"/>
                    </a:cubicBezTo>
                    <a:cubicBezTo>
                      <a:pt x="325" y="1189"/>
                      <a:pt x="524" y="1425"/>
                      <a:pt x="697" y="1645"/>
                    </a:cubicBezTo>
                    <a:cubicBezTo>
                      <a:pt x="849" y="1865"/>
                      <a:pt x="1006" y="2017"/>
                      <a:pt x="1006" y="2017"/>
                    </a:cubicBezTo>
                    <a:lnTo>
                      <a:pt x="1048" y="2058"/>
                    </a:lnTo>
                    <a:lnTo>
                      <a:pt x="1090" y="2017"/>
                    </a:lnTo>
                    <a:lnTo>
                      <a:pt x="1200" y="1907"/>
                    </a:lnTo>
                    <a:cubicBezTo>
                      <a:pt x="1268" y="1844"/>
                      <a:pt x="1331" y="1776"/>
                      <a:pt x="1352" y="1687"/>
                    </a:cubicBezTo>
                    <a:cubicBezTo>
                      <a:pt x="1420" y="1556"/>
                      <a:pt x="1483" y="1341"/>
                      <a:pt x="1399" y="1142"/>
                    </a:cubicBezTo>
                    <a:cubicBezTo>
                      <a:pt x="1352" y="1058"/>
                      <a:pt x="1289" y="1011"/>
                      <a:pt x="1221" y="948"/>
                    </a:cubicBezTo>
                    <a:cubicBezTo>
                      <a:pt x="1137" y="880"/>
                      <a:pt x="1048" y="817"/>
                      <a:pt x="875" y="639"/>
                    </a:cubicBezTo>
                    <a:cubicBezTo>
                      <a:pt x="718" y="445"/>
                      <a:pt x="613" y="315"/>
                      <a:pt x="524" y="205"/>
                    </a:cubicBezTo>
                    <a:cubicBezTo>
                      <a:pt x="435" y="95"/>
                      <a:pt x="394" y="11"/>
                      <a:pt x="284" y="11"/>
                    </a:cubicBezTo>
                    <a:cubicBezTo>
                      <a:pt x="260" y="4"/>
                      <a:pt x="239" y="1"/>
                      <a:pt x="2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4357493" y="2043617"/>
                <a:ext cx="295342" cy="353304"/>
              </a:xfrm>
              <a:custGeom>
                <a:avLst/>
                <a:gdLst/>
                <a:ahLst/>
                <a:cxnLst/>
                <a:rect l="l" t="t" r="r" b="b"/>
                <a:pathLst>
                  <a:path w="1661" h="1987" extrusionOk="0">
                    <a:moveTo>
                      <a:pt x="242" y="1"/>
                    </a:moveTo>
                    <a:cubicBezTo>
                      <a:pt x="90" y="22"/>
                      <a:pt x="1" y="153"/>
                      <a:pt x="22" y="368"/>
                    </a:cubicBezTo>
                    <a:cubicBezTo>
                      <a:pt x="69" y="567"/>
                      <a:pt x="351" y="1001"/>
                      <a:pt x="613" y="1352"/>
                    </a:cubicBezTo>
                    <a:cubicBezTo>
                      <a:pt x="875" y="1724"/>
                      <a:pt x="1116" y="1986"/>
                      <a:pt x="1116" y="1986"/>
                    </a:cubicBezTo>
                    <a:cubicBezTo>
                      <a:pt x="1116" y="1986"/>
                      <a:pt x="1125" y="1987"/>
                      <a:pt x="1141" y="1987"/>
                    </a:cubicBezTo>
                    <a:cubicBezTo>
                      <a:pt x="1198" y="1987"/>
                      <a:pt x="1343" y="1974"/>
                      <a:pt x="1462" y="1855"/>
                    </a:cubicBezTo>
                    <a:cubicBezTo>
                      <a:pt x="1640" y="1677"/>
                      <a:pt x="1661" y="1441"/>
                      <a:pt x="1661" y="1441"/>
                    </a:cubicBezTo>
                    <a:cubicBezTo>
                      <a:pt x="1661" y="1441"/>
                      <a:pt x="1247" y="1132"/>
                      <a:pt x="1116" y="959"/>
                    </a:cubicBezTo>
                    <a:cubicBezTo>
                      <a:pt x="959" y="807"/>
                      <a:pt x="765" y="436"/>
                      <a:pt x="613" y="237"/>
                    </a:cubicBezTo>
                    <a:cubicBezTo>
                      <a:pt x="482" y="64"/>
                      <a:pt x="393" y="1"/>
                      <a:pt x="242"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350025" y="2035260"/>
                <a:ext cx="310278" cy="369128"/>
              </a:xfrm>
              <a:custGeom>
                <a:avLst/>
                <a:gdLst/>
                <a:ahLst/>
                <a:cxnLst/>
                <a:rect l="l" t="t" r="r" b="b"/>
                <a:pathLst>
                  <a:path w="1745" h="2076" extrusionOk="0">
                    <a:moveTo>
                      <a:pt x="284" y="111"/>
                    </a:moveTo>
                    <a:cubicBezTo>
                      <a:pt x="346" y="111"/>
                      <a:pt x="393" y="111"/>
                      <a:pt x="456" y="153"/>
                    </a:cubicBezTo>
                    <a:cubicBezTo>
                      <a:pt x="503" y="179"/>
                      <a:pt x="545" y="242"/>
                      <a:pt x="608" y="331"/>
                    </a:cubicBezTo>
                    <a:cubicBezTo>
                      <a:pt x="739" y="504"/>
                      <a:pt x="959" y="875"/>
                      <a:pt x="1111" y="1048"/>
                    </a:cubicBezTo>
                    <a:cubicBezTo>
                      <a:pt x="1179" y="1137"/>
                      <a:pt x="1310" y="1268"/>
                      <a:pt x="1441" y="1357"/>
                    </a:cubicBezTo>
                    <a:cubicBezTo>
                      <a:pt x="1525" y="1441"/>
                      <a:pt x="1593" y="1488"/>
                      <a:pt x="1635" y="1509"/>
                    </a:cubicBezTo>
                    <a:cubicBezTo>
                      <a:pt x="1614" y="1530"/>
                      <a:pt x="1614" y="1724"/>
                      <a:pt x="1483" y="1855"/>
                    </a:cubicBezTo>
                    <a:cubicBezTo>
                      <a:pt x="1368" y="1954"/>
                      <a:pt x="1265" y="1966"/>
                      <a:pt x="1212" y="1966"/>
                    </a:cubicBezTo>
                    <a:cubicBezTo>
                      <a:pt x="1196" y="1966"/>
                      <a:pt x="1184" y="1965"/>
                      <a:pt x="1179" y="1965"/>
                    </a:cubicBezTo>
                    <a:cubicBezTo>
                      <a:pt x="1179" y="1944"/>
                      <a:pt x="938" y="1724"/>
                      <a:pt x="697" y="1378"/>
                    </a:cubicBezTo>
                    <a:cubicBezTo>
                      <a:pt x="566" y="1200"/>
                      <a:pt x="435" y="1006"/>
                      <a:pt x="325" y="834"/>
                    </a:cubicBezTo>
                    <a:cubicBezTo>
                      <a:pt x="215" y="655"/>
                      <a:pt x="153" y="483"/>
                      <a:pt x="132" y="394"/>
                    </a:cubicBezTo>
                    <a:cubicBezTo>
                      <a:pt x="111" y="310"/>
                      <a:pt x="132" y="242"/>
                      <a:pt x="153" y="179"/>
                    </a:cubicBezTo>
                    <a:cubicBezTo>
                      <a:pt x="194" y="132"/>
                      <a:pt x="242" y="111"/>
                      <a:pt x="284" y="111"/>
                    </a:cubicBezTo>
                    <a:close/>
                    <a:moveTo>
                      <a:pt x="284" y="1"/>
                    </a:moveTo>
                    <a:cubicBezTo>
                      <a:pt x="194" y="1"/>
                      <a:pt x="111" y="48"/>
                      <a:pt x="64" y="132"/>
                    </a:cubicBezTo>
                    <a:cubicBezTo>
                      <a:pt x="22" y="200"/>
                      <a:pt x="1" y="310"/>
                      <a:pt x="22" y="415"/>
                    </a:cubicBezTo>
                    <a:cubicBezTo>
                      <a:pt x="43" y="546"/>
                      <a:pt x="132" y="703"/>
                      <a:pt x="242" y="875"/>
                    </a:cubicBezTo>
                    <a:cubicBezTo>
                      <a:pt x="346" y="1069"/>
                      <a:pt x="477" y="1268"/>
                      <a:pt x="608" y="1441"/>
                    </a:cubicBezTo>
                    <a:cubicBezTo>
                      <a:pt x="870" y="1813"/>
                      <a:pt x="1132" y="2075"/>
                      <a:pt x="1132" y="2075"/>
                    </a:cubicBezTo>
                    <a:lnTo>
                      <a:pt x="1158" y="2075"/>
                    </a:lnTo>
                    <a:cubicBezTo>
                      <a:pt x="1158" y="2075"/>
                      <a:pt x="1166" y="2075"/>
                      <a:pt x="1181" y="2075"/>
                    </a:cubicBezTo>
                    <a:cubicBezTo>
                      <a:pt x="1240" y="2075"/>
                      <a:pt x="1408" y="2062"/>
                      <a:pt x="1551" y="1923"/>
                    </a:cubicBezTo>
                    <a:cubicBezTo>
                      <a:pt x="1745" y="1750"/>
                      <a:pt x="1745" y="1488"/>
                      <a:pt x="1745" y="1488"/>
                    </a:cubicBezTo>
                    <a:lnTo>
                      <a:pt x="1745" y="1462"/>
                    </a:lnTo>
                    <a:lnTo>
                      <a:pt x="1724" y="1441"/>
                    </a:lnTo>
                    <a:cubicBezTo>
                      <a:pt x="1724" y="1441"/>
                      <a:pt x="1635" y="1378"/>
                      <a:pt x="1504" y="1268"/>
                    </a:cubicBezTo>
                    <a:cubicBezTo>
                      <a:pt x="1394" y="1179"/>
                      <a:pt x="1263" y="1048"/>
                      <a:pt x="1200" y="985"/>
                    </a:cubicBezTo>
                    <a:cubicBezTo>
                      <a:pt x="1069" y="834"/>
                      <a:pt x="849" y="441"/>
                      <a:pt x="697" y="263"/>
                    </a:cubicBezTo>
                    <a:cubicBezTo>
                      <a:pt x="634" y="153"/>
                      <a:pt x="566" y="90"/>
                      <a:pt x="503" y="48"/>
                    </a:cubicBezTo>
                    <a:cubicBezTo>
                      <a:pt x="435" y="1"/>
                      <a:pt x="373" y="1"/>
                      <a:pt x="2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500985" y="2293260"/>
                <a:ext cx="454482" cy="511374"/>
              </a:xfrm>
              <a:custGeom>
                <a:avLst/>
                <a:gdLst/>
                <a:ahLst/>
                <a:cxnLst/>
                <a:rect l="l" t="t" r="r" b="b"/>
                <a:pathLst>
                  <a:path w="2556" h="2876" extrusionOk="0">
                    <a:moveTo>
                      <a:pt x="627" y="0"/>
                    </a:moveTo>
                    <a:cubicBezTo>
                      <a:pt x="458" y="0"/>
                      <a:pt x="328" y="97"/>
                      <a:pt x="199" y="320"/>
                    </a:cubicBezTo>
                    <a:cubicBezTo>
                      <a:pt x="0" y="713"/>
                      <a:pt x="47" y="1802"/>
                      <a:pt x="110" y="2043"/>
                    </a:cubicBezTo>
                    <a:cubicBezTo>
                      <a:pt x="152" y="2305"/>
                      <a:pt x="702" y="2567"/>
                      <a:pt x="1047" y="2697"/>
                    </a:cubicBezTo>
                    <a:cubicBezTo>
                      <a:pt x="1306" y="2809"/>
                      <a:pt x="1527" y="2876"/>
                      <a:pt x="1695" y="2876"/>
                    </a:cubicBezTo>
                    <a:cubicBezTo>
                      <a:pt x="1755" y="2876"/>
                      <a:pt x="1808" y="2867"/>
                      <a:pt x="1854" y="2849"/>
                    </a:cubicBezTo>
                    <a:cubicBezTo>
                      <a:pt x="2032" y="2787"/>
                      <a:pt x="2053" y="2787"/>
                      <a:pt x="2116" y="2263"/>
                    </a:cubicBezTo>
                    <a:cubicBezTo>
                      <a:pt x="2184" y="1739"/>
                      <a:pt x="2556" y="906"/>
                      <a:pt x="2556" y="906"/>
                    </a:cubicBezTo>
                    <a:cubicBezTo>
                      <a:pt x="2053" y="713"/>
                      <a:pt x="1440" y="320"/>
                      <a:pt x="1027" y="121"/>
                    </a:cubicBezTo>
                    <a:cubicBezTo>
                      <a:pt x="869" y="43"/>
                      <a:pt x="740" y="0"/>
                      <a:pt x="627"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4513076" y="2284014"/>
                <a:ext cx="453593" cy="531822"/>
              </a:xfrm>
              <a:custGeom>
                <a:avLst/>
                <a:gdLst/>
                <a:ahLst/>
                <a:cxnLst/>
                <a:rect l="l" t="t" r="r" b="b"/>
                <a:pathLst>
                  <a:path w="2551" h="2991" extrusionOk="0">
                    <a:moveTo>
                      <a:pt x="524" y="0"/>
                    </a:moveTo>
                    <a:cubicBezTo>
                      <a:pt x="608" y="63"/>
                      <a:pt x="676" y="110"/>
                      <a:pt x="676" y="110"/>
                    </a:cubicBezTo>
                    <a:cubicBezTo>
                      <a:pt x="676" y="110"/>
                      <a:pt x="655" y="110"/>
                      <a:pt x="655" y="131"/>
                    </a:cubicBezTo>
                    <a:cubicBezTo>
                      <a:pt x="718" y="131"/>
                      <a:pt x="828" y="173"/>
                      <a:pt x="938" y="220"/>
                    </a:cubicBezTo>
                    <a:cubicBezTo>
                      <a:pt x="1330" y="414"/>
                      <a:pt x="1917" y="786"/>
                      <a:pt x="2399" y="979"/>
                    </a:cubicBezTo>
                    <a:cubicBezTo>
                      <a:pt x="2378" y="1027"/>
                      <a:pt x="2048" y="1791"/>
                      <a:pt x="1985" y="2315"/>
                    </a:cubicBezTo>
                    <a:cubicBezTo>
                      <a:pt x="1964" y="2550"/>
                      <a:pt x="1943" y="2681"/>
                      <a:pt x="1896" y="2749"/>
                    </a:cubicBezTo>
                    <a:cubicBezTo>
                      <a:pt x="1896" y="2791"/>
                      <a:pt x="1875" y="2791"/>
                      <a:pt x="1854" y="2812"/>
                    </a:cubicBezTo>
                    <a:cubicBezTo>
                      <a:pt x="1833" y="2812"/>
                      <a:pt x="1812" y="2839"/>
                      <a:pt x="1765" y="2859"/>
                    </a:cubicBezTo>
                    <a:cubicBezTo>
                      <a:pt x="1738" y="2868"/>
                      <a:pt x="1704" y="2872"/>
                      <a:pt x="1665" y="2872"/>
                    </a:cubicBezTo>
                    <a:cubicBezTo>
                      <a:pt x="1514" y="2872"/>
                      <a:pt x="1278" y="2811"/>
                      <a:pt x="1000" y="2708"/>
                    </a:cubicBezTo>
                    <a:cubicBezTo>
                      <a:pt x="828" y="2640"/>
                      <a:pt x="608" y="2530"/>
                      <a:pt x="435" y="2420"/>
                    </a:cubicBezTo>
                    <a:cubicBezTo>
                      <a:pt x="304" y="2357"/>
                      <a:pt x="194" y="2268"/>
                      <a:pt x="152" y="2184"/>
                    </a:cubicBezTo>
                    <a:cubicBezTo>
                      <a:pt x="142" y="2194"/>
                      <a:pt x="119" y="2200"/>
                      <a:pt x="92" y="2200"/>
                    </a:cubicBezTo>
                    <a:cubicBezTo>
                      <a:pt x="64" y="2200"/>
                      <a:pt x="32" y="2194"/>
                      <a:pt x="0" y="2184"/>
                    </a:cubicBezTo>
                    <a:lnTo>
                      <a:pt x="0" y="2184"/>
                    </a:lnTo>
                    <a:cubicBezTo>
                      <a:pt x="63" y="2315"/>
                      <a:pt x="194" y="2420"/>
                      <a:pt x="372" y="2530"/>
                    </a:cubicBezTo>
                    <a:cubicBezTo>
                      <a:pt x="566" y="2640"/>
                      <a:pt x="786" y="2749"/>
                      <a:pt x="959" y="2812"/>
                    </a:cubicBezTo>
                    <a:cubicBezTo>
                      <a:pt x="1230" y="2914"/>
                      <a:pt x="1474" y="2990"/>
                      <a:pt x="1662" y="2990"/>
                    </a:cubicBezTo>
                    <a:cubicBezTo>
                      <a:pt x="1717" y="2990"/>
                      <a:pt x="1767" y="2984"/>
                      <a:pt x="1812" y="2969"/>
                    </a:cubicBezTo>
                    <a:cubicBezTo>
                      <a:pt x="1854" y="2943"/>
                      <a:pt x="1875" y="2922"/>
                      <a:pt x="1917" y="2901"/>
                    </a:cubicBezTo>
                    <a:cubicBezTo>
                      <a:pt x="1964" y="2880"/>
                      <a:pt x="1985" y="2839"/>
                      <a:pt x="2006" y="2791"/>
                    </a:cubicBezTo>
                    <a:cubicBezTo>
                      <a:pt x="2048" y="2708"/>
                      <a:pt x="2074" y="2577"/>
                      <a:pt x="2095" y="2315"/>
                    </a:cubicBezTo>
                    <a:cubicBezTo>
                      <a:pt x="2158" y="1812"/>
                      <a:pt x="2530" y="979"/>
                      <a:pt x="2530" y="979"/>
                    </a:cubicBezTo>
                    <a:lnTo>
                      <a:pt x="2551" y="917"/>
                    </a:lnTo>
                    <a:lnTo>
                      <a:pt x="2488" y="896"/>
                    </a:lnTo>
                    <a:cubicBezTo>
                      <a:pt x="2006" y="718"/>
                      <a:pt x="1419" y="325"/>
                      <a:pt x="1000" y="131"/>
                    </a:cubicBezTo>
                    <a:cubicBezTo>
                      <a:pt x="828" y="42"/>
                      <a:pt x="676" y="0"/>
                      <a:pt x="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4807350" y="2212179"/>
                <a:ext cx="1448085" cy="838718"/>
              </a:xfrm>
              <a:custGeom>
                <a:avLst/>
                <a:gdLst/>
                <a:ahLst/>
                <a:cxnLst/>
                <a:rect l="l" t="t" r="r" b="b"/>
                <a:pathLst>
                  <a:path w="8144" h="4717" extrusionOk="0">
                    <a:moveTo>
                      <a:pt x="6897" y="1"/>
                    </a:moveTo>
                    <a:cubicBezTo>
                      <a:pt x="6351" y="1"/>
                      <a:pt x="6137" y="465"/>
                      <a:pt x="5850" y="839"/>
                    </a:cubicBezTo>
                    <a:cubicBezTo>
                      <a:pt x="5562" y="1217"/>
                      <a:pt x="4791" y="1782"/>
                      <a:pt x="3717" y="1782"/>
                    </a:cubicBezTo>
                    <a:cubicBezTo>
                      <a:pt x="3482" y="1782"/>
                      <a:pt x="3232" y="1755"/>
                      <a:pt x="2969" y="1692"/>
                    </a:cubicBezTo>
                    <a:cubicBezTo>
                      <a:pt x="1529" y="1342"/>
                      <a:pt x="1074" y="991"/>
                      <a:pt x="854" y="991"/>
                    </a:cubicBezTo>
                    <a:cubicBezTo>
                      <a:pt x="634" y="991"/>
                      <a:pt x="110" y="1886"/>
                      <a:pt x="47" y="2693"/>
                    </a:cubicBezTo>
                    <a:cubicBezTo>
                      <a:pt x="0" y="3504"/>
                      <a:pt x="393" y="3981"/>
                      <a:pt x="393" y="3981"/>
                    </a:cubicBezTo>
                    <a:cubicBezTo>
                      <a:pt x="393" y="3981"/>
                      <a:pt x="1536" y="4716"/>
                      <a:pt x="3212" y="4716"/>
                    </a:cubicBezTo>
                    <a:cubicBezTo>
                      <a:pt x="3580" y="4716"/>
                      <a:pt x="3975" y="4681"/>
                      <a:pt x="4389" y="4594"/>
                    </a:cubicBezTo>
                    <a:cubicBezTo>
                      <a:pt x="6656" y="4112"/>
                      <a:pt x="7379" y="2892"/>
                      <a:pt x="7772" y="1996"/>
                    </a:cubicBezTo>
                    <a:cubicBezTo>
                      <a:pt x="8143" y="1122"/>
                      <a:pt x="7531" y="294"/>
                      <a:pt x="7311" y="74"/>
                    </a:cubicBezTo>
                    <a:cubicBezTo>
                      <a:pt x="7154" y="23"/>
                      <a:pt x="7017" y="1"/>
                      <a:pt x="6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4796148" y="2203822"/>
                <a:ext cx="1435994" cy="858277"/>
              </a:xfrm>
              <a:custGeom>
                <a:avLst/>
                <a:gdLst/>
                <a:ahLst/>
                <a:cxnLst/>
                <a:rect l="l" t="t" r="r" b="b"/>
                <a:pathLst>
                  <a:path w="8076" h="4827" extrusionOk="0">
                    <a:moveTo>
                      <a:pt x="6963" y="113"/>
                    </a:moveTo>
                    <a:cubicBezTo>
                      <a:pt x="7076" y="113"/>
                      <a:pt x="7210" y="134"/>
                      <a:pt x="7353" y="168"/>
                    </a:cubicBezTo>
                    <a:cubicBezTo>
                      <a:pt x="7463" y="278"/>
                      <a:pt x="7657" y="540"/>
                      <a:pt x="7767" y="865"/>
                    </a:cubicBezTo>
                    <a:cubicBezTo>
                      <a:pt x="7897" y="1195"/>
                      <a:pt x="7966" y="1608"/>
                      <a:pt x="7767" y="2022"/>
                    </a:cubicBezTo>
                    <a:cubicBezTo>
                      <a:pt x="7395" y="2918"/>
                      <a:pt x="6698" y="4117"/>
                      <a:pt x="4431" y="4599"/>
                    </a:cubicBezTo>
                    <a:cubicBezTo>
                      <a:pt x="4030" y="4680"/>
                      <a:pt x="3647" y="4713"/>
                      <a:pt x="3289" y="4713"/>
                    </a:cubicBezTo>
                    <a:cubicBezTo>
                      <a:pt x="1637" y="4713"/>
                      <a:pt x="499" y="4003"/>
                      <a:pt x="482" y="3986"/>
                    </a:cubicBezTo>
                    <a:cubicBezTo>
                      <a:pt x="482" y="3986"/>
                      <a:pt x="131" y="3525"/>
                      <a:pt x="173" y="2740"/>
                    </a:cubicBezTo>
                    <a:cubicBezTo>
                      <a:pt x="194" y="2347"/>
                      <a:pt x="351" y="1933"/>
                      <a:pt x="503" y="1608"/>
                    </a:cubicBezTo>
                    <a:cubicBezTo>
                      <a:pt x="587" y="1457"/>
                      <a:pt x="676" y="1326"/>
                      <a:pt x="744" y="1216"/>
                    </a:cubicBezTo>
                    <a:cubicBezTo>
                      <a:pt x="828" y="1127"/>
                      <a:pt x="896" y="1085"/>
                      <a:pt x="917" y="1085"/>
                    </a:cubicBezTo>
                    <a:cubicBezTo>
                      <a:pt x="1006" y="1085"/>
                      <a:pt x="1179" y="1169"/>
                      <a:pt x="1503" y="1299"/>
                    </a:cubicBezTo>
                    <a:cubicBezTo>
                      <a:pt x="1833" y="1430"/>
                      <a:pt x="2289" y="1608"/>
                      <a:pt x="3032" y="1781"/>
                    </a:cubicBezTo>
                    <a:cubicBezTo>
                      <a:pt x="3308" y="1855"/>
                      <a:pt x="3569" y="1886"/>
                      <a:pt x="3813" y="1886"/>
                    </a:cubicBezTo>
                    <a:cubicBezTo>
                      <a:pt x="4227" y="1886"/>
                      <a:pt x="4594" y="1796"/>
                      <a:pt x="4907" y="1671"/>
                    </a:cubicBezTo>
                    <a:cubicBezTo>
                      <a:pt x="5410" y="1478"/>
                      <a:pt x="5761" y="1169"/>
                      <a:pt x="5955" y="933"/>
                    </a:cubicBezTo>
                    <a:cubicBezTo>
                      <a:pt x="6133" y="692"/>
                      <a:pt x="6284" y="430"/>
                      <a:pt x="6478" y="278"/>
                    </a:cubicBezTo>
                    <a:cubicBezTo>
                      <a:pt x="6588" y="189"/>
                      <a:pt x="6698" y="147"/>
                      <a:pt x="6850" y="121"/>
                    </a:cubicBezTo>
                    <a:cubicBezTo>
                      <a:pt x="6884" y="116"/>
                      <a:pt x="6922" y="113"/>
                      <a:pt x="6963" y="113"/>
                    </a:cubicBezTo>
                    <a:close/>
                    <a:moveTo>
                      <a:pt x="7022" y="0"/>
                    </a:moveTo>
                    <a:cubicBezTo>
                      <a:pt x="6952" y="0"/>
                      <a:pt x="6887" y="6"/>
                      <a:pt x="6829" y="16"/>
                    </a:cubicBezTo>
                    <a:cubicBezTo>
                      <a:pt x="6656" y="37"/>
                      <a:pt x="6525" y="100"/>
                      <a:pt x="6415" y="189"/>
                    </a:cubicBezTo>
                    <a:cubicBezTo>
                      <a:pt x="6195" y="362"/>
                      <a:pt x="6044" y="624"/>
                      <a:pt x="5871" y="865"/>
                    </a:cubicBezTo>
                    <a:cubicBezTo>
                      <a:pt x="5693" y="1085"/>
                      <a:pt x="5347" y="1368"/>
                      <a:pt x="4865" y="1561"/>
                    </a:cubicBezTo>
                    <a:cubicBezTo>
                      <a:pt x="4564" y="1686"/>
                      <a:pt x="4214" y="1767"/>
                      <a:pt x="3816" y="1767"/>
                    </a:cubicBezTo>
                    <a:cubicBezTo>
                      <a:pt x="3579" y="1767"/>
                      <a:pt x="3324" y="1738"/>
                      <a:pt x="3053" y="1671"/>
                    </a:cubicBezTo>
                    <a:cubicBezTo>
                      <a:pt x="2336" y="1499"/>
                      <a:pt x="1854" y="1326"/>
                      <a:pt x="1550" y="1195"/>
                    </a:cubicBezTo>
                    <a:cubicBezTo>
                      <a:pt x="1220" y="1064"/>
                      <a:pt x="1048" y="975"/>
                      <a:pt x="917" y="975"/>
                    </a:cubicBezTo>
                    <a:cubicBezTo>
                      <a:pt x="828" y="975"/>
                      <a:pt x="744" y="1038"/>
                      <a:pt x="655" y="1148"/>
                    </a:cubicBezTo>
                    <a:cubicBezTo>
                      <a:pt x="587" y="1258"/>
                      <a:pt x="482" y="1389"/>
                      <a:pt x="414" y="1561"/>
                    </a:cubicBezTo>
                    <a:cubicBezTo>
                      <a:pt x="241" y="1891"/>
                      <a:pt x="89" y="2305"/>
                      <a:pt x="63" y="2740"/>
                    </a:cubicBezTo>
                    <a:cubicBezTo>
                      <a:pt x="0" y="3572"/>
                      <a:pt x="414" y="4075"/>
                      <a:pt x="414" y="4075"/>
                    </a:cubicBezTo>
                    <a:lnTo>
                      <a:pt x="414" y="4096"/>
                    </a:lnTo>
                    <a:cubicBezTo>
                      <a:pt x="414" y="4096"/>
                      <a:pt x="1583" y="4826"/>
                      <a:pt x="3267" y="4826"/>
                    </a:cubicBezTo>
                    <a:cubicBezTo>
                      <a:pt x="3639" y="4826"/>
                      <a:pt x="4036" y="4791"/>
                      <a:pt x="4452" y="4703"/>
                    </a:cubicBezTo>
                    <a:cubicBezTo>
                      <a:pt x="6740" y="4227"/>
                      <a:pt x="7505" y="2981"/>
                      <a:pt x="7877" y="2064"/>
                    </a:cubicBezTo>
                    <a:cubicBezTo>
                      <a:pt x="8076" y="1608"/>
                      <a:pt x="8007" y="1169"/>
                      <a:pt x="7877" y="823"/>
                    </a:cubicBezTo>
                    <a:cubicBezTo>
                      <a:pt x="7746" y="472"/>
                      <a:pt x="7552" y="189"/>
                      <a:pt x="7421" y="79"/>
                    </a:cubicBezTo>
                    <a:lnTo>
                      <a:pt x="7395" y="58"/>
                    </a:lnTo>
                    <a:cubicBezTo>
                      <a:pt x="7262" y="16"/>
                      <a:pt x="7136" y="0"/>
                      <a:pt x="7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4636831" y="2126476"/>
                <a:ext cx="236665" cy="309029"/>
              </a:xfrm>
              <a:custGeom>
                <a:avLst/>
                <a:gdLst/>
                <a:ahLst/>
                <a:cxnLst/>
                <a:rect l="l" t="t" r="r" b="b"/>
                <a:pathLst>
                  <a:path w="1331" h="1738" extrusionOk="0">
                    <a:moveTo>
                      <a:pt x="266" y="0"/>
                    </a:moveTo>
                    <a:cubicBezTo>
                      <a:pt x="187" y="0"/>
                      <a:pt x="120" y="48"/>
                      <a:pt x="90" y="122"/>
                    </a:cubicBezTo>
                    <a:cubicBezTo>
                      <a:pt x="22" y="294"/>
                      <a:pt x="1" y="383"/>
                      <a:pt x="153" y="666"/>
                    </a:cubicBezTo>
                    <a:cubicBezTo>
                      <a:pt x="304" y="928"/>
                      <a:pt x="331" y="1038"/>
                      <a:pt x="393" y="1237"/>
                    </a:cubicBezTo>
                    <a:cubicBezTo>
                      <a:pt x="462" y="1452"/>
                      <a:pt x="414" y="1452"/>
                      <a:pt x="697" y="1583"/>
                    </a:cubicBezTo>
                    <a:cubicBezTo>
                      <a:pt x="887" y="1683"/>
                      <a:pt x="1018" y="1737"/>
                      <a:pt x="1109" y="1737"/>
                    </a:cubicBezTo>
                    <a:cubicBezTo>
                      <a:pt x="1156" y="1737"/>
                      <a:pt x="1192" y="1723"/>
                      <a:pt x="1221" y="1693"/>
                    </a:cubicBezTo>
                    <a:cubicBezTo>
                      <a:pt x="1331" y="1630"/>
                      <a:pt x="1289" y="1520"/>
                      <a:pt x="1289" y="1520"/>
                    </a:cubicBezTo>
                    <a:cubicBezTo>
                      <a:pt x="1289" y="1520"/>
                      <a:pt x="1179" y="1080"/>
                      <a:pt x="1090" y="907"/>
                    </a:cubicBezTo>
                    <a:cubicBezTo>
                      <a:pt x="1006" y="755"/>
                      <a:pt x="697" y="451"/>
                      <a:pt x="524" y="190"/>
                    </a:cubicBezTo>
                    <a:cubicBezTo>
                      <a:pt x="446" y="55"/>
                      <a:pt x="350" y="0"/>
                      <a:pt x="266"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4629363" y="2117230"/>
                <a:ext cx="247867" cy="306540"/>
              </a:xfrm>
              <a:custGeom>
                <a:avLst/>
                <a:gdLst/>
                <a:ahLst/>
                <a:cxnLst/>
                <a:rect l="l" t="t" r="r" b="b"/>
                <a:pathLst>
                  <a:path w="1394" h="1724" extrusionOk="0">
                    <a:moveTo>
                      <a:pt x="305" y="1"/>
                    </a:moveTo>
                    <a:cubicBezTo>
                      <a:pt x="216" y="1"/>
                      <a:pt x="111" y="64"/>
                      <a:pt x="85" y="153"/>
                    </a:cubicBezTo>
                    <a:cubicBezTo>
                      <a:pt x="43" y="242"/>
                      <a:pt x="1" y="325"/>
                      <a:pt x="22" y="414"/>
                    </a:cubicBezTo>
                    <a:cubicBezTo>
                      <a:pt x="22" y="503"/>
                      <a:pt x="64" y="608"/>
                      <a:pt x="153" y="739"/>
                    </a:cubicBezTo>
                    <a:cubicBezTo>
                      <a:pt x="305" y="1027"/>
                      <a:pt x="305" y="1111"/>
                      <a:pt x="373" y="1310"/>
                    </a:cubicBezTo>
                    <a:cubicBezTo>
                      <a:pt x="394" y="1394"/>
                      <a:pt x="415" y="1462"/>
                      <a:pt x="435" y="1504"/>
                    </a:cubicBezTo>
                    <a:cubicBezTo>
                      <a:pt x="456" y="1483"/>
                      <a:pt x="504" y="1441"/>
                      <a:pt x="545" y="1420"/>
                    </a:cubicBezTo>
                    <a:cubicBezTo>
                      <a:pt x="524" y="1394"/>
                      <a:pt x="524" y="1352"/>
                      <a:pt x="504" y="1289"/>
                    </a:cubicBezTo>
                    <a:cubicBezTo>
                      <a:pt x="435" y="1069"/>
                      <a:pt x="415" y="959"/>
                      <a:pt x="242" y="676"/>
                    </a:cubicBezTo>
                    <a:cubicBezTo>
                      <a:pt x="174" y="545"/>
                      <a:pt x="153" y="477"/>
                      <a:pt x="132" y="414"/>
                    </a:cubicBezTo>
                    <a:cubicBezTo>
                      <a:pt x="132" y="346"/>
                      <a:pt x="153" y="284"/>
                      <a:pt x="195" y="194"/>
                    </a:cubicBezTo>
                    <a:cubicBezTo>
                      <a:pt x="216" y="153"/>
                      <a:pt x="263" y="111"/>
                      <a:pt x="305" y="111"/>
                    </a:cubicBezTo>
                    <a:cubicBezTo>
                      <a:pt x="373" y="132"/>
                      <a:pt x="435" y="153"/>
                      <a:pt x="524" y="284"/>
                    </a:cubicBezTo>
                    <a:cubicBezTo>
                      <a:pt x="608" y="414"/>
                      <a:pt x="718" y="545"/>
                      <a:pt x="828" y="676"/>
                    </a:cubicBezTo>
                    <a:cubicBezTo>
                      <a:pt x="959" y="807"/>
                      <a:pt x="1048" y="917"/>
                      <a:pt x="1090" y="1001"/>
                    </a:cubicBezTo>
                    <a:cubicBezTo>
                      <a:pt x="1132" y="1069"/>
                      <a:pt x="1179" y="1221"/>
                      <a:pt x="1200" y="1352"/>
                    </a:cubicBezTo>
                    <a:cubicBezTo>
                      <a:pt x="1242" y="1483"/>
                      <a:pt x="1263" y="1593"/>
                      <a:pt x="1263" y="1593"/>
                    </a:cubicBezTo>
                    <a:cubicBezTo>
                      <a:pt x="1263" y="1593"/>
                      <a:pt x="1289" y="1614"/>
                      <a:pt x="1289" y="1635"/>
                    </a:cubicBezTo>
                    <a:lnTo>
                      <a:pt x="1263" y="1656"/>
                    </a:lnTo>
                    <a:cubicBezTo>
                      <a:pt x="1310" y="1682"/>
                      <a:pt x="1331" y="1703"/>
                      <a:pt x="1373" y="1724"/>
                    </a:cubicBezTo>
                    <a:cubicBezTo>
                      <a:pt x="1394" y="1703"/>
                      <a:pt x="1394" y="1656"/>
                      <a:pt x="1394" y="1635"/>
                    </a:cubicBezTo>
                    <a:lnTo>
                      <a:pt x="1394" y="1551"/>
                    </a:lnTo>
                    <a:cubicBezTo>
                      <a:pt x="1373" y="1551"/>
                      <a:pt x="1352" y="1441"/>
                      <a:pt x="1331" y="1310"/>
                    </a:cubicBezTo>
                    <a:cubicBezTo>
                      <a:pt x="1289" y="1179"/>
                      <a:pt x="1242" y="1027"/>
                      <a:pt x="1200" y="938"/>
                    </a:cubicBezTo>
                    <a:cubicBezTo>
                      <a:pt x="1158" y="828"/>
                      <a:pt x="1048" y="718"/>
                      <a:pt x="938" y="587"/>
                    </a:cubicBezTo>
                    <a:cubicBezTo>
                      <a:pt x="828" y="477"/>
                      <a:pt x="697" y="325"/>
                      <a:pt x="634" y="215"/>
                    </a:cubicBezTo>
                    <a:cubicBezTo>
                      <a:pt x="545" y="64"/>
                      <a:pt x="435" y="1"/>
                      <a:pt x="3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5137896" y="1100342"/>
                <a:ext cx="899541" cy="770973"/>
              </a:xfrm>
              <a:custGeom>
                <a:avLst/>
                <a:gdLst/>
                <a:ahLst/>
                <a:cxnLst/>
                <a:rect l="l" t="t" r="r" b="b"/>
                <a:pathLst>
                  <a:path w="5059" h="4336" extrusionOk="0">
                    <a:moveTo>
                      <a:pt x="1964" y="1"/>
                    </a:moveTo>
                    <a:lnTo>
                      <a:pt x="1765" y="43"/>
                    </a:lnTo>
                    <a:cubicBezTo>
                      <a:pt x="1592" y="111"/>
                      <a:pt x="1330" y="221"/>
                      <a:pt x="1110" y="373"/>
                    </a:cubicBezTo>
                    <a:cubicBezTo>
                      <a:pt x="807" y="567"/>
                      <a:pt x="676" y="745"/>
                      <a:pt x="566" y="1006"/>
                    </a:cubicBezTo>
                    <a:cubicBezTo>
                      <a:pt x="498" y="1378"/>
                      <a:pt x="393" y="1682"/>
                      <a:pt x="236" y="2117"/>
                    </a:cubicBezTo>
                    <a:cubicBezTo>
                      <a:pt x="0" y="2792"/>
                      <a:pt x="152" y="3625"/>
                      <a:pt x="959" y="4060"/>
                    </a:cubicBezTo>
                    <a:cubicBezTo>
                      <a:pt x="1322" y="4246"/>
                      <a:pt x="1699" y="4336"/>
                      <a:pt x="2058" y="4336"/>
                    </a:cubicBezTo>
                    <a:cubicBezTo>
                      <a:pt x="2495" y="4336"/>
                      <a:pt x="2904" y="4203"/>
                      <a:pt x="3226" y="3950"/>
                    </a:cubicBezTo>
                    <a:cubicBezTo>
                      <a:pt x="3839" y="3494"/>
                      <a:pt x="4012" y="2949"/>
                      <a:pt x="4012" y="2949"/>
                    </a:cubicBezTo>
                    <a:cubicBezTo>
                      <a:pt x="4012" y="2949"/>
                      <a:pt x="4168" y="3094"/>
                      <a:pt x="4375" y="3094"/>
                    </a:cubicBezTo>
                    <a:cubicBezTo>
                      <a:pt x="4479" y="3094"/>
                      <a:pt x="4596" y="3058"/>
                      <a:pt x="4713" y="2949"/>
                    </a:cubicBezTo>
                    <a:cubicBezTo>
                      <a:pt x="5059" y="2599"/>
                      <a:pt x="4818" y="2138"/>
                      <a:pt x="4535" y="2075"/>
                    </a:cubicBezTo>
                    <a:cubicBezTo>
                      <a:pt x="4457" y="2056"/>
                      <a:pt x="4396" y="2049"/>
                      <a:pt x="4348" y="2049"/>
                    </a:cubicBezTo>
                    <a:cubicBezTo>
                      <a:pt x="4223" y="2049"/>
                      <a:pt x="4190" y="2096"/>
                      <a:pt x="4190" y="2096"/>
                    </a:cubicBezTo>
                    <a:cubicBezTo>
                      <a:pt x="4190" y="2096"/>
                      <a:pt x="4122" y="2269"/>
                      <a:pt x="3991" y="2316"/>
                    </a:cubicBezTo>
                    <a:cubicBezTo>
                      <a:pt x="3974" y="2324"/>
                      <a:pt x="3959" y="2327"/>
                      <a:pt x="3946" y="2327"/>
                    </a:cubicBezTo>
                    <a:cubicBezTo>
                      <a:pt x="3855" y="2327"/>
                      <a:pt x="3841" y="2143"/>
                      <a:pt x="3860" y="1855"/>
                    </a:cubicBezTo>
                    <a:cubicBezTo>
                      <a:pt x="3881" y="1509"/>
                      <a:pt x="3619" y="1247"/>
                      <a:pt x="2964" y="1027"/>
                    </a:cubicBezTo>
                    <a:cubicBezTo>
                      <a:pt x="2289" y="807"/>
                      <a:pt x="2027" y="483"/>
                      <a:pt x="2006" y="331"/>
                    </a:cubicBezTo>
                    <a:cubicBezTo>
                      <a:pt x="1985" y="174"/>
                      <a:pt x="1964" y="1"/>
                      <a:pt x="196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5145364" y="1093052"/>
                <a:ext cx="877315" cy="788932"/>
              </a:xfrm>
              <a:custGeom>
                <a:avLst/>
                <a:gdLst/>
                <a:ahLst/>
                <a:cxnLst/>
                <a:rect l="l" t="t" r="r" b="b"/>
                <a:pathLst>
                  <a:path w="4934" h="4437" extrusionOk="0">
                    <a:moveTo>
                      <a:pt x="1875" y="110"/>
                    </a:moveTo>
                    <a:cubicBezTo>
                      <a:pt x="1875" y="152"/>
                      <a:pt x="1875" y="262"/>
                      <a:pt x="1896" y="393"/>
                    </a:cubicBezTo>
                    <a:cubicBezTo>
                      <a:pt x="1922" y="477"/>
                      <a:pt x="2006" y="608"/>
                      <a:pt x="2158" y="739"/>
                    </a:cubicBezTo>
                    <a:cubicBezTo>
                      <a:pt x="2315" y="869"/>
                      <a:pt x="2550" y="1000"/>
                      <a:pt x="2901" y="1110"/>
                    </a:cubicBezTo>
                    <a:cubicBezTo>
                      <a:pt x="3231" y="1241"/>
                      <a:pt x="3446" y="1351"/>
                      <a:pt x="3577" y="1482"/>
                    </a:cubicBezTo>
                    <a:cubicBezTo>
                      <a:pt x="3729" y="1592"/>
                      <a:pt x="3776" y="1723"/>
                      <a:pt x="3755" y="1875"/>
                    </a:cubicBezTo>
                    <a:cubicBezTo>
                      <a:pt x="3755" y="2048"/>
                      <a:pt x="3755" y="2205"/>
                      <a:pt x="3776" y="2289"/>
                    </a:cubicBezTo>
                    <a:cubicBezTo>
                      <a:pt x="3776" y="2336"/>
                      <a:pt x="3797" y="2378"/>
                      <a:pt x="3839" y="2399"/>
                    </a:cubicBezTo>
                    <a:cubicBezTo>
                      <a:pt x="3866" y="2423"/>
                      <a:pt x="3892" y="2433"/>
                      <a:pt x="3917" y="2433"/>
                    </a:cubicBezTo>
                    <a:cubicBezTo>
                      <a:pt x="3935" y="2433"/>
                      <a:pt x="3952" y="2428"/>
                      <a:pt x="3970" y="2420"/>
                    </a:cubicBezTo>
                    <a:cubicBezTo>
                      <a:pt x="4121" y="2336"/>
                      <a:pt x="4190" y="2158"/>
                      <a:pt x="4190" y="2158"/>
                    </a:cubicBezTo>
                    <a:lnTo>
                      <a:pt x="4190" y="2179"/>
                    </a:lnTo>
                    <a:cubicBezTo>
                      <a:pt x="4190" y="2179"/>
                      <a:pt x="4211" y="2158"/>
                      <a:pt x="4231" y="2158"/>
                    </a:cubicBezTo>
                    <a:cubicBezTo>
                      <a:pt x="4240" y="2149"/>
                      <a:pt x="4260" y="2144"/>
                      <a:pt x="4291" y="2144"/>
                    </a:cubicBezTo>
                    <a:cubicBezTo>
                      <a:pt x="4333" y="2144"/>
                      <a:pt x="4396" y="2154"/>
                      <a:pt x="4472" y="2179"/>
                    </a:cubicBezTo>
                    <a:cubicBezTo>
                      <a:pt x="4603" y="2205"/>
                      <a:pt x="4713" y="2336"/>
                      <a:pt x="4755" y="2467"/>
                    </a:cubicBezTo>
                    <a:cubicBezTo>
                      <a:pt x="4823" y="2619"/>
                      <a:pt x="4802" y="2791"/>
                      <a:pt x="4624" y="2943"/>
                    </a:cubicBezTo>
                    <a:cubicBezTo>
                      <a:pt x="4525" y="3043"/>
                      <a:pt x="4425" y="3077"/>
                      <a:pt x="4337" y="3077"/>
                    </a:cubicBezTo>
                    <a:cubicBezTo>
                      <a:pt x="4291" y="3077"/>
                      <a:pt x="4248" y="3068"/>
                      <a:pt x="4211" y="3053"/>
                    </a:cubicBezTo>
                    <a:cubicBezTo>
                      <a:pt x="4080" y="3032"/>
                      <a:pt x="3991" y="2943"/>
                      <a:pt x="3991" y="2943"/>
                    </a:cubicBezTo>
                    <a:lnTo>
                      <a:pt x="3928" y="2880"/>
                    </a:lnTo>
                    <a:lnTo>
                      <a:pt x="3907" y="2964"/>
                    </a:lnTo>
                    <a:cubicBezTo>
                      <a:pt x="3907" y="2964"/>
                      <a:pt x="3755" y="3488"/>
                      <a:pt x="3163" y="3949"/>
                    </a:cubicBezTo>
                    <a:cubicBezTo>
                      <a:pt x="2844" y="4197"/>
                      <a:pt x="2452" y="4330"/>
                      <a:pt x="2032" y="4330"/>
                    </a:cubicBezTo>
                    <a:cubicBezTo>
                      <a:pt x="1679" y="4330"/>
                      <a:pt x="1305" y="4236"/>
                      <a:pt x="937" y="4038"/>
                    </a:cubicBezTo>
                    <a:cubicBezTo>
                      <a:pt x="545" y="3839"/>
                      <a:pt x="325" y="3535"/>
                      <a:pt x="220" y="3205"/>
                    </a:cubicBezTo>
                    <a:cubicBezTo>
                      <a:pt x="110" y="2880"/>
                      <a:pt x="131" y="2509"/>
                      <a:pt x="262" y="2179"/>
                    </a:cubicBezTo>
                    <a:cubicBezTo>
                      <a:pt x="414" y="1744"/>
                      <a:pt x="503" y="1440"/>
                      <a:pt x="566" y="1068"/>
                    </a:cubicBezTo>
                    <a:lnTo>
                      <a:pt x="587" y="1068"/>
                    </a:lnTo>
                    <a:cubicBezTo>
                      <a:pt x="697" y="807"/>
                      <a:pt x="807" y="655"/>
                      <a:pt x="1089" y="456"/>
                    </a:cubicBezTo>
                    <a:cubicBezTo>
                      <a:pt x="1309" y="304"/>
                      <a:pt x="1550" y="215"/>
                      <a:pt x="1744" y="131"/>
                    </a:cubicBezTo>
                    <a:lnTo>
                      <a:pt x="1875" y="110"/>
                    </a:lnTo>
                    <a:close/>
                    <a:moveTo>
                      <a:pt x="1896" y="0"/>
                    </a:moveTo>
                    <a:lnTo>
                      <a:pt x="1723" y="21"/>
                    </a:lnTo>
                    <a:lnTo>
                      <a:pt x="1702" y="21"/>
                    </a:lnTo>
                    <a:cubicBezTo>
                      <a:pt x="1529" y="110"/>
                      <a:pt x="1267" y="215"/>
                      <a:pt x="1026" y="372"/>
                    </a:cubicBezTo>
                    <a:cubicBezTo>
                      <a:pt x="717" y="566"/>
                      <a:pt x="587" y="765"/>
                      <a:pt x="482" y="1000"/>
                    </a:cubicBezTo>
                    <a:lnTo>
                      <a:pt x="482" y="1027"/>
                    </a:lnTo>
                    <a:cubicBezTo>
                      <a:pt x="414" y="1393"/>
                      <a:pt x="304" y="1702"/>
                      <a:pt x="152" y="2137"/>
                    </a:cubicBezTo>
                    <a:cubicBezTo>
                      <a:pt x="21" y="2488"/>
                      <a:pt x="0" y="2880"/>
                      <a:pt x="110" y="3226"/>
                    </a:cubicBezTo>
                    <a:cubicBezTo>
                      <a:pt x="220" y="3598"/>
                      <a:pt x="456" y="3928"/>
                      <a:pt x="896" y="4143"/>
                    </a:cubicBezTo>
                    <a:cubicBezTo>
                      <a:pt x="1270" y="4342"/>
                      <a:pt x="1655" y="4437"/>
                      <a:pt x="2023" y="4437"/>
                    </a:cubicBezTo>
                    <a:cubicBezTo>
                      <a:pt x="2466" y="4437"/>
                      <a:pt x="2885" y="4298"/>
                      <a:pt x="3231" y="4038"/>
                    </a:cubicBezTo>
                    <a:cubicBezTo>
                      <a:pt x="3797" y="3619"/>
                      <a:pt x="3949" y="3163"/>
                      <a:pt x="3991" y="3074"/>
                    </a:cubicBezTo>
                    <a:cubicBezTo>
                      <a:pt x="4017" y="3095"/>
                      <a:pt x="4059" y="3142"/>
                      <a:pt x="4169" y="3163"/>
                    </a:cubicBezTo>
                    <a:cubicBezTo>
                      <a:pt x="4219" y="3177"/>
                      <a:pt x="4273" y="3186"/>
                      <a:pt x="4331" y="3186"/>
                    </a:cubicBezTo>
                    <a:cubicBezTo>
                      <a:pt x="4449" y="3186"/>
                      <a:pt x="4580" y="3148"/>
                      <a:pt x="4713" y="3032"/>
                    </a:cubicBezTo>
                    <a:cubicBezTo>
                      <a:pt x="4907" y="2833"/>
                      <a:pt x="4933" y="2619"/>
                      <a:pt x="4865" y="2441"/>
                    </a:cubicBezTo>
                    <a:cubicBezTo>
                      <a:pt x="4823" y="2247"/>
                      <a:pt x="4671" y="2116"/>
                      <a:pt x="4493" y="2074"/>
                    </a:cubicBezTo>
                    <a:cubicBezTo>
                      <a:pt x="4415" y="2046"/>
                      <a:pt x="4344" y="2034"/>
                      <a:pt x="4286" y="2034"/>
                    </a:cubicBezTo>
                    <a:cubicBezTo>
                      <a:pt x="4247" y="2034"/>
                      <a:pt x="4215" y="2039"/>
                      <a:pt x="4190" y="2048"/>
                    </a:cubicBezTo>
                    <a:cubicBezTo>
                      <a:pt x="4169" y="2048"/>
                      <a:pt x="4148" y="2074"/>
                      <a:pt x="4121" y="2095"/>
                    </a:cubicBezTo>
                    <a:cubicBezTo>
                      <a:pt x="4101" y="2095"/>
                      <a:pt x="4101" y="2116"/>
                      <a:pt x="4101" y="2116"/>
                    </a:cubicBezTo>
                    <a:lnTo>
                      <a:pt x="4080" y="2116"/>
                    </a:lnTo>
                    <a:cubicBezTo>
                      <a:pt x="4080" y="2116"/>
                      <a:pt x="4038" y="2268"/>
                      <a:pt x="3928" y="2310"/>
                    </a:cubicBezTo>
                    <a:lnTo>
                      <a:pt x="3907" y="2310"/>
                    </a:lnTo>
                    <a:cubicBezTo>
                      <a:pt x="3907" y="2310"/>
                      <a:pt x="3886" y="2289"/>
                      <a:pt x="3886" y="2268"/>
                    </a:cubicBezTo>
                    <a:cubicBezTo>
                      <a:pt x="3860" y="2179"/>
                      <a:pt x="3860" y="2048"/>
                      <a:pt x="3860" y="1896"/>
                    </a:cubicBezTo>
                    <a:cubicBezTo>
                      <a:pt x="3886" y="1702"/>
                      <a:pt x="3818" y="1524"/>
                      <a:pt x="3666" y="1393"/>
                    </a:cubicBezTo>
                    <a:cubicBezTo>
                      <a:pt x="3514" y="1241"/>
                      <a:pt x="3273" y="1131"/>
                      <a:pt x="2922" y="1027"/>
                    </a:cubicBezTo>
                    <a:cubicBezTo>
                      <a:pt x="2598" y="896"/>
                      <a:pt x="2378" y="765"/>
                      <a:pt x="2226" y="655"/>
                    </a:cubicBezTo>
                    <a:cubicBezTo>
                      <a:pt x="2095" y="524"/>
                      <a:pt x="2027" y="414"/>
                      <a:pt x="2027" y="372"/>
                    </a:cubicBezTo>
                    <a:cubicBezTo>
                      <a:pt x="1985" y="215"/>
                      <a:pt x="1964" y="42"/>
                      <a:pt x="1964" y="42"/>
                    </a:cubicBezTo>
                    <a:lnTo>
                      <a:pt x="1922" y="110"/>
                    </a:lnTo>
                    <a:lnTo>
                      <a:pt x="189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5874381" y="1519437"/>
                <a:ext cx="82148" cy="85881"/>
              </a:xfrm>
              <a:custGeom>
                <a:avLst/>
                <a:gdLst/>
                <a:ahLst/>
                <a:cxnLst/>
                <a:rect l="l" t="t" r="r" b="b"/>
                <a:pathLst>
                  <a:path w="462" h="483" extrusionOk="0">
                    <a:moveTo>
                      <a:pt x="241" y="1"/>
                    </a:moveTo>
                    <a:cubicBezTo>
                      <a:pt x="111" y="1"/>
                      <a:pt x="1" y="111"/>
                      <a:pt x="1" y="242"/>
                    </a:cubicBezTo>
                    <a:cubicBezTo>
                      <a:pt x="1" y="372"/>
                      <a:pt x="111" y="482"/>
                      <a:pt x="241" y="482"/>
                    </a:cubicBezTo>
                    <a:cubicBezTo>
                      <a:pt x="372" y="482"/>
                      <a:pt x="461" y="372"/>
                      <a:pt x="461" y="242"/>
                    </a:cubicBezTo>
                    <a:cubicBezTo>
                      <a:pt x="461" y="111"/>
                      <a:pt x="372" y="1"/>
                      <a:pt x="241" y="1"/>
                    </a:cubicBezTo>
                    <a:close/>
                  </a:path>
                </a:pathLst>
              </a:custGeom>
              <a:solidFill>
                <a:srgbClr val="FF9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5242092" y="1294153"/>
                <a:ext cx="89616" cy="148647"/>
              </a:xfrm>
              <a:custGeom>
                <a:avLst/>
                <a:gdLst/>
                <a:ahLst/>
                <a:cxnLst/>
                <a:rect l="l" t="t" r="r" b="b"/>
                <a:pathLst>
                  <a:path w="504" h="836" extrusionOk="0">
                    <a:moveTo>
                      <a:pt x="1" y="0"/>
                    </a:moveTo>
                    <a:cubicBezTo>
                      <a:pt x="1" y="0"/>
                      <a:pt x="1" y="157"/>
                      <a:pt x="43" y="241"/>
                    </a:cubicBezTo>
                    <a:cubicBezTo>
                      <a:pt x="90" y="288"/>
                      <a:pt x="132" y="309"/>
                      <a:pt x="173" y="330"/>
                    </a:cubicBezTo>
                    <a:cubicBezTo>
                      <a:pt x="153" y="372"/>
                      <a:pt x="132" y="419"/>
                      <a:pt x="111" y="482"/>
                    </a:cubicBezTo>
                    <a:cubicBezTo>
                      <a:pt x="69" y="655"/>
                      <a:pt x="132" y="812"/>
                      <a:pt x="221" y="833"/>
                    </a:cubicBezTo>
                    <a:cubicBezTo>
                      <a:pt x="227" y="835"/>
                      <a:pt x="235" y="835"/>
                      <a:pt x="242" y="835"/>
                    </a:cubicBezTo>
                    <a:cubicBezTo>
                      <a:pt x="322" y="835"/>
                      <a:pt x="418" y="730"/>
                      <a:pt x="462" y="571"/>
                    </a:cubicBezTo>
                    <a:cubicBezTo>
                      <a:pt x="503" y="419"/>
                      <a:pt x="462" y="262"/>
                      <a:pt x="393" y="220"/>
                    </a:cubicBezTo>
                    <a:cubicBezTo>
                      <a:pt x="341" y="178"/>
                      <a:pt x="309" y="171"/>
                      <a:pt x="278" y="171"/>
                    </a:cubicBezTo>
                    <a:cubicBezTo>
                      <a:pt x="263" y="171"/>
                      <a:pt x="248" y="173"/>
                      <a:pt x="232" y="173"/>
                    </a:cubicBezTo>
                    <a:cubicBezTo>
                      <a:pt x="210" y="173"/>
                      <a:pt x="185" y="170"/>
                      <a:pt x="153" y="157"/>
                    </a:cubicBezTo>
                    <a:cubicBezTo>
                      <a:pt x="43" y="110"/>
                      <a:pt x="1" y="0"/>
                      <a:pt x="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5560548" y="1394793"/>
                <a:ext cx="127845" cy="121443"/>
              </a:xfrm>
              <a:custGeom>
                <a:avLst/>
                <a:gdLst/>
                <a:ahLst/>
                <a:cxnLst/>
                <a:rect l="l" t="t" r="r" b="b"/>
                <a:pathLst>
                  <a:path w="719" h="683" extrusionOk="0">
                    <a:moveTo>
                      <a:pt x="318" y="1"/>
                    </a:moveTo>
                    <a:cubicBezTo>
                      <a:pt x="302" y="1"/>
                      <a:pt x="284" y="2"/>
                      <a:pt x="263" y="5"/>
                    </a:cubicBezTo>
                    <a:lnTo>
                      <a:pt x="263" y="26"/>
                    </a:lnTo>
                    <a:cubicBezTo>
                      <a:pt x="153" y="26"/>
                      <a:pt x="64" y="157"/>
                      <a:pt x="43" y="309"/>
                    </a:cubicBezTo>
                    <a:cubicBezTo>
                      <a:pt x="1" y="482"/>
                      <a:pt x="43" y="660"/>
                      <a:pt x="153" y="681"/>
                    </a:cubicBezTo>
                    <a:cubicBezTo>
                      <a:pt x="159" y="682"/>
                      <a:pt x="165" y="683"/>
                      <a:pt x="172" y="683"/>
                    </a:cubicBezTo>
                    <a:cubicBezTo>
                      <a:pt x="260" y="683"/>
                      <a:pt x="375" y="558"/>
                      <a:pt x="414" y="398"/>
                    </a:cubicBezTo>
                    <a:lnTo>
                      <a:pt x="414" y="220"/>
                    </a:lnTo>
                    <a:cubicBezTo>
                      <a:pt x="477" y="220"/>
                      <a:pt x="524" y="220"/>
                      <a:pt x="587" y="178"/>
                    </a:cubicBezTo>
                    <a:cubicBezTo>
                      <a:pt x="655" y="136"/>
                      <a:pt x="718" y="5"/>
                      <a:pt x="718" y="5"/>
                    </a:cubicBezTo>
                    <a:lnTo>
                      <a:pt x="718" y="5"/>
                    </a:lnTo>
                    <a:cubicBezTo>
                      <a:pt x="718" y="5"/>
                      <a:pt x="672" y="51"/>
                      <a:pt x="576" y="51"/>
                    </a:cubicBezTo>
                    <a:cubicBezTo>
                      <a:pt x="560" y="51"/>
                      <a:pt x="543" y="50"/>
                      <a:pt x="524" y="47"/>
                    </a:cubicBezTo>
                    <a:cubicBezTo>
                      <a:pt x="412" y="47"/>
                      <a:pt x="412" y="1"/>
                      <a:pt x="31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5338998" y="1457026"/>
                <a:ext cx="62589" cy="93349"/>
              </a:xfrm>
              <a:custGeom>
                <a:avLst/>
                <a:gdLst/>
                <a:ahLst/>
                <a:cxnLst/>
                <a:rect l="l" t="t" r="r" b="b"/>
                <a:pathLst>
                  <a:path w="352" h="525" extrusionOk="0">
                    <a:moveTo>
                      <a:pt x="283" y="1"/>
                    </a:moveTo>
                    <a:cubicBezTo>
                      <a:pt x="220" y="1"/>
                      <a:pt x="152" y="27"/>
                      <a:pt x="110" y="48"/>
                    </a:cubicBezTo>
                    <a:cubicBezTo>
                      <a:pt x="68" y="69"/>
                      <a:pt x="47" y="111"/>
                      <a:pt x="21" y="132"/>
                    </a:cubicBezTo>
                    <a:cubicBezTo>
                      <a:pt x="0" y="221"/>
                      <a:pt x="21" y="310"/>
                      <a:pt x="47" y="373"/>
                    </a:cubicBezTo>
                    <a:cubicBezTo>
                      <a:pt x="68" y="441"/>
                      <a:pt x="110" y="462"/>
                      <a:pt x="131" y="483"/>
                    </a:cubicBezTo>
                    <a:cubicBezTo>
                      <a:pt x="178" y="503"/>
                      <a:pt x="199" y="524"/>
                      <a:pt x="199" y="524"/>
                    </a:cubicBezTo>
                    <a:cubicBezTo>
                      <a:pt x="241" y="524"/>
                      <a:pt x="262" y="503"/>
                      <a:pt x="262" y="483"/>
                    </a:cubicBezTo>
                    <a:cubicBezTo>
                      <a:pt x="283" y="441"/>
                      <a:pt x="262" y="420"/>
                      <a:pt x="220" y="420"/>
                    </a:cubicBezTo>
                    <a:lnTo>
                      <a:pt x="199" y="394"/>
                    </a:lnTo>
                    <a:cubicBezTo>
                      <a:pt x="199" y="394"/>
                      <a:pt x="178" y="373"/>
                      <a:pt x="152" y="331"/>
                    </a:cubicBezTo>
                    <a:cubicBezTo>
                      <a:pt x="131" y="289"/>
                      <a:pt x="131" y="221"/>
                      <a:pt x="131" y="179"/>
                    </a:cubicBezTo>
                    <a:cubicBezTo>
                      <a:pt x="152" y="158"/>
                      <a:pt x="152" y="158"/>
                      <a:pt x="178" y="132"/>
                    </a:cubicBezTo>
                    <a:cubicBezTo>
                      <a:pt x="199" y="132"/>
                      <a:pt x="220" y="111"/>
                      <a:pt x="283" y="111"/>
                    </a:cubicBezTo>
                    <a:cubicBezTo>
                      <a:pt x="309" y="111"/>
                      <a:pt x="351" y="90"/>
                      <a:pt x="351" y="69"/>
                    </a:cubicBezTo>
                    <a:cubicBezTo>
                      <a:pt x="351" y="27"/>
                      <a:pt x="330" y="1"/>
                      <a:pt x="2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5292412" y="1561400"/>
                <a:ext cx="212483" cy="139757"/>
              </a:xfrm>
              <a:custGeom>
                <a:avLst/>
                <a:gdLst/>
                <a:ahLst/>
                <a:cxnLst/>
                <a:rect l="l" t="t" r="r" b="b"/>
                <a:pathLst>
                  <a:path w="1195" h="786" extrusionOk="0">
                    <a:moveTo>
                      <a:pt x="211" y="0"/>
                    </a:moveTo>
                    <a:cubicBezTo>
                      <a:pt x="207" y="0"/>
                      <a:pt x="203" y="2"/>
                      <a:pt x="199" y="6"/>
                    </a:cubicBezTo>
                    <a:cubicBezTo>
                      <a:pt x="198" y="4"/>
                      <a:pt x="195" y="3"/>
                      <a:pt x="193" y="3"/>
                    </a:cubicBezTo>
                    <a:cubicBezTo>
                      <a:pt x="164" y="3"/>
                      <a:pt x="90" y="95"/>
                      <a:pt x="90" y="95"/>
                    </a:cubicBezTo>
                    <a:cubicBezTo>
                      <a:pt x="0" y="309"/>
                      <a:pt x="131" y="702"/>
                      <a:pt x="524" y="770"/>
                    </a:cubicBezTo>
                    <a:cubicBezTo>
                      <a:pt x="570" y="781"/>
                      <a:pt x="614" y="785"/>
                      <a:pt x="655" y="785"/>
                    </a:cubicBezTo>
                    <a:cubicBezTo>
                      <a:pt x="943" y="785"/>
                      <a:pt x="1103" y="550"/>
                      <a:pt x="1158" y="398"/>
                    </a:cubicBezTo>
                    <a:cubicBezTo>
                      <a:pt x="1195" y="246"/>
                      <a:pt x="1117" y="175"/>
                      <a:pt x="990" y="175"/>
                    </a:cubicBezTo>
                    <a:cubicBezTo>
                      <a:pt x="974" y="175"/>
                      <a:pt x="956" y="176"/>
                      <a:pt x="938" y="178"/>
                    </a:cubicBezTo>
                    <a:cubicBezTo>
                      <a:pt x="887" y="178"/>
                      <a:pt x="837" y="181"/>
                      <a:pt x="784" y="181"/>
                    </a:cubicBezTo>
                    <a:cubicBezTo>
                      <a:pt x="680" y="181"/>
                      <a:pt x="570" y="171"/>
                      <a:pt x="440" y="115"/>
                    </a:cubicBezTo>
                    <a:cubicBezTo>
                      <a:pt x="275" y="42"/>
                      <a:pt x="233" y="0"/>
                      <a:pt x="211"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5288678" y="1550198"/>
                <a:ext cx="225463" cy="162160"/>
              </a:xfrm>
              <a:custGeom>
                <a:avLst/>
                <a:gdLst/>
                <a:ahLst/>
                <a:cxnLst/>
                <a:rect l="l" t="t" r="r" b="b"/>
                <a:pathLst>
                  <a:path w="1268" h="912" extrusionOk="0">
                    <a:moveTo>
                      <a:pt x="220" y="110"/>
                    </a:moveTo>
                    <a:cubicBezTo>
                      <a:pt x="241" y="110"/>
                      <a:pt x="241" y="131"/>
                      <a:pt x="262" y="131"/>
                    </a:cubicBezTo>
                    <a:cubicBezTo>
                      <a:pt x="283" y="158"/>
                      <a:pt x="351" y="178"/>
                      <a:pt x="435" y="220"/>
                    </a:cubicBezTo>
                    <a:cubicBezTo>
                      <a:pt x="569" y="280"/>
                      <a:pt x="691" y="300"/>
                      <a:pt x="803" y="300"/>
                    </a:cubicBezTo>
                    <a:cubicBezTo>
                      <a:pt x="857" y="300"/>
                      <a:pt x="909" y="295"/>
                      <a:pt x="959" y="288"/>
                    </a:cubicBezTo>
                    <a:cubicBezTo>
                      <a:pt x="1027" y="288"/>
                      <a:pt x="1090" y="309"/>
                      <a:pt x="1116" y="330"/>
                    </a:cubicBezTo>
                    <a:cubicBezTo>
                      <a:pt x="1137" y="330"/>
                      <a:pt x="1137" y="372"/>
                      <a:pt x="1116" y="440"/>
                    </a:cubicBezTo>
                    <a:cubicBezTo>
                      <a:pt x="1090" y="524"/>
                      <a:pt x="1027" y="613"/>
                      <a:pt x="938" y="702"/>
                    </a:cubicBezTo>
                    <a:cubicBezTo>
                      <a:pt x="870" y="753"/>
                      <a:pt x="772" y="793"/>
                      <a:pt x="643" y="793"/>
                    </a:cubicBezTo>
                    <a:cubicBezTo>
                      <a:pt x="612" y="793"/>
                      <a:pt x="580" y="791"/>
                      <a:pt x="545" y="786"/>
                    </a:cubicBezTo>
                    <a:cubicBezTo>
                      <a:pt x="372" y="744"/>
                      <a:pt x="262" y="655"/>
                      <a:pt x="200" y="524"/>
                    </a:cubicBezTo>
                    <a:cubicBezTo>
                      <a:pt x="131" y="419"/>
                      <a:pt x="131" y="262"/>
                      <a:pt x="173" y="199"/>
                    </a:cubicBezTo>
                    <a:cubicBezTo>
                      <a:pt x="173" y="178"/>
                      <a:pt x="200" y="158"/>
                      <a:pt x="200" y="131"/>
                    </a:cubicBezTo>
                    <a:cubicBezTo>
                      <a:pt x="220" y="131"/>
                      <a:pt x="220" y="131"/>
                      <a:pt x="220" y="110"/>
                    </a:cubicBezTo>
                    <a:close/>
                    <a:moveTo>
                      <a:pt x="200" y="0"/>
                    </a:moveTo>
                    <a:cubicBezTo>
                      <a:pt x="173" y="0"/>
                      <a:pt x="173" y="27"/>
                      <a:pt x="152" y="27"/>
                    </a:cubicBezTo>
                    <a:cubicBezTo>
                      <a:pt x="131" y="48"/>
                      <a:pt x="131" y="48"/>
                      <a:pt x="111" y="69"/>
                    </a:cubicBezTo>
                    <a:cubicBezTo>
                      <a:pt x="90" y="110"/>
                      <a:pt x="69" y="131"/>
                      <a:pt x="69" y="131"/>
                    </a:cubicBezTo>
                    <a:cubicBezTo>
                      <a:pt x="1" y="262"/>
                      <a:pt x="21" y="440"/>
                      <a:pt x="90" y="571"/>
                    </a:cubicBezTo>
                    <a:cubicBezTo>
                      <a:pt x="173" y="723"/>
                      <a:pt x="330" y="854"/>
                      <a:pt x="524" y="896"/>
                    </a:cubicBezTo>
                    <a:cubicBezTo>
                      <a:pt x="574" y="907"/>
                      <a:pt x="620" y="911"/>
                      <a:pt x="663" y="911"/>
                    </a:cubicBezTo>
                    <a:cubicBezTo>
                      <a:pt x="810" y="911"/>
                      <a:pt x="921" y="855"/>
                      <a:pt x="1006" y="786"/>
                    </a:cubicBezTo>
                    <a:cubicBezTo>
                      <a:pt x="1137" y="702"/>
                      <a:pt x="1200" y="571"/>
                      <a:pt x="1221" y="482"/>
                    </a:cubicBezTo>
                    <a:cubicBezTo>
                      <a:pt x="1268" y="372"/>
                      <a:pt x="1247" y="288"/>
                      <a:pt x="1179" y="241"/>
                    </a:cubicBezTo>
                    <a:cubicBezTo>
                      <a:pt x="1116" y="178"/>
                      <a:pt x="1048" y="178"/>
                      <a:pt x="959" y="178"/>
                    </a:cubicBezTo>
                    <a:cubicBezTo>
                      <a:pt x="909" y="185"/>
                      <a:pt x="860" y="190"/>
                      <a:pt x="809" y="190"/>
                    </a:cubicBezTo>
                    <a:cubicBezTo>
                      <a:pt x="706" y="190"/>
                      <a:pt x="599" y="170"/>
                      <a:pt x="482" y="110"/>
                    </a:cubicBezTo>
                    <a:cubicBezTo>
                      <a:pt x="393" y="69"/>
                      <a:pt x="351" y="48"/>
                      <a:pt x="304" y="27"/>
                    </a:cubicBezTo>
                    <a:cubicBezTo>
                      <a:pt x="283" y="27"/>
                      <a:pt x="283" y="27"/>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5319439" y="1561400"/>
                <a:ext cx="171409" cy="60099"/>
              </a:xfrm>
              <a:custGeom>
                <a:avLst/>
                <a:gdLst/>
                <a:ahLst/>
                <a:cxnLst/>
                <a:rect l="l" t="t" r="r" b="b"/>
                <a:pathLst>
                  <a:path w="964" h="338" extrusionOk="0">
                    <a:moveTo>
                      <a:pt x="59" y="0"/>
                    </a:moveTo>
                    <a:cubicBezTo>
                      <a:pt x="55" y="0"/>
                      <a:pt x="51" y="2"/>
                      <a:pt x="47" y="6"/>
                    </a:cubicBezTo>
                    <a:cubicBezTo>
                      <a:pt x="47" y="6"/>
                      <a:pt x="0" y="115"/>
                      <a:pt x="47" y="178"/>
                    </a:cubicBezTo>
                    <a:cubicBezTo>
                      <a:pt x="89" y="225"/>
                      <a:pt x="419" y="309"/>
                      <a:pt x="655" y="330"/>
                    </a:cubicBezTo>
                    <a:cubicBezTo>
                      <a:pt x="699" y="335"/>
                      <a:pt x="736" y="337"/>
                      <a:pt x="768" y="337"/>
                    </a:cubicBezTo>
                    <a:cubicBezTo>
                      <a:pt x="912" y="337"/>
                      <a:pt x="947" y="289"/>
                      <a:pt x="964" y="199"/>
                    </a:cubicBezTo>
                    <a:cubicBezTo>
                      <a:pt x="931" y="184"/>
                      <a:pt x="889" y="170"/>
                      <a:pt x="844" y="170"/>
                    </a:cubicBezTo>
                    <a:cubicBezTo>
                      <a:pt x="825" y="170"/>
                      <a:pt x="806" y="172"/>
                      <a:pt x="786" y="178"/>
                    </a:cubicBezTo>
                    <a:cubicBezTo>
                      <a:pt x="735" y="178"/>
                      <a:pt x="685" y="181"/>
                      <a:pt x="632" y="181"/>
                    </a:cubicBezTo>
                    <a:cubicBezTo>
                      <a:pt x="528" y="181"/>
                      <a:pt x="418" y="171"/>
                      <a:pt x="288" y="115"/>
                    </a:cubicBezTo>
                    <a:cubicBezTo>
                      <a:pt x="123" y="42"/>
                      <a:pt x="81"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5311971" y="1550198"/>
                <a:ext cx="190079" cy="80902"/>
              </a:xfrm>
              <a:custGeom>
                <a:avLst/>
                <a:gdLst/>
                <a:ahLst/>
                <a:cxnLst/>
                <a:rect l="l" t="t" r="r" b="b"/>
                <a:pathLst>
                  <a:path w="1069" h="455" extrusionOk="0">
                    <a:moveTo>
                      <a:pt x="131" y="131"/>
                    </a:moveTo>
                    <a:cubicBezTo>
                      <a:pt x="152" y="158"/>
                      <a:pt x="220" y="178"/>
                      <a:pt x="304" y="220"/>
                    </a:cubicBezTo>
                    <a:cubicBezTo>
                      <a:pt x="438" y="280"/>
                      <a:pt x="560" y="300"/>
                      <a:pt x="672" y="300"/>
                    </a:cubicBezTo>
                    <a:cubicBezTo>
                      <a:pt x="726" y="300"/>
                      <a:pt x="778" y="295"/>
                      <a:pt x="828" y="288"/>
                    </a:cubicBezTo>
                    <a:cubicBezTo>
                      <a:pt x="875" y="288"/>
                      <a:pt x="896" y="309"/>
                      <a:pt x="917" y="309"/>
                    </a:cubicBezTo>
                    <a:lnTo>
                      <a:pt x="917" y="330"/>
                    </a:lnTo>
                    <a:cubicBezTo>
                      <a:pt x="903" y="330"/>
                      <a:pt x="868" y="340"/>
                      <a:pt x="815" y="340"/>
                    </a:cubicBezTo>
                    <a:cubicBezTo>
                      <a:pt x="789" y="340"/>
                      <a:pt x="758" y="337"/>
                      <a:pt x="723" y="330"/>
                    </a:cubicBezTo>
                    <a:cubicBezTo>
                      <a:pt x="592" y="330"/>
                      <a:pt x="461" y="288"/>
                      <a:pt x="330" y="262"/>
                    </a:cubicBezTo>
                    <a:cubicBezTo>
                      <a:pt x="283" y="241"/>
                      <a:pt x="220" y="241"/>
                      <a:pt x="199" y="220"/>
                    </a:cubicBezTo>
                    <a:cubicBezTo>
                      <a:pt x="166" y="206"/>
                      <a:pt x="146" y="191"/>
                      <a:pt x="137" y="191"/>
                    </a:cubicBezTo>
                    <a:cubicBezTo>
                      <a:pt x="133" y="191"/>
                      <a:pt x="131" y="193"/>
                      <a:pt x="131" y="199"/>
                    </a:cubicBezTo>
                    <a:lnTo>
                      <a:pt x="131" y="131"/>
                    </a:lnTo>
                    <a:close/>
                    <a:moveTo>
                      <a:pt x="89" y="0"/>
                    </a:moveTo>
                    <a:lnTo>
                      <a:pt x="89" y="110"/>
                    </a:lnTo>
                    <a:lnTo>
                      <a:pt x="42" y="48"/>
                    </a:lnTo>
                    <a:cubicBezTo>
                      <a:pt x="42" y="48"/>
                      <a:pt x="21" y="69"/>
                      <a:pt x="21" y="110"/>
                    </a:cubicBezTo>
                    <a:cubicBezTo>
                      <a:pt x="0" y="158"/>
                      <a:pt x="0" y="220"/>
                      <a:pt x="42" y="262"/>
                    </a:cubicBezTo>
                    <a:cubicBezTo>
                      <a:pt x="69" y="309"/>
                      <a:pt x="110" y="309"/>
                      <a:pt x="152" y="330"/>
                    </a:cubicBezTo>
                    <a:cubicBezTo>
                      <a:pt x="199" y="351"/>
                      <a:pt x="241" y="351"/>
                      <a:pt x="304" y="372"/>
                    </a:cubicBezTo>
                    <a:cubicBezTo>
                      <a:pt x="435" y="419"/>
                      <a:pt x="566" y="440"/>
                      <a:pt x="697" y="440"/>
                    </a:cubicBezTo>
                    <a:cubicBezTo>
                      <a:pt x="751" y="449"/>
                      <a:pt x="795" y="454"/>
                      <a:pt x="831" y="454"/>
                    </a:cubicBezTo>
                    <a:cubicBezTo>
                      <a:pt x="883" y="454"/>
                      <a:pt x="922" y="444"/>
                      <a:pt x="959" y="419"/>
                    </a:cubicBezTo>
                    <a:cubicBezTo>
                      <a:pt x="1027" y="393"/>
                      <a:pt x="1048" y="330"/>
                      <a:pt x="1069" y="288"/>
                    </a:cubicBezTo>
                    <a:lnTo>
                      <a:pt x="1069" y="241"/>
                    </a:lnTo>
                    <a:lnTo>
                      <a:pt x="1048" y="220"/>
                    </a:lnTo>
                    <a:cubicBezTo>
                      <a:pt x="985" y="178"/>
                      <a:pt x="917" y="178"/>
                      <a:pt x="828" y="178"/>
                    </a:cubicBezTo>
                    <a:cubicBezTo>
                      <a:pt x="778" y="185"/>
                      <a:pt x="729" y="190"/>
                      <a:pt x="678" y="190"/>
                    </a:cubicBezTo>
                    <a:cubicBezTo>
                      <a:pt x="575" y="190"/>
                      <a:pt x="468" y="170"/>
                      <a:pt x="351" y="110"/>
                    </a:cubicBezTo>
                    <a:cubicBezTo>
                      <a:pt x="262" y="69"/>
                      <a:pt x="199" y="48"/>
                      <a:pt x="173" y="27"/>
                    </a:cubicBezTo>
                    <a:lnTo>
                      <a:pt x="152" y="27"/>
                    </a:lnTo>
                    <a:lnTo>
                      <a:pt x="1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5319439" y="1630745"/>
                <a:ext cx="151850" cy="70056"/>
              </a:xfrm>
              <a:custGeom>
                <a:avLst/>
                <a:gdLst/>
                <a:ahLst/>
                <a:cxnLst/>
                <a:rect l="l" t="t" r="r" b="b"/>
                <a:pathLst>
                  <a:path w="854" h="394" extrusionOk="0">
                    <a:moveTo>
                      <a:pt x="340" y="0"/>
                    </a:moveTo>
                    <a:cubicBezTo>
                      <a:pt x="307" y="0"/>
                      <a:pt x="274" y="3"/>
                      <a:pt x="241" y="8"/>
                    </a:cubicBezTo>
                    <a:cubicBezTo>
                      <a:pt x="157" y="29"/>
                      <a:pt x="68" y="71"/>
                      <a:pt x="0" y="139"/>
                    </a:cubicBezTo>
                    <a:cubicBezTo>
                      <a:pt x="68" y="249"/>
                      <a:pt x="199" y="359"/>
                      <a:pt x="372" y="380"/>
                    </a:cubicBezTo>
                    <a:cubicBezTo>
                      <a:pt x="419" y="389"/>
                      <a:pt x="463" y="393"/>
                      <a:pt x="503" y="393"/>
                    </a:cubicBezTo>
                    <a:cubicBezTo>
                      <a:pt x="655" y="393"/>
                      <a:pt x="767" y="336"/>
                      <a:pt x="854" y="249"/>
                    </a:cubicBezTo>
                    <a:cubicBezTo>
                      <a:pt x="812" y="181"/>
                      <a:pt x="744" y="118"/>
                      <a:pt x="655" y="71"/>
                    </a:cubicBezTo>
                    <a:cubicBezTo>
                      <a:pt x="541" y="24"/>
                      <a:pt x="439" y="0"/>
                      <a:pt x="340" y="0"/>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5308237" y="1618654"/>
                <a:ext cx="174254" cy="93171"/>
              </a:xfrm>
              <a:custGeom>
                <a:avLst/>
                <a:gdLst/>
                <a:ahLst/>
                <a:cxnLst/>
                <a:rect l="l" t="t" r="r" b="b"/>
                <a:pathLst>
                  <a:path w="980" h="524" extrusionOk="0">
                    <a:moveTo>
                      <a:pt x="325" y="118"/>
                    </a:moveTo>
                    <a:cubicBezTo>
                      <a:pt x="435" y="118"/>
                      <a:pt x="566" y="118"/>
                      <a:pt x="697" y="186"/>
                    </a:cubicBezTo>
                    <a:cubicBezTo>
                      <a:pt x="744" y="207"/>
                      <a:pt x="786" y="249"/>
                      <a:pt x="807" y="296"/>
                    </a:cubicBezTo>
                    <a:cubicBezTo>
                      <a:pt x="731" y="350"/>
                      <a:pt x="644" y="407"/>
                      <a:pt x="511" y="407"/>
                    </a:cubicBezTo>
                    <a:cubicBezTo>
                      <a:pt x="487" y="407"/>
                      <a:pt x="462" y="405"/>
                      <a:pt x="435" y="401"/>
                    </a:cubicBezTo>
                    <a:cubicBezTo>
                      <a:pt x="304" y="380"/>
                      <a:pt x="241" y="296"/>
                      <a:pt x="173" y="207"/>
                    </a:cubicBezTo>
                    <a:cubicBezTo>
                      <a:pt x="220" y="186"/>
                      <a:pt x="262" y="139"/>
                      <a:pt x="325" y="118"/>
                    </a:cubicBezTo>
                    <a:close/>
                    <a:moveTo>
                      <a:pt x="405" y="0"/>
                    </a:moveTo>
                    <a:cubicBezTo>
                      <a:pt x="370" y="0"/>
                      <a:pt x="336" y="3"/>
                      <a:pt x="304" y="8"/>
                    </a:cubicBezTo>
                    <a:cubicBezTo>
                      <a:pt x="194" y="34"/>
                      <a:pt x="90" y="97"/>
                      <a:pt x="21" y="165"/>
                    </a:cubicBezTo>
                    <a:lnTo>
                      <a:pt x="1" y="207"/>
                    </a:lnTo>
                    <a:lnTo>
                      <a:pt x="21" y="228"/>
                    </a:lnTo>
                    <a:cubicBezTo>
                      <a:pt x="90" y="359"/>
                      <a:pt x="241" y="469"/>
                      <a:pt x="414" y="511"/>
                    </a:cubicBezTo>
                    <a:cubicBezTo>
                      <a:pt x="460" y="520"/>
                      <a:pt x="503" y="524"/>
                      <a:pt x="545" y="524"/>
                    </a:cubicBezTo>
                    <a:cubicBezTo>
                      <a:pt x="725" y="524"/>
                      <a:pt x="870" y="448"/>
                      <a:pt x="959" y="359"/>
                    </a:cubicBezTo>
                    <a:lnTo>
                      <a:pt x="980" y="317"/>
                    </a:lnTo>
                    <a:lnTo>
                      <a:pt x="959" y="270"/>
                    </a:lnTo>
                    <a:cubicBezTo>
                      <a:pt x="917" y="207"/>
                      <a:pt x="849" y="118"/>
                      <a:pt x="744" y="76"/>
                    </a:cubicBezTo>
                    <a:cubicBezTo>
                      <a:pt x="626" y="25"/>
                      <a:pt x="510" y="0"/>
                      <a:pt x="4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5249560" y="1196536"/>
                <a:ext cx="175321" cy="92993"/>
              </a:xfrm>
              <a:custGeom>
                <a:avLst/>
                <a:gdLst/>
                <a:ahLst/>
                <a:cxnLst/>
                <a:rect l="l" t="t" r="r" b="b"/>
                <a:pathLst>
                  <a:path w="986" h="523" extrusionOk="0">
                    <a:moveTo>
                      <a:pt x="425" y="1"/>
                    </a:moveTo>
                    <a:cubicBezTo>
                      <a:pt x="406" y="1"/>
                      <a:pt x="388" y="2"/>
                      <a:pt x="372" y="5"/>
                    </a:cubicBezTo>
                    <a:cubicBezTo>
                      <a:pt x="221" y="26"/>
                      <a:pt x="179" y="52"/>
                      <a:pt x="111" y="136"/>
                    </a:cubicBezTo>
                    <a:cubicBezTo>
                      <a:pt x="69" y="225"/>
                      <a:pt x="1" y="335"/>
                      <a:pt x="69" y="356"/>
                    </a:cubicBezTo>
                    <a:cubicBezTo>
                      <a:pt x="127" y="332"/>
                      <a:pt x="190" y="322"/>
                      <a:pt x="253" y="322"/>
                    </a:cubicBezTo>
                    <a:cubicBezTo>
                      <a:pt x="424" y="322"/>
                      <a:pt x="588" y="395"/>
                      <a:pt x="634" y="445"/>
                    </a:cubicBezTo>
                    <a:cubicBezTo>
                      <a:pt x="688" y="495"/>
                      <a:pt x="725" y="523"/>
                      <a:pt x="756" y="523"/>
                    </a:cubicBezTo>
                    <a:cubicBezTo>
                      <a:pt x="776" y="523"/>
                      <a:pt x="794" y="511"/>
                      <a:pt x="812" y="486"/>
                    </a:cubicBezTo>
                    <a:cubicBezTo>
                      <a:pt x="854" y="445"/>
                      <a:pt x="985" y="335"/>
                      <a:pt x="875" y="183"/>
                    </a:cubicBezTo>
                    <a:cubicBezTo>
                      <a:pt x="797" y="67"/>
                      <a:pt x="568" y="1"/>
                      <a:pt x="425"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5245826" y="1188357"/>
                <a:ext cx="179055" cy="112019"/>
              </a:xfrm>
              <a:custGeom>
                <a:avLst/>
                <a:gdLst/>
                <a:ahLst/>
                <a:cxnLst/>
                <a:rect l="l" t="t" r="r" b="b"/>
                <a:pathLst>
                  <a:path w="1007" h="630" extrusionOk="0">
                    <a:moveTo>
                      <a:pt x="457" y="110"/>
                    </a:moveTo>
                    <a:cubicBezTo>
                      <a:pt x="511" y="110"/>
                      <a:pt x="571" y="125"/>
                      <a:pt x="634" y="140"/>
                    </a:cubicBezTo>
                    <a:cubicBezTo>
                      <a:pt x="744" y="161"/>
                      <a:pt x="807" y="203"/>
                      <a:pt x="854" y="271"/>
                    </a:cubicBezTo>
                    <a:cubicBezTo>
                      <a:pt x="896" y="312"/>
                      <a:pt x="896" y="360"/>
                      <a:pt x="875" y="402"/>
                    </a:cubicBezTo>
                    <a:cubicBezTo>
                      <a:pt x="854" y="443"/>
                      <a:pt x="807" y="464"/>
                      <a:pt x="786" y="511"/>
                    </a:cubicBezTo>
                    <a:lnTo>
                      <a:pt x="765" y="511"/>
                    </a:lnTo>
                    <a:cubicBezTo>
                      <a:pt x="765" y="511"/>
                      <a:pt x="744" y="491"/>
                      <a:pt x="702" y="464"/>
                    </a:cubicBezTo>
                    <a:cubicBezTo>
                      <a:pt x="655" y="402"/>
                      <a:pt x="571" y="360"/>
                      <a:pt x="441" y="333"/>
                    </a:cubicBezTo>
                    <a:cubicBezTo>
                      <a:pt x="405" y="325"/>
                      <a:pt x="366" y="320"/>
                      <a:pt x="324" y="320"/>
                    </a:cubicBezTo>
                    <a:cubicBezTo>
                      <a:pt x="260" y="320"/>
                      <a:pt x="189" y="331"/>
                      <a:pt x="111" y="360"/>
                    </a:cubicBezTo>
                    <a:lnTo>
                      <a:pt x="132" y="333"/>
                    </a:lnTo>
                    <a:cubicBezTo>
                      <a:pt x="132" y="292"/>
                      <a:pt x="152" y="250"/>
                      <a:pt x="200" y="203"/>
                    </a:cubicBezTo>
                    <a:cubicBezTo>
                      <a:pt x="221" y="161"/>
                      <a:pt x="221" y="161"/>
                      <a:pt x="242" y="140"/>
                    </a:cubicBezTo>
                    <a:cubicBezTo>
                      <a:pt x="283" y="119"/>
                      <a:pt x="331" y="119"/>
                      <a:pt x="393" y="119"/>
                    </a:cubicBezTo>
                    <a:cubicBezTo>
                      <a:pt x="413" y="113"/>
                      <a:pt x="435" y="110"/>
                      <a:pt x="457" y="110"/>
                    </a:cubicBezTo>
                    <a:close/>
                    <a:moveTo>
                      <a:pt x="455" y="0"/>
                    </a:moveTo>
                    <a:cubicBezTo>
                      <a:pt x="426" y="0"/>
                      <a:pt x="399" y="3"/>
                      <a:pt x="372" y="9"/>
                    </a:cubicBezTo>
                    <a:cubicBezTo>
                      <a:pt x="310" y="9"/>
                      <a:pt x="262" y="9"/>
                      <a:pt x="200" y="30"/>
                    </a:cubicBezTo>
                    <a:cubicBezTo>
                      <a:pt x="152" y="51"/>
                      <a:pt x="111" y="98"/>
                      <a:pt x="90" y="161"/>
                    </a:cubicBezTo>
                    <a:cubicBezTo>
                      <a:pt x="69" y="203"/>
                      <a:pt x="22" y="250"/>
                      <a:pt x="22" y="292"/>
                    </a:cubicBezTo>
                    <a:cubicBezTo>
                      <a:pt x="1" y="312"/>
                      <a:pt x="1" y="360"/>
                      <a:pt x="1" y="381"/>
                    </a:cubicBezTo>
                    <a:cubicBezTo>
                      <a:pt x="1" y="422"/>
                      <a:pt x="48" y="443"/>
                      <a:pt x="90" y="464"/>
                    </a:cubicBezTo>
                    <a:lnTo>
                      <a:pt x="111" y="443"/>
                    </a:lnTo>
                    <a:cubicBezTo>
                      <a:pt x="166" y="433"/>
                      <a:pt x="221" y="428"/>
                      <a:pt x="272" y="428"/>
                    </a:cubicBezTo>
                    <a:cubicBezTo>
                      <a:pt x="324" y="428"/>
                      <a:pt x="372" y="433"/>
                      <a:pt x="414" y="443"/>
                    </a:cubicBezTo>
                    <a:cubicBezTo>
                      <a:pt x="524" y="464"/>
                      <a:pt x="613" y="511"/>
                      <a:pt x="613" y="532"/>
                    </a:cubicBezTo>
                    <a:cubicBezTo>
                      <a:pt x="655" y="574"/>
                      <a:pt x="702" y="595"/>
                      <a:pt x="744" y="621"/>
                    </a:cubicBezTo>
                    <a:cubicBezTo>
                      <a:pt x="755" y="627"/>
                      <a:pt x="768" y="630"/>
                      <a:pt x="781" y="630"/>
                    </a:cubicBezTo>
                    <a:cubicBezTo>
                      <a:pt x="819" y="630"/>
                      <a:pt x="860" y="609"/>
                      <a:pt x="875" y="574"/>
                    </a:cubicBezTo>
                    <a:cubicBezTo>
                      <a:pt x="896" y="553"/>
                      <a:pt x="938" y="511"/>
                      <a:pt x="985" y="443"/>
                    </a:cubicBezTo>
                    <a:cubicBezTo>
                      <a:pt x="1006" y="381"/>
                      <a:pt x="1006" y="292"/>
                      <a:pt x="938" y="203"/>
                    </a:cubicBezTo>
                    <a:cubicBezTo>
                      <a:pt x="875" y="119"/>
                      <a:pt x="786" y="51"/>
                      <a:pt x="676" y="30"/>
                    </a:cubicBezTo>
                    <a:cubicBezTo>
                      <a:pt x="602" y="15"/>
                      <a:pt x="525" y="0"/>
                      <a:pt x="4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5548457" y="1274239"/>
                <a:ext cx="209638" cy="109885"/>
              </a:xfrm>
              <a:custGeom>
                <a:avLst/>
                <a:gdLst/>
                <a:ahLst/>
                <a:cxnLst/>
                <a:rect l="l" t="t" r="r" b="b"/>
                <a:pathLst>
                  <a:path w="1179" h="618" extrusionOk="0">
                    <a:moveTo>
                      <a:pt x="233" y="0"/>
                    </a:moveTo>
                    <a:cubicBezTo>
                      <a:pt x="110" y="0"/>
                      <a:pt x="69" y="44"/>
                      <a:pt x="69" y="112"/>
                    </a:cubicBezTo>
                    <a:cubicBezTo>
                      <a:pt x="48" y="311"/>
                      <a:pt x="1" y="374"/>
                      <a:pt x="152" y="400"/>
                    </a:cubicBezTo>
                    <a:cubicBezTo>
                      <a:pt x="283" y="421"/>
                      <a:pt x="461" y="421"/>
                      <a:pt x="744" y="484"/>
                    </a:cubicBezTo>
                    <a:cubicBezTo>
                      <a:pt x="864" y="527"/>
                      <a:pt x="965" y="618"/>
                      <a:pt x="1014" y="618"/>
                    </a:cubicBezTo>
                    <a:cubicBezTo>
                      <a:pt x="1019" y="618"/>
                      <a:pt x="1023" y="617"/>
                      <a:pt x="1027" y="615"/>
                    </a:cubicBezTo>
                    <a:cubicBezTo>
                      <a:pt x="1095" y="573"/>
                      <a:pt x="1179" y="353"/>
                      <a:pt x="1116" y="243"/>
                    </a:cubicBezTo>
                    <a:cubicBezTo>
                      <a:pt x="1027" y="112"/>
                      <a:pt x="545" y="49"/>
                      <a:pt x="331" y="8"/>
                    </a:cubicBezTo>
                    <a:cubicBezTo>
                      <a:pt x="293" y="3"/>
                      <a:pt x="261" y="0"/>
                      <a:pt x="23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5544723" y="1264281"/>
                <a:ext cx="217106" cy="130511"/>
              </a:xfrm>
              <a:custGeom>
                <a:avLst/>
                <a:gdLst/>
                <a:ahLst/>
                <a:cxnLst/>
                <a:rect l="l" t="t" r="r" b="b"/>
                <a:pathLst>
                  <a:path w="1221" h="734" extrusionOk="0">
                    <a:moveTo>
                      <a:pt x="239" y="111"/>
                    </a:moveTo>
                    <a:cubicBezTo>
                      <a:pt x="269" y="111"/>
                      <a:pt x="307" y="116"/>
                      <a:pt x="352" y="126"/>
                    </a:cubicBezTo>
                    <a:cubicBezTo>
                      <a:pt x="462" y="147"/>
                      <a:pt x="613" y="168"/>
                      <a:pt x="786" y="215"/>
                    </a:cubicBezTo>
                    <a:cubicBezTo>
                      <a:pt x="854" y="236"/>
                      <a:pt x="917" y="236"/>
                      <a:pt x="985" y="257"/>
                    </a:cubicBezTo>
                    <a:cubicBezTo>
                      <a:pt x="1048" y="299"/>
                      <a:pt x="1069" y="325"/>
                      <a:pt x="1090" y="325"/>
                    </a:cubicBezTo>
                    <a:cubicBezTo>
                      <a:pt x="1116" y="367"/>
                      <a:pt x="1116" y="430"/>
                      <a:pt x="1090" y="498"/>
                    </a:cubicBezTo>
                    <a:cubicBezTo>
                      <a:pt x="1069" y="540"/>
                      <a:pt x="1069" y="561"/>
                      <a:pt x="1048" y="587"/>
                    </a:cubicBezTo>
                    <a:cubicBezTo>
                      <a:pt x="1048" y="608"/>
                      <a:pt x="1027" y="629"/>
                      <a:pt x="1027" y="629"/>
                    </a:cubicBezTo>
                    <a:cubicBezTo>
                      <a:pt x="1006" y="608"/>
                      <a:pt x="985" y="608"/>
                      <a:pt x="959" y="587"/>
                    </a:cubicBezTo>
                    <a:cubicBezTo>
                      <a:pt x="917" y="561"/>
                      <a:pt x="854" y="519"/>
                      <a:pt x="786" y="498"/>
                    </a:cubicBezTo>
                    <a:cubicBezTo>
                      <a:pt x="482" y="409"/>
                      <a:pt x="304" y="409"/>
                      <a:pt x="173" y="388"/>
                    </a:cubicBezTo>
                    <a:lnTo>
                      <a:pt x="132" y="388"/>
                    </a:lnTo>
                    <a:cubicBezTo>
                      <a:pt x="111" y="388"/>
                      <a:pt x="132" y="388"/>
                      <a:pt x="111" y="367"/>
                    </a:cubicBezTo>
                    <a:cubicBezTo>
                      <a:pt x="111" y="346"/>
                      <a:pt x="132" y="278"/>
                      <a:pt x="132" y="168"/>
                    </a:cubicBezTo>
                    <a:cubicBezTo>
                      <a:pt x="132" y="147"/>
                      <a:pt x="153" y="126"/>
                      <a:pt x="173" y="126"/>
                    </a:cubicBezTo>
                    <a:cubicBezTo>
                      <a:pt x="187" y="116"/>
                      <a:pt x="209" y="111"/>
                      <a:pt x="239" y="111"/>
                    </a:cubicBezTo>
                    <a:close/>
                    <a:moveTo>
                      <a:pt x="236" y="1"/>
                    </a:moveTo>
                    <a:cubicBezTo>
                      <a:pt x="198" y="1"/>
                      <a:pt x="166" y="6"/>
                      <a:pt x="132" y="16"/>
                    </a:cubicBezTo>
                    <a:cubicBezTo>
                      <a:pt x="69" y="37"/>
                      <a:pt x="22" y="105"/>
                      <a:pt x="22" y="147"/>
                    </a:cubicBezTo>
                    <a:lnTo>
                      <a:pt x="22" y="168"/>
                    </a:lnTo>
                    <a:cubicBezTo>
                      <a:pt x="22" y="257"/>
                      <a:pt x="1" y="325"/>
                      <a:pt x="1" y="388"/>
                    </a:cubicBezTo>
                    <a:cubicBezTo>
                      <a:pt x="22" y="430"/>
                      <a:pt x="22" y="456"/>
                      <a:pt x="69" y="477"/>
                    </a:cubicBezTo>
                    <a:cubicBezTo>
                      <a:pt x="90" y="498"/>
                      <a:pt x="132" y="498"/>
                      <a:pt x="153" y="519"/>
                    </a:cubicBezTo>
                    <a:cubicBezTo>
                      <a:pt x="304" y="540"/>
                      <a:pt x="462" y="519"/>
                      <a:pt x="744" y="608"/>
                    </a:cubicBezTo>
                    <a:cubicBezTo>
                      <a:pt x="807" y="629"/>
                      <a:pt x="854" y="650"/>
                      <a:pt x="917" y="692"/>
                    </a:cubicBezTo>
                    <a:cubicBezTo>
                      <a:pt x="938" y="692"/>
                      <a:pt x="959" y="718"/>
                      <a:pt x="985" y="718"/>
                    </a:cubicBezTo>
                    <a:cubicBezTo>
                      <a:pt x="1006" y="729"/>
                      <a:pt x="1022" y="734"/>
                      <a:pt x="1038" y="734"/>
                    </a:cubicBezTo>
                    <a:cubicBezTo>
                      <a:pt x="1053" y="734"/>
                      <a:pt x="1069" y="729"/>
                      <a:pt x="1090" y="718"/>
                    </a:cubicBezTo>
                    <a:cubicBezTo>
                      <a:pt x="1116" y="692"/>
                      <a:pt x="1137" y="671"/>
                      <a:pt x="1158" y="650"/>
                    </a:cubicBezTo>
                    <a:cubicBezTo>
                      <a:pt x="1179" y="608"/>
                      <a:pt x="1179" y="561"/>
                      <a:pt x="1200" y="540"/>
                    </a:cubicBezTo>
                    <a:cubicBezTo>
                      <a:pt x="1221" y="456"/>
                      <a:pt x="1221" y="346"/>
                      <a:pt x="1179" y="257"/>
                    </a:cubicBezTo>
                    <a:cubicBezTo>
                      <a:pt x="1137" y="215"/>
                      <a:pt x="1090" y="194"/>
                      <a:pt x="1027" y="168"/>
                    </a:cubicBezTo>
                    <a:cubicBezTo>
                      <a:pt x="959" y="126"/>
                      <a:pt x="875" y="105"/>
                      <a:pt x="807" y="105"/>
                    </a:cubicBezTo>
                    <a:cubicBezTo>
                      <a:pt x="634" y="64"/>
                      <a:pt x="462" y="37"/>
                      <a:pt x="372" y="16"/>
                    </a:cubicBezTo>
                    <a:cubicBezTo>
                      <a:pt x="318" y="6"/>
                      <a:pt x="274" y="1"/>
                      <a:pt x="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36"/>
            <p:cNvSpPr/>
            <p:nvPr/>
          </p:nvSpPr>
          <p:spPr>
            <a:xfrm>
              <a:off x="5791507" y="2154757"/>
              <a:ext cx="667920" cy="769854"/>
            </a:xfrm>
            <a:custGeom>
              <a:avLst/>
              <a:gdLst/>
              <a:ahLst/>
              <a:cxnLst/>
              <a:rect l="l" t="t" r="r" b="b"/>
              <a:pathLst>
                <a:path w="7180" h="8276" extrusionOk="0">
                  <a:moveTo>
                    <a:pt x="178" y="1"/>
                  </a:moveTo>
                  <a:cubicBezTo>
                    <a:pt x="89" y="1"/>
                    <a:pt x="0" y="69"/>
                    <a:pt x="0" y="158"/>
                  </a:cubicBezTo>
                  <a:lnTo>
                    <a:pt x="0" y="8097"/>
                  </a:lnTo>
                  <a:cubicBezTo>
                    <a:pt x="0" y="8186"/>
                    <a:pt x="89" y="8275"/>
                    <a:pt x="178" y="8275"/>
                  </a:cubicBezTo>
                  <a:lnTo>
                    <a:pt x="7028" y="8275"/>
                  </a:lnTo>
                  <a:cubicBezTo>
                    <a:pt x="7117" y="8275"/>
                    <a:pt x="7180" y="8186"/>
                    <a:pt x="7180" y="8097"/>
                  </a:cubicBezTo>
                  <a:lnTo>
                    <a:pt x="7180" y="158"/>
                  </a:lnTo>
                  <a:cubicBezTo>
                    <a:pt x="7180" y="69"/>
                    <a:pt x="7117" y="1"/>
                    <a:pt x="7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5787600" y="2150851"/>
              <a:ext cx="678152" cy="777668"/>
            </a:xfrm>
            <a:custGeom>
              <a:avLst/>
              <a:gdLst/>
              <a:ahLst/>
              <a:cxnLst/>
              <a:rect l="l" t="t" r="r" b="b"/>
              <a:pathLst>
                <a:path w="7290" h="8360" extrusionOk="0">
                  <a:moveTo>
                    <a:pt x="7070" y="90"/>
                  </a:moveTo>
                  <a:cubicBezTo>
                    <a:pt x="7138" y="90"/>
                    <a:pt x="7180" y="153"/>
                    <a:pt x="7180" y="200"/>
                  </a:cubicBezTo>
                  <a:lnTo>
                    <a:pt x="7180" y="8139"/>
                  </a:lnTo>
                  <a:cubicBezTo>
                    <a:pt x="7180" y="8207"/>
                    <a:pt x="7138" y="8249"/>
                    <a:pt x="7070" y="8249"/>
                  </a:cubicBezTo>
                  <a:lnTo>
                    <a:pt x="220" y="8249"/>
                  </a:lnTo>
                  <a:cubicBezTo>
                    <a:pt x="152" y="8249"/>
                    <a:pt x="110" y="8207"/>
                    <a:pt x="110" y="8139"/>
                  </a:cubicBezTo>
                  <a:lnTo>
                    <a:pt x="110" y="200"/>
                  </a:lnTo>
                  <a:cubicBezTo>
                    <a:pt x="110" y="153"/>
                    <a:pt x="152" y="90"/>
                    <a:pt x="220" y="90"/>
                  </a:cubicBezTo>
                  <a:close/>
                  <a:moveTo>
                    <a:pt x="220" y="1"/>
                  </a:moveTo>
                  <a:cubicBezTo>
                    <a:pt x="89" y="1"/>
                    <a:pt x="0" y="90"/>
                    <a:pt x="0" y="200"/>
                  </a:cubicBezTo>
                  <a:lnTo>
                    <a:pt x="0" y="8139"/>
                  </a:lnTo>
                  <a:cubicBezTo>
                    <a:pt x="0" y="8270"/>
                    <a:pt x="89" y="8359"/>
                    <a:pt x="220" y="8359"/>
                  </a:cubicBezTo>
                  <a:lnTo>
                    <a:pt x="7070" y="8359"/>
                  </a:lnTo>
                  <a:cubicBezTo>
                    <a:pt x="7180" y="8359"/>
                    <a:pt x="7290" y="8270"/>
                    <a:pt x="7290" y="8139"/>
                  </a:cubicBezTo>
                  <a:lnTo>
                    <a:pt x="7290" y="200"/>
                  </a:lnTo>
                  <a:cubicBezTo>
                    <a:pt x="7290" y="90"/>
                    <a:pt x="7180" y="1"/>
                    <a:pt x="70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5860624" y="2276618"/>
              <a:ext cx="536010" cy="535903"/>
            </a:xfrm>
            <a:custGeom>
              <a:avLst/>
              <a:gdLst/>
              <a:ahLst/>
              <a:cxnLst/>
              <a:rect l="l" t="t" r="r" b="b"/>
              <a:pathLst>
                <a:path w="5762" h="5761" extrusionOk="0">
                  <a:moveTo>
                    <a:pt x="2881" y="0"/>
                  </a:moveTo>
                  <a:cubicBezTo>
                    <a:pt x="1289" y="0"/>
                    <a:pt x="1" y="1288"/>
                    <a:pt x="1" y="2880"/>
                  </a:cubicBezTo>
                  <a:cubicBezTo>
                    <a:pt x="1" y="4478"/>
                    <a:pt x="1289" y="5761"/>
                    <a:pt x="2881" y="5761"/>
                  </a:cubicBezTo>
                  <a:cubicBezTo>
                    <a:pt x="4473" y="5761"/>
                    <a:pt x="5761" y="4478"/>
                    <a:pt x="5761" y="2880"/>
                  </a:cubicBezTo>
                  <a:cubicBezTo>
                    <a:pt x="5761" y="1288"/>
                    <a:pt x="4473" y="0"/>
                    <a:pt x="2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5854764" y="2270757"/>
              <a:ext cx="548196" cy="548089"/>
            </a:xfrm>
            <a:custGeom>
              <a:avLst/>
              <a:gdLst/>
              <a:ahLst/>
              <a:cxnLst/>
              <a:rect l="l" t="t" r="r" b="b"/>
              <a:pathLst>
                <a:path w="5893" h="5892" extrusionOk="0">
                  <a:moveTo>
                    <a:pt x="2944" y="131"/>
                  </a:moveTo>
                  <a:cubicBezTo>
                    <a:pt x="4494" y="131"/>
                    <a:pt x="5762" y="1399"/>
                    <a:pt x="5762" y="2943"/>
                  </a:cubicBezTo>
                  <a:cubicBezTo>
                    <a:pt x="5762" y="4494"/>
                    <a:pt x="4494" y="5761"/>
                    <a:pt x="2944" y="5761"/>
                  </a:cubicBezTo>
                  <a:cubicBezTo>
                    <a:pt x="1373" y="5761"/>
                    <a:pt x="132" y="4494"/>
                    <a:pt x="132" y="2943"/>
                  </a:cubicBezTo>
                  <a:cubicBezTo>
                    <a:pt x="132" y="1399"/>
                    <a:pt x="1373" y="131"/>
                    <a:pt x="2944" y="131"/>
                  </a:cubicBezTo>
                  <a:close/>
                  <a:moveTo>
                    <a:pt x="2944" y="0"/>
                  </a:moveTo>
                  <a:cubicBezTo>
                    <a:pt x="1310" y="0"/>
                    <a:pt x="1" y="1309"/>
                    <a:pt x="1" y="2943"/>
                  </a:cubicBezTo>
                  <a:cubicBezTo>
                    <a:pt x="1" y="4562"/>
                    <a:pt x="1310" y="5892"/>
                    <a:pt x="2944" y="5892"/>
                  </a:cubicBezTo>
                  <a:cubicBezTo>
                    <a:pt x="4557" y="5892"/>
                    <a:pt x="5892" y="4562"/>
                    <a:pt x="5892" y="2943"/>
                  </a:cubicBezTo>
                  <a:cubicBezTo>
                    <a:pt x="5892" y="1309"/>
                    <a:pt x="4557" y="0"/>
                    <a:pt x="29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5974114" y="2536711"/>
              <a:ext cx="309029" cy="275812"/>
            </a:xfrm>
            <a:custGeom>
              <a:avLst/>
              <a:gdLst/>
              <a:ahLst/>
              <a:cxnLst/>
              <a:rect l="l" t="t" r="r" b="b"/>
              <a:pathLst>
                <a:path w="3322" h="2965" extrusionOk="0">
                  <a:moveTo>
                    <a:pt x="944" y="1"/>
                  </a:moveTo>
                  <a:cubicBezTo>
                    <a:pt x="373" y="262"/>
                    <a:pt x="1" y="807"/>
                    <a:pt x="1" y="1462"/>
                  </a:cubicBezTo>
                  <a:lnTo>
                    <a:pt x="1" y="2027"/>
                  </a:lnTo>
                  <a:cubicBezTo>
                    <a:pt x="1" y="2179"/>
                    <a:pt x="27" y="2336"/>
                    <a:pt x="69" y="2488"/>
                  </a:cubicBezTo>
                  <a:cubicBezTo>
                    <a:pt x="525" y="2792"/>
                    <a:pt x="1095" y="2965"/>
                    <a:pt x="1661" y="2965"/>
                  </a:cubicBezTo>
                  <a:cubicBezTo>
                    <a:pt x="2227" y="2965"/>
                    <a:pt x="2777" y="2792"/>
                    <a:pt x="3253" y="2488"/>
                  </a:cubicBezTo>
                  <a:cubicBezTo>
                    <a:pt x="3300" y="2336"/>
                    <a:pt x="3321" y="2179"/>
                    <a:pt x="3321" y="2027"/>
                  </a:cubicBezTo>
                  <a:lnTo>
                    <a:pt x="3321" y="1462"/>
                  </a:lnTo>
                  <a:cubicBezTo>
                    <a:pt x="3321" y="807"/>
                    <a:pt x="2928" y="262"/>
                    <a:pt x="2358" y="1"/>
                  </a:cubicBezTo>
                  <a:cubicBezTo>
                    <a:pt x="2164" y="194"/>
                    <a:pt x="1923" y="283"/>
                    <a:pt x="1661" y="283"/>
                  </a:cubicBezTo>
                  <a:cubicBezTo>
                    <a:pt x="1399" y="283"/>
                    <a:pt x="1137" y="194"/>
                    <a:pt x="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968347" y="2532339"/>
              <a:ext cx="320564" cy="286509"/>
            </a:xfrm>
            <a:custGeom>
              <a:avLst/>
              <a:gdLst/>
              <a:ahLst/>
              <a:cxnLst/>
              <a:rect l="l" t="t" r="r" b="b"/>
              <a:pathLst>
                <a:path w="3446" h="3080" extrusionOk="0">
                  <a:moveTo>
                    <a:pt x="2420" y="131"/>
                  </a:moveTo>
                  <a:cubicBezTo>
                    <a:pt x="2943" y="372"/>
                    <a:pt x="3315" y="896"/>
                    <a:pt x="3315" y="1509"/>
                  </a:cubicBezTo>
                  <a:lnTo>
                    <a:pt x="3315" y="2074"/>
                  </a:lnTo>
                  <a:cubicBezTo>
                    <a:pt x="3315" y="2205"/>
                    <a:pt x="3294" y="2357"/>
                    <a:pt x="3252" y="2488"/>
                  </a:cubicBezTo>
                  <a:cubicBezTo>
                    <a:pt x="2791" y="2776"/>
                    <a:pt x="2268" y="2949"/>
                    <a:pt x="1723" y="2949"/>
                  </a:cubicBezTo>
                  <a:cubicBezTo>
                    <a:pt x="1178" y="2949"/>
                    <a:pt x="634" y="2776"/>
                    <a:pt x="173" y="2488"/>
                  </a:cubicBezTo>
                  <a:cubicBezTo>
                    <a:pt x="152" y="2357"/>
                    <a:pt x="131" y="2205"/>
                    <a:pt x="131" y="2074"/>
                  </a:cubicBezTo>
                  <a:lnTo>
                    <a:pt x="131" y="1509"/>
                  </a:lnTo>
                  <a:cubicBezTo>
                    <a:pt x="131" y="896"/>
                    <a:pt x="503" y="372"/>
                    <a:pt x="1027" y="131"/>
                  </a:cubicBezTo>
                  <a:cubicBezTo>
                    <a:pt x="1220" y="289"/>
                    <a:pt x="1461" y="393"/>
                    <a:pt x="1723" y="393"/>
                  </a:cubicBezTo>
                  <a:cubicBezTo>
                    <a:pt x="1964" y="393"/>
                    <a:pt x="2205" y="289"/>
                    <a:pt x="2420" y="131"/>
                  </a:cubicBezTo>
                  <a:close/>
                  <a:moveTo>
                    <a:pt x="979" y="0"/>
                  </a:moveTo>
                  <a:cubicBezTo>
                    <a:pt x="393" y="241"/>
                    <a:pt x="0" y="833"/>
                    <a:pt x="0" y="1509"/>
                  </a:cubicBezTo>
                  <a:lnTo>
                    <a:pt x="0" y="2074"/>
                  </a:lnTo>
                  <a:cubicBezTo>
                    <a:pt x="0" y="2226"/>
                    <a:pt x="21" y="2404"/>
                    <a:pt x="63" y="2535"/>
                  </a:cubicBezTo>
                  <a:lnTo>
                    <a:pt x="89" y="2577"/>
                  </a:lnTo>
                  <a:cubicBezTo>
                    <a:pt x="566" y="2907"/>
                    <a:pt x="1137" y="3080"/>
                    <a:pt x="1723" y="3080"/>
                  </a:cubicBezTo>
                  <a:cubicBezTo>
                    <a:pt x="2289" y="3080"/>
                    <a:pt x="2859" y="2907"/>
                    <a:pt x="3336" y="2577"/>
                  </a:cubicBezTo>
                  <a:lnTo>
                    <a:pt x="3383" y="2535"/>
                  </a:lnTo>
                  <a:cubicBezTo>
                    <a:pt x="3425" y="2404"/>
                    <a:pt x="3446" y="2226"/>
                    <a:pt x="3446" y="2074"/>
                  </a:cubicBezTo>
                  <a:lnTo>
                    <a:pt x="3446" y="1509"/>
                  </a:lnTo>
                  <a:cubicBezTo>
                    <a:pt x="3446" y="833"/>
                    <a:pt x="3032" y="241"/>
                    <a:pt x="2467" y="0"/>
                  </a:cubicBezTo>
                  <a:lnTo>
                    <a:pt x="2378" y="0"/>
                  </a:lnTo>
                  <a:cubicBezTo>
                    <a:pt x="2205" y="179"/>
                    <a:pt x="1964" y="262"/>
                    <a:pt x="1723" y="262"/>
                  </a:cubicBezTo>
                  <a:cubicBezTo>
                    <a:pt x="1482" y="262"/>
                    <a:pt x="1241" y="179"/>
                    <a:pt x="10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6041371" y="2339874"/>
              <a:ext cx="172561" cy="196929"/>
            </a:xfrm>
            <a:custGeom>
              <a:avLst/>
              <a:gdLst/>
              <a:ahLst/>
              <a:cxnLst/>
              <a:rect l="l" t="t" r="r" b="b"/>
              <a:pathLst>
                <a:path w="1855" h="2117" extrusionOk="0">
                  <a:moveTo>
                    <a:pt x="938" y="1"/>
                  </a:moveTo>
                  <a:cubicBezTo>
                    <a:pt x="414" y="1"/>
                    <a:pt x="1" y="457"/>
                    <a:pt x="1" y="1048"/>
                  </a:cubicBezTo>
                  <a:cubicBezTo>
                    <a:pt x="1" y="1635"/>
                    <a:pt x="414" y="2117"/>
                    <a:pt x="938" y="2117"/>
                  </a:cubicBezTo>
                  <a:cubicBezTo>
                    <a:pt x="1441" y="2117"/>
                    <a:pt x="1855" y="1635"/>
                    <a:pt x="1855" y="1048"/>
                  </a:cubicBezTo>
                  <a:cubicBezTo>
                    <a:pt x="1855" y="457"/>
                    <a:pt x="1441"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035045" y="2331595"/>
              <a:ext cx="185213" cy="211068"/>
            </a:xfrm>
            <a:custGeom>
              <a:avLst/>
              <a:gdLst/>
              <a:ahLst/>
              <a:cxnLst/>
              <a:rect l="l" t="t" r="r" b="b"/>
              <a:pathLst>
                <a:path w="1991" h="2269" extrusionOk="0">
                  <a:moveTo>
                    <a:pt x="1006" y="153"/>
                  </a:moveTo>
                  <a:cubicBezTo>
                    <a:pt x="1467" y="153"/>
                    <a:pt x="1860" y="587"/>
                    <a:pt x="1860" y="1137"/>
                  </a:cubicBezTo>
                  <a:cubicBezTo>
                    <a:pt x="1860" y="1703"/>
                    <a:pt x="1467" y="2138"/>
                    <a:pt x="1006" y="2138"/>
                  </a:cubicBezTo>
                  <a:cubicBezTo>
                    <a:pt x="524" y="2138"/>
                    <a:pt x="158" y="1703"/>
                    <a:pt x="158" y="1137"/>
                  </a:cubicBezTo>
                  <a:cubicBezTo>
                    <a:pt x="158" y="587"/>
                    <a:pt x="524" y="153"/>
                    <a:pt x="1006" y="153"/>
                  </a:cubicBezTo>
                  <a:close/>
                  <a:moveTo>
                    <a:pt x="1006" y="1"/>
                  </a:moveTo>
                  <a:cubicBezTo>
                    <a:pt x="440" y="1"/>
                    <a:pt x="1" y="525"/>
                    <a:pt x="1" y="1137"/>
                  </a:cubicBezTo>
                  <a:cubicBezTo>
                    <a:pt x="1" y="1766"/>
                    <a:pt x="440" y="2268"/>
                    <a:pt x="1006" y="2268"/>
                  </a:cubicBezTo>
                  <a:cubicBezTo>
                    <a:pt x="1551" y="2268"/>
                    <a:pt x="1991" y="1766"/>
                    <a:pt x="1991" y="1137"/>
                  </a:cubicBezTo>
                  <a:cubicBezTo>
                    <a:pt x="1991" y="525"/>
                    <a:pt x="1551" y="1"/>
                    <a:pt x="10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logo with a green leaf&#10;&#10;Description automatically generated">
            <a:extLst>
              <a:ext uri="{FF2B5EF4-FFF2-40B4-BE49-F238E27FC236}">
                <a16:creationId xmlns:a16="http://schemas.microsoft.com/office/drawing/2014/main" id="{C125F455-B76E-F793-E566-0A99F2464E42}"/>
              </a:ext>
            </a:extLst>
          </p:cNvPr>
          <p:cNvPicPr>
            <a:picLocks noChangeAspect="1"/>
          </p:cNvPicPr>
          <p:nvPr/>
        </p:nvPicPr>
        <p:blipFill>
          <a:blip r:embed="rId3"/>
          <a:stretch>
            <a:fillRect/>
          </a:stretch>
        </p:blipFill>
        <p:spPr>
          <a:xfrm>
            <a:off x="6597564" y="727011"/>
            <a:ext cx="1984479" cy="1984479"/>
          </a:xfrm>
          <a:prstGeom prst="rect">
            <a:avLst/>
          </a:prstGeom>
        </p:spPr>
      </p:pic>
    </p:spTree>
    <p:extLst>
      <p:ext uri="{BB962C8B-B14F-4D97-AF65-F5344CB8AC3E}">
        <p14:creationId xmlns:p14="http://schemas.microsoft.com/office/powerpoint/2010/main" val="290186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12" name="Picture 11">
            <a:extLst>
              <a:ext uri="{FF2B5EF4-FFF2-40B4-BE49-F238E27FC236}">
                <a16:creationId xmlns:a16="http://schemas.microsoft.com/office/drawing/2014/main" id="{2F3286B8-E105-68D8-8062-A5660673E762}"/>
              </a:ext>
            </a:extLst>
          </p:cNvPr>
          <p:cNvPicPr>
            <a:picLocks noChangeAspect="1"/>
          </p:cNvPicPr>
          <p:nvPr/>
        </p:nvPicPr>
        <p:blipFill>
          <a:blip r:embed="rId3"/>
          <a:stretch>
            <a:fillRect/>
          </a:stretch>
        </p:blipFill>
        <p:spPr>
          <a:xfrm>
            <a:off x="3398520" y="3311861"/>
            <a:ext cx="1794636" cy="1323104"/>
          </a:xfrm>
          <a:prstGeom prst="rect">
            <a:avLst/>
          </a:prstGeom>
        </p:spPr>
      </p:pic>
      <p:pic>
        <p:nvPicPr>
          <p:cNvPr id="5" name="Picture 4">
            <a:extLst>
              <a:ext uri="{FF2B5EF4-FFF2-40B4-BE49-F238E27FC236}">
                <a16:creationId xmlns:a16="http://schemas.microsoft.com/office/drawing/2014/main" id="{9F764FC0-DA2E-2378-7A94-F4F6092CC9A7}"/>
              </a:ext>
            </a:extLst>
          </p:cNvPr>
          <p:cNvPicPr>
            <a:picLocks noChangeAspect="1"/>
          </p:cNvPicPr>
          <p:nvPr/>
        </p:nvPicPr>
        <p:blipFill>
          <a:blip r:embed="rId4"/>
          <a:stretch>
            <a:fillRect/>
          </a:stretch>
        </p:blipFill>
        <p:spPr>
          <a:xfrm>
            <a:off x="6005117" y="3455653"/>
            <a:ext cx="2426682" cy="1109997"/>
          </a:xfrm>
          <a:prstGeom prst="rect">
            <a:avLst/>
          </a:prstGeom>
        </p:spPr>
      </p:pic>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MongoDB</a:t>
            </a:r>
            <a:endParaRPr dirty="0"/>
          </a:p>
        </p:txBody>
      </p:sp>
      <p:sp>
        <p:nvSpPr>
          <p:cNvPr id="869" name="Google Shape;869;p37"/>
          <p:cNvSpPr txBox="1">
            <a:spLocks noGrp="1"/>
          </p:cNvSpPr>
          <p:nvPr>
            <p:ph type="subTitle" idx="2"/>
          </p:nvPr>
        </p:nvSpPr>
        <p:spPr>
          <a:xfrm>
            <a:off x="772844" y="1235449"/>
            <a:ext cx="7598311" cy="1885749"/>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As we learned before MongoDB is a NoSQL database</a:t>
            </a:r>
            <a:r>
              <a:rPr lang="en-US" b="0" i="0" dirty="0">
                <a:solidFill>
                  <a:srgbClr val="D2D0CE"/>
                </a:solidFill>
                <a:effectLst/>
                <a:latin typeface="-apple-system"/>
              </a:rPr>
              <a:t> </a:t>
            </a:r>
            <a:r>
              <a:rPr lang="en-US" b="0" i="0" dirty="0">
                <a:solidFill>
                  <a:schemeClr val="tx1"/>
                </a:solidFill>
                <a:effectLst/>
                <a:latin typeface="Inter" panose="020B0604020202020204" charset="0"/>
                <a:ea typeface="Inter" panose="020B0604020202020204" charset="0"/>
              </a:rPr>
              <a:t>which means it does not use tables, rows, and columns to organize data, but instead uses </a:t>
            </a:r>
            <a:r>
              <a:rPr lang="en-US" b="0" i="0" dirty="0">
                <a:solidFill>
                  <a:schemeClr val="tx1"/>
                </a:solidFill>
                <a:effectLst/>
                <a:highlight>
                  <a:srgbClr val="4BFF7A"/>
                </a:highlight>
                <a:latin typeface="Inter" panose="020B0604020202020204" charset="0"/>
                <a:ea typeface="Inter" panose="020B0604020202020204" charset="0"/>
              </a:rPr>
              <a:t>documents</a:t>
            </a:r>
            <a:r>
              <a:rPr lang="en-US" b="0" i="0" dirty="0">
                <a:solidFill>
                  <a:schemeClr val="tx1"/>
                </a:solidFill>
                <a:effectLst/>
                <a:latin typeface="Inter" panose="020B0604020202020204" charset="0"/>
                <a:ea typeface="Inter" panose="020B0604020202020204" charset="0"/>
              </a:rPr>
              <a:t>, </a:t>
            </a:r>
            <a:r>
              <a:rPr lang="en-US" b="0" i="0" dirty="0">
                <a:solidFill>
                  <a:schemeClr val="tx1"/>
                </a:solidFill>
                <a:effectLst/>
                <a:highlight>
                  <a:srgbClr val="4BFF7A"/>
                </a:highlight>
                <a:latin typeface="Inter" panose="020B0604020202020204" charset="0"/>
                <a:ea typeface="Inter" panose="020B0604020202020204" charset="0"/>
              </a:rPr>
              <a:t>collections</a:t>
            </a:r>
            <a:r>
              <a:rPr lang="en-US" b="0" i="0" dirty="0">
                <a:solidFill>
                  <a:schemeClr val="tx1"/>
                </a:solidFill>
                <a:effectLst/>
                <a:latin typeface="Inter" panose="020B0604020202020204" charset="0"/>
                <a:ea typeface="Inter" panose="020B0604020202020204" charset="0"/>
              </a:rPr>
              <a:t>, and </a:t>
            </a:r>
            <a:r>
              <a:rPr lang="en-US" b="0" i="0" dirty="0">
                <a:solidFill>
                  <a:schemeClr val="tx1"/>
                </a:solidFill>
                <a:effectLst/>
                <a:highlight>
                  <a:srgbClr val="4BFF7A"/>
                </a:highlight>
                <a:latin typeface="Inter" panose="020B0604020202020204" charset="0"/>
                <a:ea typeface="Inter" panose="020B0604020202020204" charset="0"/>
              </a:rPr>
              <a:t>fields</a:t>
            </a:r>
            <a:r>
              <a:rPr lang="en-US" b="0" i="0" dirty="0">
                <a:solidFill>
                  <a:schemeClr val="tx1"/>
                </a:solidFill>
                <a:effectLst/>
                <a:latin typeface="Inter" panose="020B0604020202020204" charset="0"/>
                <a:ea typeface="Inter" panose="020B0604020202020204" charset="0"/>
              </a:rPr>
              <a:t>.</a:t>
            </a:r>
          </a:p>
          <a:p>
            <a:pPr marL="425450" indent="-285750">
              <a:buFont typeface="Arial" panose="020B0604020202020204" pitchFamily="34" charset="0"/>
              <a:buChar char="•"/>
            </a:pPr>
            <a:endParaRPr lang="en-US" dirty="0">
              <a:solidFill>
                <a:schemeClr val="tx1"/>
              </a:solidFill>
              <a:latin typeface="Inter" panose="020B0604020202020204" charset="0"/>
              <a:ea typeface="Inter" panose="020B0604020202020204" charset="0"/>
            </a:endParaRPr>
          </a:p>
          <a:p>
            <a:pPr marL="425450" indent="-285750">
              <a:buFont typeface="Arial" panose="020B0604020202020204" pitchFamily="34" charset="0"/>
              <a:buChar char="•"/>
            </a:pPr>
            <a:endParaRPr lang="en-US" dirty="0">
              <a:solidFill>
                <a:schemeClr val="tx1"/>
              </a:solidFill>
              <a:latin typeface="Inter" panose="020B0604020202020204" charset="0"/>
              <a:ea typeface="Inter" panose="020B0604020202020204" charset="0"/>
            </a:endParaRPr>
          </a:p>
          <a:p>
            <a:pPr marL="425450" indent="-285750">
              <a:buFont typeface="Arial" panose="020B0604020202020204" pitchFamily="34" charset="0"/>
              <a:buChar char="•"/>
            </a:pPr>
            <a:endParaRPr lang="en-US" dirty="0">
              <a:solidFill>
                <a:schemeClr val="tx1"/>
              </a:solidFill>
              <a:latin typeface="Inter" panose="020B0604020202020204" charset="0"/>
              <a:ea typeface="Inter" panose="020B0604020202020204" charset="0"/>
            </a:endParaRPr>
          </a:p>
          <a:p>
            <a:pPr marL="425450" indent="-285750">
              <a:buFont typeface="Arial" panose="020B0604020202020204" pitchFamily="34" charset="0"/>
              <a:buChar char="•"/>
            </a:pPr>
            <a:endParaRPr lang="en-US" dirty="0">
              <a:solidFill>
                <a:schemeClr val="tx1"/>
              </a:solidFill>
              <a:latin typeface="Inter" panose="020B0604020202020204" charset="0"/>
              <a:ea typeface="Inter" panose="020B0604020202020204" charset="0"/>
            </a:endParaRPr>
          </a:p>
          <a:p>
            <a:pPr marL="425450" indent="-285750">
              <a:buFont typeface="Arial" panose="020B0604020202020204" pitchFamily="34" charset="0"/>
              <a:buChar char="•"/>
            </a:pPr>
            <a:endParaRPr lang="en-US" dirty="0">
              <a:solidFill>
                <a:schemeClr val="tx1"/>
              </a:solidFill>
              <a:latin typeface="Inter" panose="020B0604020202020204" charset="0"/>
              <a:ea typeface="Inter" panose="020B0604020202020204" charset="0"/>
            </a:endParaRPr>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3921DA2-D8CF-0F9E-765B-B2DF2FA082C2}"/>
              </a:ext>
            </a:extLst>
          </p:cNvPr>
          <p:cNvSpPr txBox="1"/>
          <p:nvPr/>
        </p:nvSpPr>
        <p:spPr>
          <a:xfrm>
            <a:off x="1252383" y="2144975"/>
            <a:ext cx="5567804" cy="1169551"/>
          </a:xfrm>
          <a:prstGeom prst="rect">
            <a:avLst/>
          </a:prstGeom>
          <a:noFill/>
        </p:spPr>
        <p:txBody>
          <a:bodyPr wrap="square" rtlCol="0">
            <a:spAutoFit/>
          </a:bodyPr>
          <a:lstStyle/>
          <a:p>
            <a:pPr marL="425450" indent="-285750">
              <a:buFont typeface="Wingdings" panose="05000000000000000000" pitchFamily="2" charset="2"/>
              <a:buChar char="Ø"/>
            </a:pPr>
            <a:r>
              <a:rPr lang="en-US" b="0" i="0" dirty="0">
                <a:solidFill>
                  <a:schemeClr val="tx1"/>
                </a:solidFill>
                <a:effectLst/>
                <a:latin typeface="-apple-system"/>
              </a:rPr>
              <a:t>A </a:t>
            </a:r>
            <a:r>
              <a:rPr lang="en-US" b="1" i="0" dirty="0">
                <a:solidFill>
                  <a:schemeClr val="accent2">
                    <a:lumMod val="50000"/>
                  </a:schemeClr>
                </a:solidFill>
                <a:effectLst/>
                <a:latin typeface="-apple-system"/>
              </a:rPr>
              <a:t>collection</a:t>
            </a:r>
            <a:r>
              <a:rPr lang="en-US" b="0" i="0" dirty="0">
                <a:solidFill>
                  <a:schemeClr val="tx1"/>
                </a:solidFill>
                <a:effectLst/>
                <a:latin typeface="-apple-system"/>
              </a:rPr>
              <a:t> is a group of documents that are related to each other.</a:t>
            </a:r>
            <a:endParaRPr lang="en-US" b="0" i="0" dirty="0">
              <a:solidFill>
                <a:schemeClr val="tx1"/>
              </a:solidFill>
              <a:effectLst/>
              <a:latin typeface="Inter" panose="020B0604020202020204" charset="0"/>
              <a:ea typeface="Inter" panose="020B0604020202020204" charset="0"/>
            </a:endParaRPr>
          </a:p>
          <a:p>
            <a:pPr marL="425450" indent="-285750">
              <a:buFont typeface="Wingdings" panose="05000000000000000000" pitchFamily="2" charset="2"/>
              <a:buChar char="Ø"/>
            </a:pPr>
            <a:r>
              <a:rPr lang="en-US" b="0" i="0" dirty="0">
                <a:solidFill>
                  <a:schemeClr val="tx1"/>
                </a:solidFill>
                <a:effectLst/>
                <a:latin typeface="-apple-system"/>
              </a:rPr>
              <a:t>A </a:t>
            </a:r>
            <a:r>
              <a:rPr lang="en-US" b="1" i="0" dirty="0">
                <a:solidFill>
                  <a:schemeClr val="accent1">
                    <a:lumMod val="75000"/>
                  </a:schemeClr>
                </a:solidFill>
                <a:effectLst/>
                <a:latin typeface="-apple-system"/>
              </a:rPr>
              <a:t>document</a:t>
            </a:r>
            <a:r>
              <a:rPr lang="en-US" b="0" i="0" dirty="0">
                <a:solidFill>
                  <a:schemeClr val="tx1"/>
                </a:solidFill>
                <a:effectLst/>
                <a:latin typeface="-apple-system"/>
              </a:rPr>
              <a:t> is a piece of data that can have any number of fields.</a:t>
            </a:r>
            <a:endParaRPr lang="en-US" dirty="0">
              <a:solidFill>
                <a:schemeClr val="tx1"/>
              </a:solidFill>
              <a:latin typeface="Inter" panose="020B0604020202020204" charset="0"/>
              <a:ea typeface="Inter" panose="020B0604020202020204" charset="0"/>
            </a:endParaRPr>
          </a:p>
          <a:p>
            <a:pPr marL="425450" indent="-285750">
              <a:buFont typeface="Wingdings" panose="05000000000000000000" pitchFamily="2" charset="2"/>
              <a:buChar char="Ø"/>
            </a:pPr>
            <a:r>
              <a:rPr lang="en-US" b="0" i="0" dirty="0">
                <a:solidFill>
                  <a:schemeClr val="tx1"/>
                </a:solidFill>
                <a:effectLst/>
                <a:latin typeface="-apple-system"/>
              </a:rPr>
              <a:t>A </a:t>
            </a:r>
            <a:r>
              <a:rPr lang="en-US" b="1" i="0" dirty="0">
                <a:solidFill>
                  <a:schemeClr val="bg2">
                    <a:lumMod val="50000"/>
                  </a:schemeClr>
                </a:solidFill>
                <a:effectLst/>
                <a:latin typeface="-apple-system"/>
              </a:rPr>
              <a:t>field</a:t>
            </a:r>
            <a:r>
              <a:rPr lang="en-US" b="0" i="0" dirty="0">
                <a:solidFill>
                  <a:schemeClr val="tx1"/>
                </a:solidFill>
                <a:effectLst/>
                <a:latin typeface="-apple-system"/>
              </a:rPr>
              <a:t> is a </a:t>
            </a:r>
            <a:r>
              <a:rPr lang="en-US" b="0" i="0" dirty="0">
                <a:solidFill>
                  <a:schemeClr val="accent6">
                    <a:lumMod val="60000"/>
                    <a:lumOff val="40000"/>
                  </a:schemeClr>
                </a:solidFill>
                <a:effectLst/>
                <a:latin typeface="-apple-system"/>
              </a:rPr>
              <a:t>name</a:t>
            </a:r>
            <a:r>
              <a:rPr lang="en-US" b="0" i="0" dirty="0">
                <a:solidFill>
                  <a:schemeClr val="tx1"/>
                </a:solidFill>
                <a:effectLst/>
                <a:latin typeface="-apple-system"/>
              </a:rPr>
              <a:t>-</a:t>
            </a:r>
            <a:r>
              <a:rPr lang="en-US" b="0" i="0" dirty="0">
                <a:solidFill>
                  <a:schemeClr val="accent3">
                    <a:lumMod val="60000"/>
                    <a:lumOff val="40000"/>
                  </a:schemeClr>
                </a:solidFill>
                <a:effectLst/>
                <a:latin typeface="-apple-system"/>
              </a:rPr>
              <a:t>value</a:t>
            </a:r>
            <a:r>
              <a:rPr lang="en-US" b="0" i="0" dirty="0">
                <a:solidFill>
                  <a:schemeClr val="tx1"/>
                </a:solidFill>
                <a:effectLst/>
                <a:latin typeface="-apple-system"/>
              </a:rPr>
              <a:t> pair that represents an attribute of a document.</a:t>
            </a:r>
            <a:endParaRPr lang="en-US" dirty="0">
              <a:solidFill>
                <a:schemeClr val="tx1"/>
              </a:solidFill>
              <a:latin typeface="Inter" panose="020B0604020202020204" charset="0"/>
              <a:ea typeface="Inter" panose="020B0604020202020204" charset="0"/>
            </a:endParaRPr>
          </a:p>
          <a:p>
            <a:endParaRPr lang="en-US" dirty="0"/>
          </a:p>
        </p:txBody>
      </p:sp>
      <p:pic>
        <p:nvPicPr>
          <p:cNvPr id="7" name="Picture 6">
            <a:extLst>
              <a:ext uri="{FF2B5EF4-FFF2-40B4-BE49-F238E27FC236}">
                <a16:creationId xmlns:a16="http://schemas.microsoft.com/office/drawing/2014/main" id="{0CAF89BD-A58B-BE03-CCE9-0E4EBF36DBCD}"/>
              </a:ext>
            </a:extLst>
          </p:cNvPr>
          <p:cNvPicPr>
            <a:picLocks noChangeAspect="1"/>
          </p:cNvPicPr>
          <p:nvPr/>
        </p:nvPicPr>
        <p:blipFill>
          <a:blip r:embed="rId3"/>
          <a:stretch>
            <a:fillRect/>
          </a:stretch>
        </p:blipFill>
        <p:spPr>
          <a:xfrm>
            <a:off x="1398940" y="3330054"/>
            <a:ext cx="1794636" cy="1323104"/>
          </a:xfrm>
          <a:prstGeom prst="rect">
            <a:avLst/>
          </a:prstGeom>
        </p:spPr>
      </p:pic>
      <p:sp>
        <p:nvSpPr>
          <p:cNvPr id="9" name="Rectangle 8">
            <a:extLst>
              <a:ext uri="{FF2B5EF4-FFF2-40B4-BE49-F238E27FC236}">
                <a16:creationId xmlns:a16="http://schemas.microsoft.com/office/drawing/2014/main" id="{2188B478-2920-CD64-99A4-7EBE08760954}"/>
              </a:ext>
            </a:extLst>
          </p:cNvPr>
          <p:cNvSpPr/>
          <p:nvPr/>
        </p:nvSpPr>
        <p:spPr>
          <a:xfrm>
            <a:off x="3536287" y="3778254"/>
            <a:ext cx="1180531" cy="196491"/>
          </a:xfrm>
          <a:prstGeom prst="rect">
            <a:avLst/>
          </a:prstGeom>
          <a:no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2173B6-71F7-0696-F293-359DA818A790}"/>
              </a:ext>
            </a:extLst>
          </p:cNvPr>
          <p:cNvSpPr/>
          <p:nvPr/>
        </p:nvSpPr>
        <p:spPr>
          <a:xfrm>
            <a:off x="5997316" y="3449577"/>
            <a:ext cx="2426683" cy="1109997"/>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9BC145-8216-85B3-4EE2-CC2CEEDB0C79}"/>
              </a:ext>
            </a:extLst>
          </p:cNvPr>
          <p:cNvSpPr/>
          <p:nvPr/>
        </p:nvSpPr>
        <p:spPr>
          <a:xfrm>
            <a:off x="6005117" y="3602624"/>
            <a:ext cx="1449783" cy="16927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2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Effect transition="in" filter="fade">
                                      <p:cBhvr>
                                        <p:cTn id="7" dur="500"/>
                                        <p:tgtEl>
                                          <p:spTgt spid="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1000"/>
                                        <p:tgtEl>
                                          <p:spTgt spid="2">
                                            <p:txEl>
                                              <p:pRg st="1" end="1"/>
                                            </p:txEl>
                                          </p:spTgt>
                                        </p:tgtEl>
                                      </p:cBhvr>
                                    </p:animEffect>
                                    <p:anim calcmode="lin" valueType="num">
                                      <p:cBhvr>
                                        <p:cTn id="2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1000"/>
                                        <p:tgtEl>
                                          <p:spTgt spid="2">
                                            <p:txEl>
                                              <p:pRg st="2" end="2"/>
                                            </p:txEl>
                                          </p:spTgt>
                                        </p:tgtEl>
                                      </p:cBhvr>
                                    </p:animEffect>
                                    <p:anim calcmode="lin" valueType="num">
                                      <p:cBhvr>
                                        <p:cTn id="27"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MongoDB Atlas</a:t>
            </a:r>
            <a:endParaRPr dirty="0"/>
          </a:p>
        </p:txBody>
      </p:sp>
      <p:sp>
        <p:nvSpPr>
          <p:cNvPr id="869" name="Google Shape;869;p37"/>
          <p:cNvSpPr txBox="1">
            <a:spLocks noGrp="1"/>
          </p:cNvSpPr>
          <p:nvPr>
            <p:ph type="subTitle" idx="2"/>
          </p:nvPr>
        </p:nvSpPr>
        <p:spPr>
          <a:xfrm>
            <a:off x="720000" y="1444305"/>
            <a:ext cx="6117528" cy="3286242"/>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To use MongoDB, you need to install it on your computer or use a cloud service that provides MongoDB as a service, such as </a:t>
            </a:r>
            <a:r>
              <a:rPr lang="en-US" b="1" i="0" dirty="0">
                <a:solidFill>
                  <a:schemeClr val="tx1"/>
                </a:solidFill>
                <a:effectLst/>
                <a:latin typeface="Inter" panose="020B0604020202020204" charset="0"/>
                <a:ea typeface="Inter" panose="020B0604020202020204" charset="0"/>
              </a:rPr>
              <a:t>MongoDB Atlas</a:t>
            </a:r>
            <a:r>
              <a:rPr lang="en-US" b="0" i="0" dirty="0">
                <a:solidFill>
                  <a:schemeClr val="tx1"/>
                </a:solidFill>
                <a:effectLst/>
                <a:latin typeface="Inter" panose="020B0604020202020204" charset="0"/>
                <a:ea typeface="Inter" panose="020B0604020202020204" charset="0"/>
              </a:rPr>
              <a:t>.</a:t>
            </a:r>
          </a:p>
          <a:p>
            <a:pPr marL="425450" indent="-285750">
              <a:buFont typeface="Arial" panose="020B0604020202020204" pitchFamily="34" charset="0"/>
              <a:buChar char="•"/>
            </a:pPr>
            <a:endParaRPr lang="en-US" dirty="0">
              <a:solidFill>
                <a:schemeClr val="tx1"/>
              </a:solidFill>
              <a:latin typeface="Inter" panose="020B0604020202020204" charset="0"/>
              <a:ea typeface="Inter" panose="020B0604020202020204" charset="0"/>
            </a:endParaRPr>
          </a:p>
          <a:p>
            <a:pPr marL="139700" indent="0"/>
            <a:r>
              <a:rPr lang="en-US" b="1" dirty="0">
                <a:solidFill>
                  <a:schemeClr val="tx1"/>
                </a:solidFill>
                <a:latin typeface="Inter" panose="020B0604020202020204" charset="0"/>
                <a:ea typeface="Inter" panose="020B0604020202020204" charset="0"/>
              </a:rPr>
              <a:t>STEPS</a:t>
            </a:r>
          </a:p>
          <a:p>
            <a:pPr marL="139700" indent="0"/>
            <a:endParaRPr lang="en-US" dirty="0">
              <a:solidFill>
                <a:schemeClr val="tx1"/>
              </a:solidFill>
              <a:latin typeface="Inter" panose="020B0604020202020204" charset="0"/>
              <a:ea typeface="Inter" panose="020B0604020202020204" charset="0"/>
            </a:endParaRPr>
          </a:p>
          <a:p>
            <a:pPr marL="425450" indent="-285750">
              <a:buFont typeface="Arial" panose="020B0604020202020204" pitchFamily="34" charset="0"/>
              <a:buChar char="•"/>
            </a:pPr>
            <a:r>
              <a:rPr lang="en-US" dirty="0">
                <a:solidFill>
                  <a:schemeClr val="tx1"/>
                </a:solidFill>
                <a:latin typeface="Inter" panose="020B0604020202020204" charset="0"/>
                <a:ea typeface="Inter" panose="020B0604020202020204" charset="0"/>
              </a:rPr>
              <a:t>Create a new cluster in </a:t>
            </a:r>
            <a:r>
              <a:rPr lang="en-US" dirty="0">
                <a:solidFill>
                  <a:schemeClr val="accent2">
                    <a:lumMod val="50000"/>
                  </a:schemeClr>
                </a:solidFill>
                <a:latin typeface="Inter" panose="020B0604020202020204" charset="0"/>
                <a:ea typeface="Inter" panose="020B0604020202020204" charset="0"/>
                <a:hlinkClick r:id="rId3">
                  <a:extLst>
                    <a:ext uri="{A12FA001-AC4F-418D-AE19-62706E023703}">
                      <ahyp:hlinkClr xmlns:ahyp="http://schemas.microsoft.com/office/drawing/2018/hyperlinkcolor" val="tx"/>
                    </a:ext>
                  </a:extLst>
                </a:hlinkClick>
              </a:rPr>
              <a:t>Mongo Atlas</a:t>
            </a:r>
            <a:r>
              <a:rPr lang="en-US" dirty="0">
                <a:solidFill>
                  <a:schemeClr val="accent2">
                    <a:lumMod val="50000"/>
                  </a:schemeClr>
                </a:solidFill>
                <a:latin typeface="Inter" panose="020B0604020202020204" charset="0"/>
                <a:ea typeface="Inter" panose="020B0604020202020204" charset="0"/>
              </a:rPr>
              <a:t>.</a:t>
            </a:r>
          </a:p>
          <a:p>
            <a:pPr marL="425450" indent="-285750">
              <a:buFont typeface="Arial" panose="020B0604020202020204" pitchFamily="34" charset="0"/>
              <a:buChar char="•"/>
            </a:pPr>
            <a:r>
              <a:rPr lang="en-US" dirty="0">
                <a:solidFill>
                  <a:schemeClr val="tx1"/>
                </a:solidFill>
                <a:latin typeface="Inter" panose="020B0604020202020204" charset="0"/>
                <a:ea typeface="Inter" panose="020B0604020202020204" charset="0"/>
              </a:rPr>
              <a:t>Create a new database inside that cluster.</a:t>
            </a:r>
          </a:p>
          <a:p>
            <a:pPr marL="425450" indent="-285750">
              <a:buFont typeface="Arial" panose="020B0604020202020204" pitchFamily="34" charset="0"/>
              <a:buChar char="•"/>
            </a:pPr>
            <a:r>
              <a:rPr lang="en-US" dirty="0">
                <a:solidFill>
                  <a:schemeClr val="tx1"/>
                </a:solidFill>
                <a:latin typeface="Inter" panose="020B0604020202020204" charset="0"/>
                <a:ea typeface="Inter" panose="020B0604020202020204" charset="0"/>
              </a:rPr>
              <a:t>Get the connection string for the specific database to connect programmatically.</a:t>
            </a:r>
          </a:p>
          <a:p>
            <a:pPr marL="139700" indent="0"/>
            <a:endParaRPr lang="en-US" dirty="0">
              <a:solidFill>
                <a:schemeClr val="accent2">
                  <a:lumMod val="50000"/>
                </a:schemeClr>
              </a:solidFill>
              <a:latin typeface="Inter" panose="020B0604020202020204" charset="0"/>
              <a:ea typeface="Inter" panose="020B0604020202020204" charset="0"/>
            </a:endParaRPr>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A62492A-1341-69B5-B354-0643F018A583}"/>
              </a:ext>
            </a:extLst>
          </p:cNvPr>
          <p:cNvPicPr>
            <a:picLocks noChangeAspect="1"/>
          </p:cNvPicPr>
          <p:nvPr/>
        </p:nvPicPr>
        <p:blipFill>
          <a:blip r:embed="rId4"/>
          <a:stretch>
            <a:fillRect/>
          </a:stretch>
        </p:blipFill>
        <p:spPr>
          <a:xfrm>
            <a:off x="1478380" y="4014882"/>
            <a:ext cx="5905060" cy="659608"/>
          </a:xfrm>
          <a:prstGeom prst="rect">
            <a:avLst/>
          </a:prstGeom>
        </p:spPr>
      </p:pic>
      <p:pic>
        <p:nvPicPr>
          <p:cNvPr id="7" name="Picture 6" descr="A green leaf with black background&#10;&#10;Description automatically generated">
            <a:extLst>
              <a:ext uri="{FF2B5EF4-FFF2-40B4-BE49-F238E27FC236}">
                <a16:creationId xmlns:a16="http://schemas.microsoft.com/office/drawing/2014/main" id="{B3565952-DDE8-C5EB-7352-211CD392D4CB}"/>
              </a:ext>
            </a:extLst>
          </p:cNvPr>
          <p:cNvPicPr>
            <a:picLocks noChangeAspect="1"/>
          </p:cNvPicPr>
          <p:nvPr/>
        </p:nvPicPr>
        <p:blipFill>
          <a:blip r:embed="rId5"/>
          <a:stretch>
            <a:fillRect/>
          </a:stretch>
        </p:blipFill>
        <p:spPr>
          <a:xfrm>
            <a:off x="6837528" y="1439816"/>
            <a:ext cx="1434063" cy="1434063"/>
          </a:xfrm>
          <a:prstGeom prst="rect">
            <a:avLst/>
          </a:prstGeom>
        </p:spPr>
      </p:pic>
    </p:spTree>
    <p:extLst>
      <p:ext uri="{BB962C8B-B14F-4D97-AF65-F5344CB8AC3E}">
        <p14:creationId xmlns:p14="http://schemas.microsoft.com/office/powerpoint/2010/main" val="403497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41584" y="2245105"/>
            <a:ext cx="5243710" cy="9176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CRUD</a:t>
            </a:r>
          </a:p>
        </p:txBody>
      </p:sp>
      <p:sp>
        <p:nvSpPr>
          <p:cNvPr id="757" name="Google Shape;757;p36"/>
          <p:cNvSpPr txBox="1">
            <a:spLocks noGrp="1"/>
          </p:cNvSpPr>
          <p:nvPr>
            <p:ph type="subTitle" idx="1"/>
          </p:nvPr>
        </p:nvSpPr>
        <p:spPr>
          <a:xfrm>
            <a:off x="541584" y="3162718"/>
            <a:ext cx="4740900"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MongoDB driver for CRUD</a:t>
            </a:r>
          </a:p>
        </p:txBody>
      </p:sp>
      <p:sp>
        <p:nvSpPr>
          <p:cNvPr id="758" name="Google Shape;758;p36"/>
          <p:cNvSpPr txBox="1">
            <a:spLocks noGrp="1"/>
          </p:cNvSpPr>
          <p:nvPr>
            <p:ph type="title" idx="2"/>
          </p:nvPr>
        </p:nvSpPr>
        <p:spPr>
          <a:xfrm>
            <a:off x="541584" y="1590964"/>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759" name="Google Shape;759;p36"/>
          <p:cNvSpPr/>
          <p:nvPr/>
        </p:nvSpPr>
        <p:spPr>
          <a:xfrm>
            <a:off x="5848297" y="2185455"/>
            <a:ext cx="14698" cy="116278"/>
          </a:xfrm>
          <a:custGeom>
            <a:avLst/>
            <a:gdLst/>
            <a:ahLst/>
            <a:cxnLst/>
            <a:rect l="l" t="t" r="r" b="b"/>
            <a:pathLst>
              <a:path w="158" h="1250" extrusionOk="0">
                <a:moveTo>
                  <a:pt x="89" y="1"/>
                </a:moveTo>
                <a:cubicBezTo>
                  <a:pt x="68" y="1"/>
                  <a:pt x="47" y="22"/>
                  <a:pt x="47" y="43"/>
                </a:cubicBezTo>
                <a:cubicBezTo>
                  <a:pt x="26" y="435"/>
                  <a:pt x="26" y="807"/>
                  <a:pt x="0" y="1200"/>
                </a:cubicBezTo>
                <a:cubicBezTo>
                  <a:pt x="0" y="1221"/>
                  <a:pt x="26" y="1242"/>
                  <a:pt x="68" y="1242"/>
                </a:cubicBezTo>
                <a:cubicBezTo>
                  <a:pt x="72" y="1247"/>
                  <a:pt x="77" y="1250"/>
                  <a:pt x="81" y="1250"/>
                </a:cubicBezTo>
                <a:cubicBezTo>
                  <a:pt x="97" y="1250"/>
                  <a:pt x="110" y="1217"/>
                  <a:pt x="110" y="1200"/>
                </a:cubicBezTo>
                <a:cubicBezTo>
                  <a:pt x="131" y="807"/>
                  <a:pt x="131" y="435"/>
                  <a:pt x="157" y="43"/>
                </a:cubicBezTo>
                <a:cubicBezTo>
                  <a:pt x="157" y="22"/>
                  <a:pt x="13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5872577" y="2173269"/>
            <a:ext cx="14698" cy="38604"/>
          </a:xfrm>
          <a:custGeom>
            <a:avLst/>
            <a:gdLst/>
            <a:ahLst/>
            <a:cxnLst/>
            <a:rect l="l" t="t" r="r" b="b"/>
            <a:pathLst>
              <a:path w="158" h="415" extrusionOk="0">
                <a:moveTo>
                  <a:pt x="48" y="1"/>
                </a:moveTo>
                <a:cubicBezTo>
                  <a:pt x="1" y="22"/>
                  <a:pt x="1" y="43"/>
                  <a:pt x="1" y="64"/>
                </a:cubicBezTo>
                <a:cubicBezTo>
                  <a:pt x="27" y="153"/>
                  <a:pt x="27" y="263"/>
                  <a:pt x="27" y="352"/>
                </a:cubicBezTo>
                <a:cubicBezTo>
                  <a:pt x="27" y="394"/>
                  <a:pt x="69" y="415"/>
                  <a:pt x="90" y="415"/>
                </a:cubicBezTo>
                <a:cubicBezTo>
                  <a:pt x="132" y="415"/>
                  <a:pt x="158" y="373"/>
                  <a:pt x="132" y="352"/>
                </a:cubicBezTo>
                <a:cubicBezTo>
                  <a:pt x="132" y="263"/>
                  <a:pt x="132" y="153"/>
                  <a:pt x="111" y="43"/>
                </a:cubicBezTo>
                <a:cubicBezTo>
                  <a:pt x="111" y="22"/>
                  <a:pt x="69" y="1"/>
                  <a:pt x="4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6037230" y="2673734"/>
            <a:ext cx="14233" cy="47721"/>
          </a:xfrm>
          <a:custGeom>
            <a:avLst/>
            <a:gdLst/>
            <a:ahLst/>
            <a:cxnLst/>
            <a:rect l="l" t="t" r="r" b="b"/>
            <a:pathLst>
              <a:path w="153" h="513" extrusionOk="0">
                <a:moveTo>
                  <a:pt x="76" y="1"/>
                </a:moveTo>
                <a:cubicBezTo>
                  <a:pt x="52" y="1"/>
                  <a:pt x="37" y="16"/>
                  <a:pt x="22" y="31"/>
                </a:cubicBezTo>
                <a:cubicBezTo>
                  <a:pt x="1" y="182"/>
                  <a:pt x="1" y="313"/>
                  <a:pt x="1" y="444"/>
                </a:cubicBezTo>
                <a:cubicBezTo>
                  <a:pt x="1" y="491"/>
                  <a:pt x="22" y="512"/>
                  <a:pt x="43" y="512"/>
                </a:cubicBezTo>
                <a:cubicBezTo>
                  <a:pt x="90" y="512"/>
                  <a:pt x="111" y="491"/>
                  <a:pt x="111" y="471"/>
                </a:cubicBezTo>
                <a:cubicBezTo>
                  <a:pt x="111" y="313"/>
                  <a:pt x="111" y="182"/>
                  <a:pt x="132" y="78"/>
                </a:cubicBezTo>
                <a:cubicBezTo>
                  <a:pt x="153" y="31"/>
                  <a:pt x="132" y="10"/>
                  <a:pt x="111" y="10"/>
                </a:cubicBezTo>
                <a:cubicBezTo>
                  <a:pt x="97" y="4"/>
                  <a:pt x="86"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5917414" y="2486013"/>
            <a:ext cx="71257" cy="204091"/>
          </a:xfrm>
          <a:custGeom>
            <a:avLst/>
            <a:gdLst/>
            <a:ahLst/>
            <a:cxnLst/>
            <a:rect l="l" t="t" r="r" b="b"/>
            <a:pathLst>
              <a:path w="766" h="2194" extrusionOk="0">
                <a:moveTo>
                  <a:pt x="242" y="1"/>
                </a:moveTo>
                <a:cubicBezTo>
                  <a:pt x="221" y="1"/>
                  <a:pt x="174" y="22"/>
                  <a:pt x="174" y="43"/>
                </a:cubicBezTo>
                <a:cubicBezTo>
                  <a:pt x="1" y="787"/>
                  <a:pt x="221" y="1546"/>
                  <a:pt x="655" y="2159"/>
                </a:cubicBezTo>
                <a:cubicBezTo>
                  <a:pt x="655" y="2183"/>
                  <a:pt x="670" y="2193"/>
                  <a:pt x="687" y="2193"/>
                </a:cubicBezTo>
                <a:cubicBezTo>
                  <a:pt x="699" y="2193"/>
                  <a:pt x="713" y="2188"/>
                  <a:pt x="723" y="2180"/>
                </a:cubicBezTo>
                <a:cubicBezTo>
                  <a:pt x="744" y="2159"/>
                  <a:pt x="765" y="2138"/>
                  <a:pt x="744" y="2096"/>
                </a:cubicBezTo>
                <a:cubicBezTo>
                  <a:pt x="331" y="1504"/>
                  <a:pt x="132" y="787"/>
                  <a:pt x="283" y="64"/>
                </a:cubicBezTo>
                <a:cubicBezTo>
                  <a:pt x="283" y="43"/>
                  <a:pt x="263" y="22"/>
                  <a:pt x="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939833" y="2389734"/>
            <a:ext cx="46885" cy="86139"/>
          </a:xfrm>
          <a:custGeom>
            <a:avLst/>
            <a:gdLst/>
            <a:ahLst/>
            <a:cxnLst/>
            <a:rect l="l" t="t" r="r" b="b"/>
            <a:pathLst>
              <a:path w="504" h="926" extrusionOk="0">
                <a:moveTo>
                  <a:pt x="433" y="1"/>
                </a:moveTo>
                <a:cubicBezTo>
                  <a:pt x="413" y="1"/>
                  <a:pt x="387" y="16"/>
                  <a:pt x="372" y="30"/>
                </a:cubicBezTo>
                <a:cubicBezTo>
                  <a:pt x="241" y="292"/>
                  <a:pt x="42" y="533"/>
                  <a:pt x="1" y="858"/>
                </a:cubicBezTo>
                <a:cubicBezTo>
                  <a:pt x="1" y="879"/>
                  <a:pt x="22" y="905"/>
                  <a:pt x="42" y="926"/>
                </a:cubicBezTo>
                <a:cubicBezTo>
                  <a:pt x="90" y="926"/>
                  <a:pt x="111" y="905"/>
                  <a:pt x="111" y="879"/>
                </a:cubicBezTo>
                <a:cubicBezTo>
                  <a:pt x="152" y="596"/>
                  <a:pt x="325" y="334"/>
                  <a:pt x="482" y="93"/>
                </a:cubicBezTo>
                <a:cubicBezTo>
                  <a:pt x="503" y="51"/>
                  <a:pt x="482" y="30"/>
                  <a:pt x="456" y="10"/>
                </a:cubicBezTo>
                <a:cubicBezTo>
                  <a:pt x="450" y="3"/>
                  <a:pt x="442" y="1"/>
                  <a:pt x="4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5850716" y="2792432"/>
            <a:ext cx="20000" cy="114418"/>
          </a:xfrm>
          <a:custGeom>
            <a:avLst/>
            <a:gdLst/>
            <a:ahLst/>
            <a:cxnLst/>
            <a:rect l="l" t="t" r="r" b="b"/>
            <a:pathLst>
              <a:path w="215" h="1230" extrusionOk="0">
                <a:moveTo>
                  <a:pt x="84" y="1"/>
                </a:moveTo>
                <a:cubicBezTo>
                  <a:pt x="63" y="1"/>
                  <a:pt x="42" y="22"/>
                  <a:pt x="42" y="64"/>
                </a:cubicBezTo>
                <a:cubicBezTo>
                  <a:pt x="21" y="242"/>
                  <a:pt x="0" y="457"/>
                  <a:pt x="0" y="656"/>
                </a:cubicBezTo>
                <a:cubicBezTo>
                  <a:pt x="0" y="870"/>
                  <a:pt x="21" y="1048"/>
                  <a:pt x="105" y="1200"/>
                </a:cubicBezTo>
                <a:cubicBezTo>
                  <a:pt x="123" y="1215"/>
                  <a:pt x="150" y="1230"/>
                  <a:pt x="171" y="1230"/>
                </a:cubicBezTo>
                <a:cubicBezTo>
                  <a:pt x="180" y="1230"/>
                  <a:pt x="188" y="1227"/>
                  <a:pt x="194" y="1221"/>
                </a:cubicBezTo>
                <a:cubicBezTo>
                  <a:pt x="215" y="1200"/>
                  <a:pt x="215" y="1158"/>
                  <a:pt x="194" y="1132"/>
                </a:cubicBezTo>
                <a:cubicBezTo>
                  <a:pt x="131" y="1027"/>
                  <a:pt x="105" y="849"/>
                  <a:pt x="105" y="656"/>
                </a:cubicBezTo>
                <a:cubicBezTo>
                  <a:pt x="105" y="478"/>
                  <a:pt x="131" y="263"/>
                  <a:pt x="152" y="64"/>
                </a:cubicBezTo>
                <a:cubicBezTo>
                  <a:pt x="152" y="43"/>
                  <a:pt x="131" y="1"/>
                  <a:pt x="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5882809" y="2897734"/>
            <a:ext cx="44931" cy="13023"/>
          </a:xfrm>
          <a:custGeom>
            <a:avLst/>
            <a:gdLst/>
            <a:ahLst/>
            <a:cxnLst/>
            <a:rect l="l" t="t" r="r" b="b"/>
            <a:pathLst>
              <a:path w="483" h="140" extrusionOk="0">
                <a:moveTo>
                  <a:pt x="415" y="0"/>
                </a:moveTo>
                <a:cubicBezTo>
                  <a:pt x="329" y="0"/>
                  <a:pt x="240" y="32"/>
                  <a:pt x="150" y="32"/>
                </a:cubicBezTo>
                <a:cubicBezTo>
                  <a:pt x="130" y="32"/>
                  <a:pt x="110" y="30"/>
                  <a:pt x="90" y="26"/>
                </a:cubicBezTo>
                <a:cubicBezTo>
                  <a:pt x="77" y="19"/>
                  <a:pt x="66" y="15"/>
                  <a:pt x="57" y="15"/>
                </a:cubicBezTo>
                <a:cubicBezTo>
                  <a:pt x="35" y="15"/>
                  <a:pt x="22" y="33"/>
                  <a:pt x="22" y="47"/>
                </a:cubicBezTo>
                <a:lnTo>
                  <a:pt x="22" y="68"/>
                </a:lnTo>
                <a:cubicBezTo>
                  <a:pt x="1" y="89"/>
                  <a:pt x="22" y="110"/>
                  <a:pt x="69" y="131"/>
                </a:cubicBezTo>
                <a:cubicBezTo>
                  <a:pt x="97" y="137"/>
                  <a:pt x="126" y="139"/>
                  <a:pt x="154" y="139"/>
                </a:cubicBezTo>
                <a:cubicBezTo>
                  <a:pt x="256" y="139"/>
                  <a:pt x="355" y="110"/>
                  <a:pt x="441" y="110"/>
                </a:cubicBezTo>
                <a:cubicBezTo>
                  <a:pt x="462" y="110"/>
                  <a:pt x="483" y="89"/>
                  <a:pt x="483" y="47"/>
                </a:cubicBezTo>
                <a:cubicBezTo>
                  <a:pt x="483" y="26"/>
                  <a:pt x="462" y="0"/>
                  <a:pt x="4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36"/>
          <p:cNvGrpSpPr/>
          <p:nvPr/>
        </p:nvGrpSpPr>
        <p:grpSpPr>
          <a:xfrm>
            <a:off x="5738958" y="884490"/>
            <a:ext cx="3013346" cy="3724085"/>
            <a:chOff x="5694354" y="884490"/>
            <a:chExt cx="3013346" cy="3724085"/>
          </a:xfrm>
        </p:grpSpPr>
        <p:sp>
          <p:nvSpPr>
            <p:cNvPr id="767" name="Google Shape;767;p36"/>
            <p:cNvSpPr/>
            <p:nvPr/>
          </p:nvSpPr>
          <p:spPr>
            <a:xfrm>
              <a:off x="65567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36"/>
            <p:cNvGrpSpPr/>
            <p:nvPr/>
          </p:nvGrpSpPr>
          <p:grpSpPr>
            <a:xfrm>
              <a:off x="5694354" y="884490"/>
              <a:ext cx="1534181" cy="562396"/>
              <a:chOff x="1096075" y="487799"/>
              <a:chExt cx="3152210" cy="1155530"/>
            </a:xfrm>
          </p:grpSpPr>
          <p:sp>
            <p:nvSpPr>
              <p:cNvPr id="773" name="Google Shape;773;p36"/>
              <p:cNvSpPr/>
              <p:nvPr/>
            </p:nvSpPr>
            <p:spPr>
              <a:xfrm>
                <a:off x="2767517" y="589773"/>
                <a:ext cx="1480768" cy="418339"/>
              </a:xfrm>
              <a:custGeom>
                <a:avLst/>
                <a:gdLst/>
                <a:ahLst/>
                <a:cxnLst/>
                <a:rect l="l" t="t" r="r" b="b"/>
                <a:pathLst>
                  <a:path w="9511" h="2687" extrusionOk="0">
                    <a:moveTo>
                      <a:pt x="63" y="0"/>
                    </a:moveTo>
                    <a:lnTo>
                      <a:pt x="0" y="48"/>
                    </a:lnTo>
                    <a:lnTo>
                      <a:pt x="0" y="1661"/>
                    </a:lnTo>
                    <a:cubicBezTo>
                      <a:pt x="0" y="1681"/>
                      <a:pt x="21" y="1729"/>
                      <a:pt x="63" y="1729"/>
                    </a:cubicBezTo>
                    <a:cubicBezTo>
                      <a:pt x="84" y="1729"/>
                      <a:pt x="105" y="1681"/>
                      <a:pt x="105" y="1661"/>
                    </a:cubicBezTo>
                    <a:lnTo>
                      <a:pt x="105" y="110"/>
                    </a:lnTo>
                    <a:lnTo>
                      <a:pt x="9401" y="110"/>
                    </a:lnTo>
                    <a:lnTo>
                      <a:pt x="9401" y="2619"/>
                    </a:lnTo>
                    <a:cubicBezTo>
                      <a:pt x="9401" y="2666"/>
                      <a:pt x="9427" y="2687"/>
                      <a:pt x="9448" y="2687"/>
                    </a:cubicBezTo>
                    <a:cubicBezTo>
                      <a:pt x="9490" y="2687"/>
                      <a:pt x="9511" y="2666"/>
                      <a:pt x="9511" y="2619"/>
                    </a:cubicBezTo>
                    <a:lnTo>
                      <a:pt x="9511" y="48"/>
                    </a:lnTo>
                    <a:lnTo>
                      <a:pt x="944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3134468" y="671352"/>
                <a:ext cx="1052620" cy="387357"/>
              </a:xfrm>
              <a:custGeom>
                <a:avLst/>
                <a:gdLst/>
                <a:ahLst/>
                <a:cxnLst/>
                <a:rect l="l" t="t" r="r" b="b"/>
                <a:pathLst>
                  <a:path w="6761" h="2488" extrusionOk="0">
                    <a:moveTo>
                      <a:pt x="42" y="0"/>
                    </a:moveTo>
                    <a:cubicBezTo>
                      <a:pt x="21" y="0"/>
                      <a:pt x="0" y="26"/>
                      <a:pt x="0" y="68"/>
                    </a:cubicBezTo>
                    <a:cubicBezTo>
                      <a:pt x="0" y="89"/>
                      <a:pt x="21" y="110"/>
                      <a:pt x="42" y="110"/>
                    </a:cubicBezTo>
                    <a:lnTo>
                      <a:pt x="6630" y="110"/>
                    </a:lnTo>
                    <a:lnTo>
                      <a:pt x="6630" y="2446"/>
                    </a:lnTo>
                    <a:cubicBezTo>
                      <a:pt x="6630" y="2467"/>
                      <a:pt x="6677" y="2488"/>
                      <a:pt x="6698" y="2488"/>
                    </a:cubicBezTo>
                    <a:cubicBezTo>
                      <a:pt x="6719" y="2488"/>
                      <a:pt x="6761" y="2467"/>
                      <a:pt x="6761" y="2446"/>
                    </a:cubicBezTo>
                    <a:lnTo>
                      <a:pt x="6761" y="68"/>
                    </a:lnTo>
                    <a:lnTo>
                      <a:pt x="66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36"/>
              <p:cNvSpPr/>
              <p:nvPr/>
            </p:nvSpPr>
            <p:spPr>
              <a:xfrm>
                <a:off x="2654956" y="487799"/>
                <a:ext cx="795109" cy="285535"/>
              </a:xfrm>
              <a:custGeom>
                <a:avLst/>
                <a:gdLst/>
                <a:ahLst/>
                <a:cxnLst/>
                <a:rect l="l" t="t" r="r" b="b"/>
                <a:pathLst>
                  <a:path w="5107" h="1834" extrusionOk="0">
                    <a:moveTo>
                      <a:pt x="69" y="1"/>
                    </a:moveTo>
                    <a:lnTo>
                      <a:pt x="1" y="69"/>
                    </a:lnTo>
                    <a:lnTo>
                      <a:pt x="1" y="1771"/>
                    </a:lnTo>
                    <a:cubicBezTo>
                      <a:pt x="1" y="1813"/>
                      <a:pt x="22" y="1834"/>
                      <a:pt x="69" y="1834"/>
                    </a:cubicBezTo>
                    <a:cubicBezTo>
                      <a:pt x="90" y="1834"/>
                      <a:pt x="111" y="1813"/>
                      <a:pt x="111" y="1771"/>
                    </a:cubicBezTo>
                    <a:lnTo>
                      <a:pt x="111" y="132"/>
                    </a:lnTo>
                    <a:lnTo>
                      <a:pt x="5044" y="132"/>
                    </a:lnTo>
                    <a:cubicBezTo>
                      <a:pt x="5086" y="132"/>
                      <a:pt x="5107" y="90"/>
                      <a:pt x="5107" y="69"/>
                    </a:cubicBezTo>
                    <a:cubicBezTo>
                      <a:pt x="5107" y="48"/>
                      <a:pt x="5086" y="1"/>
                      <a:pt x="50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102614" y="515511"/>
                <a:ext cx="2027862" cy="1118010"/>
              </a:xfrm>
              <a:custGeom>
                <a:avLst/>
                <a:gdLst/>
                <a:ahLst/>
                <a:cxnLst/>
                <a:rect l="l" t="t" r="r" b="b"/>
                <a:pathLst>
                  <a:path w="13025" h="7181" extrusionOk="0">
                    <a:moveTo>
                      <a:pt x="6458" y="1"/>
                    </a:moveTo>
                    <a:cubicBezTo>
                      <a:pt x="5196" y="1"/>
                      <a:pt x="4059" y="739"/>
                      <a:pt x="3536" y="1897"/>
                    </a:cubicBezTo>
                    <a:cubicBezTo>
                      <a:pt x="3274" y="1813"/>
                      <a:pt x="2991" y="1766"/>
                      <a:pt x="2729" y="1766"/>
                    </a:cubicBezTo>
                    <a:cubicBezTo>
                      <a:pt x="1221" y="1766"/>
                      <a:pt x="1" y="2991"/>
                      <a:pt x="1" y="4473"/>
                    </a:cubicBezTo>
                    <a:cubicBezTo>
                      <a:pt x="1" y="5976"/>
                      <a:pt x="1221" y="7181"/>
                      <a:pt x="2729" y="7181"/>
                    </a:cubicBezTo>
                    <a:lnTo>
                      <a:pt x="10736" y="7181"/>
                    </a:lnTo>
                    <a:cubicBezTo>
                      <a:pt x="12004" y="7181"/>
                      <a:pt x="13025" y="6154"/>
                      <a:pt x="13025" y="4887"/>
                    </a:cubicBezTo>
                    <a:cubicBezTo>
                      <a:pt x="13025" y="3620"/>
                      <a:pt x="12004" y="2598"/>
                      <a:pt x="10736" y="2598"/>
                    </a:cubicBezTo>
                    <a:cubicBezTo>
                      <a:pt x="10365" y="2598"/>
                      <a:pt x="9993" y="2703"/>
                      <a:pt x="9668" y="2881"/>
                    </a:cubicBezTo>
                    <a:cubicBezTo>
                      <a:pt x="9490" y="1242"/>
                      <a:pt x="8097" y="1"/>
                      <a:pt x="6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6"/>
              <p:cNvSpPr/>
              <p:nvPr/>
            </p:nvSpPr>
            <p:spPr>
              <a:xfrm>
                <a:off x="1096075" y="508193"/>
                <a:ext cx="2044988" cy="1135136"/>
              </a:xfrm>
              <a:custGeom>
                <a:avLst/>
                <a:gdLst/>
                <a:ahLst/>
                <a:cxnLst/>
                <a:rect l="l" t="t" r="r" b="b"/>
                <a:pathLst>
                  <a:path w="13135" h="7291" extrusionOk="0">
                    <a:moveTo>
                      <a:pt x="6500" y="111"/>
                    </a:moveTo>
                    <a:cubicBezTo>
                      <a:pt x="8118" y="111"/>
                      <a:pt x="9469" y="1310"/>
                      <a:pt x="9663" y="2928"/>
                    </a:cubicBezTo>
                    <a:lnTo>
                      <a:pt x="9731" y="2970"/>
                    </a:lnTo>
                    <a:cubicBezTo>
                      <a:pt x="10056" y="2797"/>
                      <a:pt x="10428" y="2708"/>
                      <a:pt x="10778" y="2708"/>
                    </a:cubicBezTo>
                    <a:cubicBezTo>
                      <a:pt x="12020" y="2708"/>
                      <a:pt x="13025" y="3714"/>
                      <a:pt x="13025" y="4934"/>
                    </a:cubicBezTo>
                    <a:cubicBezTo>
                      <a:pt x="13025" y="6180"/>
                      <a:pt x="12020" y="7181"/>
                      <a:pt x="10778" y="7181"/>
                    </a:cubicBezTo>
                    <a:cubicBezTo>
                      <a:pt x="10736" y="7181"/>
                      <a:pt x="10668" y="7181"/>
                      <a:pt x="10606" y="7160"/>
                    </a:cubicBezTo>
                    <a:lnTo>
                      <a:pt x="10579" y="7181"/>
                    </a:lnTo>
                    <a:lnTo>
                      <a:pt x="2771" y="7181"/>
                    </a:lnTo>
                    <a:cubicBezTo>
                      <a:pt x="1284" y="7181"/>
                      <a:pt x="106" y="5981"/>
                      <a:pt x="106" y="4520"/>
                    </a:cubicBezTo>
                    <a:cubicBezTo>
                      <a:pt x="106" y="3059"/>
                      <a:pt x="1284" y="1881"/>
                      <a:pt x="2771" y="1881"/>
                    </a:cubicBezTo>
                    <a:cubicBezTo>
                      <a:pt x="3033" y="1881"/>
                      <a:pt x="3295" y="1923"/>
                      <a:pt x="3557" y="1991"/>
                    </a:cubicBezTo>
                    <a:lnTo>
                      <a:pt x="3620" y="1965"/>
                    </a:lnTo>
                    <a:cubicBezTo>
                      <a:pt x="4143" y="833"/>
                      <a:pt x="5259" y="111"/>
                      <a:pt x="6500" y="111"/>
                    </a:cubicBezTo>
                    <a:close/>
                    <a:moveTo>
                      <a:pt x="6500" y="1"/>
                    </a:moveTo>
                    <a:cubicBezTo>
                      <a:pt x="5238" y="1"/>
                      <a:pt x="4080" y="744"/>
                      <a:pt x="3557" y="1881"/>
                    </a:cubicBezTo>
                    <a:cubicBezTo>
                      <a:pt x="3295" y="1813"/>
                      <a:pt x="3033" y="1771"/>
                      <a:pt x="2771" y="1771"/>
                    </a:cubicBezTo>
                    <a:cubicBezTo>
                      <a:pt x="1242" y="1771"/>
                      <a:pt x="1" y="2991"/>
                      <a:pt x="1" y="4520"/>
                    </a:cubicBezTo>
                    <a:cubicBezTo>
                      <a:pt x="1" y="6049"/>
                      <a:pt x="1242" y="7291"/>
                      <a:pt x="2771" y="7291"/>
                    </a:cubicBezTo>
                    <a:lnTo>
                      <a:pt x="10579" y="7291"/>
                    </a:lnTo>
                    <a:lnTo>
                      <a:pt x="10606" y="7270"/>
                    </a:lnTo>
                    <a:cubicBezTo>
                      <a:pt x="10668" y="7270"/>
                      <a:pt x="10736" y="7291"/>
                      <a:pt x="10778" y="7291"/>
                    </a:cubicBezTo>
                    <a:cubicBezTo>
                      <a:pt x="12088" y="7291"/>
                      <a:pt x="13135" y="6222"/>
                      <a:pt x="13135" y="4934"/>
                    </a:cubicBezTo>
                    <a:cubicBezTo>
                      <a:pt x="13135" y="3646"/>
                      <a:pt x="12088" y="2598"/>
                      <a:pt x="10778" y="2598"/>
                    </a:cubicBezTo>
                    <a:cubicBezTo>
                      <a:pt x="10428" y="2598"/>
                      <a:pt x="10082" y="2687"/>
                      <a:pt x="9752" y="2860"/>
                    </a:cubicBezTo>
                    <a:cubicBezTo>
                      <a:pt x="9532" y="1226"/>
                      <a:pt x="8160" y="1"/>
                      <a:pt x="65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1343927" y="1072397"/>
                <a:ext cx="461621" cy="288805"/>
              </a:xfrm>
              <a:custGeom>
                <a:avLst/>
                <a:gdLst/>
                <a:ahLst/>
                <a:cxnLst/>
                <a:rect l="l" t="t" r="r" b="b"/>
                <a:pathLst>
                  <a:path w="2965" h="1855" extrusionOk="0">
                    <a:moveTo>
                      <a:pt x="1" y="1"/>
                    </a:moveTo>
                    <a:lnTo>
                      <a:pt x="608" y="1855"/>
                    </a:lnTo>
                    <a:lnTo>
                      <a:pt x="1069" y="1855"/>
                    </a:lnTo>
                    <a:lnTo>
                      <a:pt x="1483" y="592"/>
                    </a:lnTo>
                    <a:lnTo>
                      <a:pt x="1897" y="1855"/>
                    </a:lnTo>
                    <a:lnTo>
                      <a:pt x="2357" y="1855"/>
                    </a:lnTo>
                    <a:lnTo>
                      <a:pt x="2965" y="1"/>
                    </a:lnTo>
                    <a:lnTo>
                      <a:pt x="2551" y="1"/>
                    </a:lnTo>
                    <a:lnTo>
                      <a:pt x="2117" y="1310"/>
                    </a:lnTo>
                    <a:lnTo>
                      <a:pt x="1703" y="1"/>
                    </a:lnTo>
                    <a:lnTo>
                      <a:pt x="1289" y="1"/>
                    </a:lnTo>
                    <a:lnTo>
                      <a:pt x="849" y="1310"/>
                    </a:lnTo>
                    <a:lnTo>
                      <a:pt x="4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1333340" y="1062589"/>
                <a:ext cx="479681" cy="309200"/>
              </a:xfrm>
              <a:custGeom>
                <a:avLst/>
                <a:gdLst/>
                <a:ahLst/>
                <a:cxnLst/>
                <a:rect l="l" t="t" r="r" b="b"/>
                <a:pathLst>
                  <a:path w="3081" h="1986" extrusionOk="0">
                    <a:moveTo>
                      <a:pt x="2949" y="132"/>
                    </a:moveTo>
                    <a:lnTo>
                      <a:pt x="2378" y="1855"/>
                    </a:lnTo>
                    <a:lnTo>
                      <a:pt x="2012" y="1855"/>
                    </a:lnTo>
                    <a:lnTo>
                      <a:pt x="1593" y="655"/>
                    </a:lnTo>
                    <a:lnTo>
                      <a:pt x="1509" y="655"/>
                    </a:lnTo>
                    <a:lnTo>
                      <a:pt x="1095" y="1855"/>
                    </a:lnTo>
                    <a:lnTo>
                      <a:pt x="723" y="1855"/>
                    </a:lnTo>
                    <a:lnTo>
                      <a:pt x="132" y="132"/>
                    </a:lnTo>
                    <a:lnTo>
                      <a:pt x="462" y="132"/>
                    </a:lnTo>
                    <a:lnTo>
                      <a:pt x="875" y="1373"/>
                    </a:lnTo>
                    <a:lnTo>
                      <a:pt x="985" y="1394"/>
                    </a:lnTo>
                    <a:lnTo>
                      <a:pt x="1399" y="132"/>
                    </a:lnTo>
                    <a:lnTo>
                      <a:pt x="1724" y="132"/>
                    </a:lnTo>
                    <a:lnTo>
                      <a:pt x="2143" y="1394"/>
                    </a:lnTo>
                    <a:lnTo>
                      <a:pt x="2226" y="1394"/>
                    </a:lnTo>
                    <a:lnTo>
                      <a:pt x="2666" y="132"/>
                    </a:lnTo>
                    <a:close/>
                    <a:moveTo>
                      <a:pt x="69" y="1"/>
                    </a:moveTo>
                    <a:lnTo>
                      <a:pt x="1" y="85"/>
                    </a:lnTo>
                    <a:lnTo>
                      <a:pt x="613" y="1939"/>
                    </a:lnTo>
                    <a:lnTo>
                      <a:pt x="676" y="1986"/>
                    </a:lnTo>
                    <a:lnTo>
                      <a:pt x="1137" y="1986"/>
                    </a:lnTo>
                    <a:lnTo>
                      <a:pt x="1179" y="1939"/>
                    </a:lnTo>
                    <a:lnTo>
                      <a:pt x="1551" y="849"/>
                    </a:lnTo>
                    <a:lnTo>
                      <a:pt x="1902" y="1939"/>
                    </a:lnTo>
                    <a:lnTo>
                      <a:pt x="1965" y="1986"/>
                    </a:lnTo>
                    <a:lnTo>
                      <a:pt x="2425" y="1986"/>
                    </a:lnTo>
                    <a:lnTo>
                      <a:pt x="2467" y="1939"/>
                    </a:lnTo>
                    <a:lnTo>
                      <a:pt x="3080" y="85"/>
                    </a:lnTo>
                    <a:lnTo>
                      <a:pt x="3033" y="1"/>
                    </a:lnTo>
                    <a:lnTo>
                      <a:pt x="2619" y="1"/>
                    </a:lnTo>
                    <a:lnTo>
                      <a:pt x="2556" y="43"/>
                    </a:lnTo>
                    <a:lnTo>
                      <a:pt x="2185" y="1200"/>
                    </a:lnTo>
                    <a:lnTo>
                      <a:pt x="1813" y="43"/>
                    </a:lnTo>
                    <a:lnTo>
                      <a:pt x="1771" y="1"/>
                    </a:lnTo>
                    <a:lnTo>
                      <a:pt x="1357" y="1"/>
                    </a:lnTo>
                    <a:lnTo>
                      <a:pt x="1310" y="43"/>
                    </a:lnTo>
                    <a:lnTo>
                      <a:pt x="917" y="1179"/>
                    </a:lnTo>
                    <a:lnTo>
                      <a:pt x="572" y="43"/>
                    </a:lnTo>
                    <a:lnTo>
                      <a:pt x="5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1822505" y="1072397"/>
                <a:ext cx="462555" cy="288805"/>
              </a:xfrm>
              <a:custGeom>
                <a:avLst/>
                <a:gdLst/>
                <a:ahLst/>
                <a:cxnLst/>
                <a:rect l="l" t="t" r="r" b="b"/>
                <a:pathLst>
                  <a:path w="2971" h="1855" extrusionOk="0">
                    <a:moveTo>
                      <a:pt x="1" y="1"/>
                    </a:moveTo>
                    <a:lnTo>
                      <a:pt x="614" y="1855"/>
                    </a:lnTo>
                    <a:lnTo>
                      <a:pt x="1069" y="1855"/>
                    </a:lnTo>
                    <a:lnTo>
                      <a:pt x="1488" y="592"/>
                    </a:lnTo>
                    <a:lnTo>
                      <a:pt x="1902" y="1855"/>
                    </a:lnTo>
                    <a:lnTo>
                      <a:pt x="2358" y="1855"/>
                    </a:lnTo>
                    <a:lnTo>
                      <a:pt x="2970" y="1"/>
                    </a:lnTo>
                    <a:lnTo>
                      <a:pt x="2557" y="1"/>
                    </a:lnTo>
                    <a:lnTo>
                      <a:pt x="2117" y="1310"/>
                    </a:lnTo>
                    <a:lnTo>
                      <a:pt x="1703" y="1"/>
                    </a:lnTo>
                    <a:lnTo>
                      <a:pt x="1310" y="1"/>
                    </a:lnTo>
                    <a:lnTo>
                      <a:pt x="875" y="1310"/>
                    </a:ln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1812852" y="1062589"/>
                <a:ext cx="478747" cy="309200"/>
              </a:xfrm>
              <a:custGeom>
                <a:avLst/>
                <a:gdLst/>
                <a:ahLst/>
                <a:cxnLst/>
                <a:rect l="l" t="t" r="r" b="b"/>
                <a:pathLst>
                  <a:path w="3075" h="1986" extrusionOk="0">
                    <a:moveTo>
                      <a:pt x="2943" y="132"/>
                    </a:moveTo>
                    <a:lnTo>
                      <a:pt x="2378" y="1855"/>
                    </a:lnTo>
                    <a:lnTo>
                      <a:pt x="2006" y="1855"/>
                    </a:lnTo>
                    <a:lnTo>
                      <a:pt x="1613" y="655"/>
                    </a:lnTo>
                    <a:lnTo>
                      <a:pt x="1503" y="655"/>
                    </a:lnTo>
                    <a:lnTo>
                      <a:pt x="1089" y="1855"/>
                    </a:lnTo>
                    <a:lnTo>
                      <a:pt x="718" y="1855"/>
                    </a:lnTo>
                    <a:lnTo>
                      <a:pt x="152" y="132"/>
                    </a:lnTo>
                    <a:lnTo>
                      <a:pt x="456" y="132"/>
                    </a:lnTo>
                    <a:lnTo>
                      <a:pt x="869" y="1373"/>
                    </a:lnTo>
                    <a:lnTo>
                      <a:pt x="979" y="1394"/>
                    </a:lnTo>
                    <a:lnTo>
                      <a:pt x="1393" y="132"/>
                    </a:lnTo>
                    <a:lnTo>
                      <a:pt x="1723" y="132"/>
                    </a:lnTo>
                    <a:lnTo>
                      <a:pt x="2137" y="1394"/>
                    </a:lnTo>
                    <a:lnTo>
                      <a:pt x="2247" y="1394"/>
                    </a:lnTo>
                    <a:lnTo>
                      <a:pt x="2660" y="132"/>
                    </a:lnTo>
                    <a:close/>
                    <a:moveTo>
                      <a:pt x="63" y="1"/>
                    </a:moveTo>
                    <a:lnTo>
                      <a:pt x="0" y="85"/>
                    </a:lnTo>
                    <a:lnTo>
                      <a:pt x="608" y="1939"/>
                    </a:lnTo>
                    <a:lnTo>
                      <a:pt x="676" y="1986"/>
                    </a:lnTo>
                    <a:lnTo>
                      <a:pt x="1131" y="1986"/>
                    </a:lnTo>
                    <a:lnTo>
                      <a:pt x="1178" y="1939"/>
                    </a:lnTo>
                    <a:lnTo>
                      <a:pt x="1550" y="849"/>
                    </a:lnTo>
                    <a:lnTo>
                      <a:pt x="1896" y="1939"/>
                    </a:lnTo>
                    <a:lnTo>
                      <a:pt x="1964" y="1986"/>
                    </a:lnTo>
                    <a:lnTo>
                      <a:pt x="2420" y="1986"/>
                    </a:lnTo>
                    <a:lnTo>
                      <a:pt x="2467" y="1939"/>
                    </a:lnTo>
                    <a:lnTo>
                      <a:pt x="3074" y="85"/>
                    </a:lnTo>
                    <a:lnTo>
                      <a:pt x="3032" y="1"/>
                    </a:lnTo>
                    <a:lnTo>
                      <a:pt x="2619" y="1"/>
                    </a:lnTo>
                    <a:lnTo>
                      <a:pt x="2550" y="43"/>
                    </a:lnTo>
                    <a:lnTo>
                      <a:pt x="2179" y="1200"/>
                    </a:lnTo>
                    <a:lnTo>
                      <a:pt x="1812" y="43"/>
                    </a:lnTo>
                    <a:lnTo>
                      <a:pt x="1765" y="1"/>
                    </a:lnTo>
                    <a:lnTo>
                      <a:pt x="1372" y="1"/>
                    </a:lnTo>
                    <a:lnTo>
                      <a:pt x="1309" y="43"/>
                    </a:lnTo>
                    <a:lnTo>
                      <a:pt x="937" y="1179"/>
                    </a:lnTo>
                    <a:lnTo>
                      <a:pt x="566"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2302017" y="1072397"/>
                <a:ext cx="461621" cy="288805"/>
              </a:xfrm>
              <a:custGeom>
                <a:avLst/>
                <a:gdLst/>
                <a:ahLst/>
                <a:cxnLst/>
                <a:rect l="l" t="t" r="r" b="b"/>
                <a:pathLst>
                  <a:path w="2965" h="1855" extrusionOk="0">
                    <a:moveTo>
                      <a:pt x="0" y="1"/>
                    </a:moveTo>
                    <a:lnTo>
                      <a:pt x="608" y="1855"/>
                    </a:lnTo>
                    <a:lnTo>
                      <a:pt x="1069" y="1855"/>
                    </a:lnTo>
                    <a:lnTo>
                      <a:pt x="1482" y="592"/>
                    </a:lnTo>
                    <a:lnTo>
                      <a:pt x="1896" y="1855"/>
                    </a:lnTo>
                    <a:lnTo>
                      <a:pt x="2357" y="1855"/>
                    </a:lnTo>
                    <a:lnTo>
                      <a:pt x="2964" y="1"/>
                    </a:lnTo>
                    <a:lnTo>
                      <a:pt x="2551" y="1"/>
                    </a:lnTo>
                    <a:lnTo>
                      <a:pt x="2116" y="1310"/>
                    </a:lnTo>
                    <a:lnTo>
                      <a:pt x="1702" y="1"/>
                    </a:lnTo>
                    <a:lnTo>
                      <a:pt x="1309" y="1"/>
                    </a:lnTo>
                    <a:lnTo>
                      <a:pt x="870" y="1310"/>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2294699" y="1062589"/>
                <a:ext cx="476256" cy="309200"/>
              </a:xfrm>
              <a:custGeom>
                <a:avLst/>
                <a:gdLst/>
                <a:ahLst/>
                <a:cxnLst/>
                <a:rect l="l" t="t" r="r" b="b"/>
                <a:pathLst>
                  <a:path w="3059" h="1986" extrusionOk="0">
                    <a:moveTo>
                      <a:pt x="2928" y="132"/>
                    </a:moveTo>
                    <a:lnTo>
                      <a:pt x="2357" y="1855"/>
                    </a:lnTo>
                    <a:lnTo>
                      <a:pt x="1990" y="1855"/>
                    </a:lnTo>
                    <a:lnTo>
                      <a:pt x="1597" y="655"/>
                    </a:lnTo>
                    <a:lnTo>
                      <a:pt x="1487" y="655"/>
                    </a:lnTo>
                    <a:lnTo>
                      <a:pt x="1074" y="1855"/>
                    </a:lnTo>
                    <a:lnTo>
                      <a:pt x="702" y="1855"/>
                    </a:lnTo>
                    <a:lnTo>
                      <a:pt x="131" y="132"/>
                    </a:lnTo>
                    <a:lnTo>
                      <a:pt x="461" y="132"/>
                    </a:lnTo>
                    <a:lnTo>
                      <a:pt x="854" y="1373"/>
                    </a:lnTo>
                    <a:lnTo>
                      <a:pt x="964" y="1394"/>
                    </a:lnTo>
                    <a:lnTo>
                      <a:pt x="1398" y="132"/>
                    </a:lnTo>
                    <a:lnTo>
                      <a:pt x="1702" y="132"/>
                    </a:lnTo>
                    <a:lnTo>
                      <a:pt x="2121" y="1394"/>
                    </a:lnTo>
                    <a:lnTo>
                      <a:pt x="2226" y="1394"/>
                    </a:lnTo>
                    <a:lnTo>
                      <a:pt x="2645" y="132"/>
                    </a:lnTo>
                    <a:close/>
                    <a:moveTo>
                      <a:pt x="47" y="1"/>
                    </a:moveTo>
                    <a:lnTo>
                      <a:pt x="0" y="85"/>
                    </a:lnTo>
                    <a:lnTo>
                      <a:pt x="613" y="1939"/>
                    </a:lnTo>
                    <a:lnTo>
                      <a:pt x="655" y="1986"/>
                    </a:lnTo>
                    <a:lnTo>
                      <a:pt x="1116" y="1986"/>
                    </a:lnTo>
                    <a:lnTo>
                      <a:pt x="1178" y="1939"/>
                    </a:lnTo>
                    <a:lnTo>
                      <a:pt x="1529" y="849"/>
                    </a:lnTo>
                    <a:lnTo>
                      <a:pt x="1901" y="1939"/>
                    </a:lnTo>
                    <a:lnTo>
                      <a:pt x="1943" y="1986"/>
                    </a:lnTo>
                    <a:lnTo>
                      <a:pt x="2404" y="1986"/>
                    </a:lnTo>
                    <a:lnTo>
                      <a:pt x="2467" y="1939"/>
                    </a:lnTo>
                    <a:lnTo>
                      <a:pt x="3058" y="85"/>
                    </a:lnTo>
                    <a:lnTo>
                      <a:pt x="3011" y="1"/>
                    </a:lnTo>
                    <a:lnTo>
                      <a:pt x="2598" y="1"/>
                    </a:lnTo>
                    <a:lnTo>
                      <a:pt x="2556" y="43"/>
                    </a:lnTo>
                    <a:lnTo>
                      <a:pt x="2163" y="1200"/>
                    </a:lnTo>
                    <a:lnTo>
                      <a:pt x="1791" y="43"/>
                    </a:lnTo>
                    <a:lnTo>
                      <a:pt x="1749" y="1"/>
                    </a:lnTo>
                    <a:lnTo>
                      <a:pt x="1356" y="1"/>
                    </a:lnTo>
                    <a:lnTo>
                      <a:pt x="1288" y="43"/>
                    </a:lnTo>
                    <a:lnTo>
                      <a:pt x="917" y="1179"/>
                    </a:lnTo>
                    <a:lnTo>
                      <a:pt x="550"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36"/>
            <p:cNvGrpSpPr/>
            <p:nvPr/>
          </p:nvGrpSpPr>
          <p:grpSpPr>
            <a:xfrm>
              <a:off x="7046150" y="2436861"/>
              <a:ext cx="1384633" cy="2112142"/>
              <a:chOff x="3759700" y="491525"/>
              <a:chExt cx="2495734" cy="3806347"/>
            </a:xfrm>
          </p:grpSpPr>
          <p:sp>
            <p:nvSpPr>
              <p:cNvPr id="791" name="Google Shape;791;p36"/>
              <p:cNvSpPr/>
              <p:nvPr/>
            </p:nvSpPr>
            <p:spPr>
              <a:xfrm>
                <a:off x="4730003" y="869546"/>
                <a:ext cx="1463021" cy="1860933"/>
              </a:xfrm>
              <a:custGeom>
                <a:avLst/>
                <a:gdLst/>
                <a:ahLst/>
                <a:cxnLst/>
                <a:rect l="l" t="t" r="r" b="b"/>
                <a:pathLst>
                  <a:path w="8228" h="10466" extrusionOk="0">
                    <a:moveTo>
                      <a:pt x="4403" y="0"/>
                    </a:moveTo>
                    <a:cubicBezTo>
                      <a:pt x="4262" y="0"/>
                      <a:pt x="4102" y="11"/>
                      <a:pt x="3907" y="32"/>
                    </a:cubicBezTo>
                    <a:cubicBezTo>
                      <a:pt x="3143" y="100"/>
                      <a:pt x="3033" y="534"/>
                      <a:pt x="3033" y="534"/>
                    </a:cubicBezTo>
                    <a:cubicBezTo>
                      <a:pt x="3033" y="534"/>
                      <a:pt x="2708" y="582"/>
                      <a:pt x="2488" y="974"/>
                    </a:cubicBezTo>
                    <a:cubicBezTo>
                      <a:pt x="2247" y="1367"/>
                      <a:pt x="2074" y="1367"/>
                      <a:pt x="1702" y="1451"/>
                    </a:cubicBezTo>
                    <a:cubicBezTo>
                      <a:pt x="1352" y="1540"/>
                      <a:pt x="1331" y="1781"/>
                      <a:pt x="1461" y="2126"/>
                    </a:cubicBezTo>
                    <a:cubicBezTo>
                      <a:pt x="1517" y="2255"/>
                      <a:pt x="1620" y="2296"/>
                      <a:pt x="1727" y="2296"/>
                    </a:cubicBezTo>
                    <a:cubicBezTo>
                      <a:pt x="1914" y="2296"/>
                      <a:pt x="2116" y="2174"/>
                      <a:pt x="2116" y="2174"/>
                    </a:cubicBezTo>
                    <a:lnTo>
                      <a:pt x="2116" y="2174"/>
                    </a:lnTo>
                    <a:cubicBezTo>
                      <a:pt x="2116" y="2174"/>
                      <a:pt x="1854" y="2436"/>
                      <a:pt x="1770" y="3090"/>
                    </a:cubicBezTo>
                    <a:cubicBezTo>
                      <a:pt x="1660" y="3766"/>
                      <a:pt x="2137" y="4137"/>
                      <a:pt x="1640" y="4483"/>
                    </a:cubicBezTo>
                    <a:cubicBezTo>
                      <a:pt x="1137" y="4834"/>
                      <a:pt x="330" y="4745"/>
                      <a:pt x="173" y="6253"/>
                    </a:cubicBezTo>
                    <a:cubicBezTo>
                      <a:pt x="0" y="7756"/>
                      <a:pt x="1006" y="8086"/>
                      <a:pt x="1833" y="8830"/>
                    </a:cubicBezTo>
                    <a:cubicBezTo>
                      <a:pt x="2619" y="9490"/>
                      <a:pt x="4807" y="10465"/>
                      <a:pt x="5966" y="10465"/>
                    </a:cubicBezTo>
                    <a:cubicBezTo>
                      <a:pt x="6067" y="10465"/>
                      <a:pt x="6159" y="10458"/>
                      <a:pt x="6243" y="10443"/>
                    </a:cubicBezTo>
                    <a:cubicBezTo>
                      <a:pt x="7290" y="10244"/>
                      <a:pt x="8186" y="9547"/>
                      <a:pt x="8055" y="8369"/>
                    </a:cubicBezTo>
                    <a:cubicBezTo>
                      <a:pt x="7924" y="7191"/>
                      <a:pt x="7662" y="7452"/>
                      <a:pt x="7793" y="6709"/>
                    </a:cubicBezTo>
                    <a:cubicBezTo>
                      <a:pt x="7924" y="5970"/>
                      <a:pt x="8228" y="6211"/>
                      <a:pt x="8118" y="5599"/>
                    </a:cubicBezTo>
                    <a:cubicBezTo>
                      <a:pt x="8008" y="5007"/>
                      <a:pt x="7746" y="5007"/>
                      <a:pt x="7463" y="4399"/>
                    </a:cubicBezTo>
                    <a:cubicBezTo>
                      <a:pt x="7180" y="3787"/>
                      <a:pt x="7552" y="3352"/>
                      <a:pt x="7683" y="2697"/>
                    </a:cubicBezTo>
                    <a:cubicBezTo>
                      <a:pt x="7835" y="2043"/>
                      <a:pt x="7374" y="1058"/>
                      <a:pt x="5567" y="294"/>
                    </a:cubicBezTo>
                    <a:cubicBezTo>
                      <a:pt x="5075" y="97"/>
                      <a:pt x="4829" y="0"/>
                      <a:pt x="440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4733737" y="859589"/>
                <a:ext cx="1455553" cy="1882804"/>
              </a:xfrm>
              <a:custGeom>
                <a:avLst/>
                <a:gdLst/>
                <a:ahLst/>
                <a:cxnLst/>
                <a:rect l="l" t="t" r="r" b="b"/>
                <a:pathLst>
                  <a:path w="8186" h="10589" extrusionOk="0">
                    <a:moveTo>
                      <a:pt x="4354" y="110"/>
                    </a:moveTo>
                    <a:cubicBezTo>
                      <a:pt x="4788" y="110"/>
                      <a:pt x="5019" y="201"/>
                      <a:pt x="5520" y="418"/>
                    </a:cubicBezTo>
                    <a:cubicBezTo>
                      <a:pt x="6416" y="789"/>
                      <a:pt x="6986" y="1224"/>
                      <a:pt x="7290" y="1638"/>
                    </a:cubicBezTo>
                    <a:cubicBezTo>
                      <a:pt x="7615" y="2052"/>
                      <a:pt x="7683" y="2423"/>
                      <a:pt x="7615" y="2753"/>
                    </a:cubicBezTo>
                    <a:cubicBezTo>
                      <a:pt x="7552" y="3057"/>
                      <a:pt x="7421" y="3340"/>
                      <a:pt x="7353" y="3602"/>
                    </a:cubicBezTo>
                    <a:cubicBezTo>
                      <a:pt x="7269" y="3884"/>
                      <a:pt x="7248" y="4146"/>
                      <a:pt x="7400" y="4476"/>
                    </a:cubicBezTo>
                    <a:cubicBezTo>
                      <a:pt x="7531" y="4780"/>
                      <a:pt x="7683" y="4932"/>
                      <a:pt x="7793" y="5089"/>
                    </a:cubicBezTo>
                    <a:cubicBezTo>
                      <a:pt x="7903" y="5241"/>
                      <a:pt x="7987" y="5372"/>
                      <a:pt x="8034" y="5675"/>
                    </a:cubicBezTo>
                    <a:cubicBezTo>
                      <a:pt x="8055" y="5827"/>
                      <a:pt x="8055" y="5916"/>
                      <a:pt x="8055" y="5979"/>
                    </a:cubicBezTo>
                    <a:cubicBezTo>
                      <a:pt x="8034" y="6026"/>
                      <a:pt x="8008" y="6068"/>
                      <a:pt x="7966" y="6136"/>
                    </a:cubicBezTo>
                    <a:cubicBezTo>
                      <a:pt x="7903" y="6220"/>
                      <a:pt x="7793" y="6372"/>
                      <a:pt x="7704" y="6744"/>
                    </a:cubicBezTo>
                    <a:cubicBezTo>
                      <a:pt x="7641" y="7137"/>
                      <a:pt x="7683" y="7267"/>
                      <a:pt x="7746" y="7466"/>
                    </a:cubicBezTo>
                    <a:cubicBezTo>
                      <a:pt x="7814" y="7639"/>
                      <a:pt x="7903" y="7859"/>
                      <a:pt x="7966" y="8446"/>
                    </a:cubicBezTo>
                    <a:cubicBezTo>
                      <a:pt x="8034" y="9017"/>
                      <a:pt x="7856" y="9451"/>
                      <a:pt x="7531" y="9802"/>
                    </a:cubicBezTo>
                    <a:cubicBezTo>
                      <a:pt x="7201" y="10127"/>
                      <a:pt x="6725" y="10347"/>
                      <a:pt x="6222" y="10457"/>
                    </a:cubicBezTo>
                    <a:cubicBezTo>
                      <a:pt x="6148" y="10469"/>
                      <a:pt x="6065" y="10475"/>
                      <a:pt x="5976" y="10475"/>
                    </a:cubicBezTo>
                    <a:cubicBezTo>
                      <a:pt x="5456" y="10475"/>
                      <a:pt x="4695" y="10277"/>
                      <a:pt x="3949" y="9996"/>
                    </a:cubicBezTo>
                    <a:cubicBezTo>
                      <a:pt x="3101" y="9645"/>
                      <a:pt x="2273" y="9189"/>
                      <a:pt x="1854" y="8839"/>
                    </a:cubicBezTo>
                    <a:cubicBezTo>
                      <a:pt x="1440" y="8446"/>
                      <a:pt x="985" y="8184"/>
                      <a:pt x="655" y="7838"/>
                    </a:cubicBezTo>
                    <a:cubicBezTo>
                      <a:pt x="330" y="7487"/>
                      <a:pt x="131" y="7074"/>
                      <a:pt x="199" y="6330"/>
                    </a:cubicBezTo>
                    <a:cubicBezTo>
                      <a:pt x="283" y="5586"/>
                      <a:pt x="524" y="5241"/>
                      <a:pt x="786" y="5042"/>
                    </a:cubicBezTo>
                    <a:cubicBezTo>
                      <a:pt x="1069" y="4848"/>
                      <a:pt x="1378" y="4780"/>
                      <a:pt x="1639" y="4586"/>
                    </a:cubicBezTo>
                    <a:cubicBezTo>
                      <a:pt x="1791" y="4497"/>
                      <a:pt x="1854" y="4387"/>
                      <a:pt x="1880" y="4277"/>
                    </a:cubicBezTo>
                    <a:cubicBezTo>
                      <a:pt x="1922" y="4172"/>
                      <a:pt x="1901" y="4062"/>
                      <a:pt x="1880" y="3953"/>
                    </a:cubicBezTo>
                    <a:cubicBezTo>
                      <a:pt x="1833" y="3733"/>
                      <a:pt x="1749" y="3471"/>
                      <a:pt x="1791" y="3146"/>
                    </a:cubicBezTo>
                    <a:cubicBezTo>
                      <a:pt x="1833" y="2837"/>
                      <a:pt x="1943" y="2601"/>
                      <a:pt x="2011" y="2470"/>
                    </a:cubicBezTo>
                    <a:cubicBezTo>
                      <a:pt x="2074" y="2340"/>
                      <a:pt x="2142" y="2271"/>
                      <a:pt x="2142" y="2271"/>
                    </a:cubicBezTo>
                    <a:lnTo>
                      <a:pt x="2074" y="2182"/>
                    </a:lnTo>
                    <a:cubicBezTo>
                      <a:pt x="2074" y="2182"/>
                      <a:pt x="1943" y="2251"/>
                      <a:pt x="1812" y="2292"/>
                    </a:cubicBezTo>
                    <a:cubicBezTo>
                      <a:pt x="1770" y="2292"/>
                      <a:pt x="1726" y="2302"/>
                      <a:pt x="1683" y="2302"/>
                    </a:cubicBezTo>
                    <a:cubicBezTo>
                      <a:pt x="1661" y="2302"/>
                      <a:pt x="1639" y="2299"/>
                      <a:pt x="1619" y="2292"/>
                    </a:cubicBezTo>
                    <a:cubicBezTo>
                      <a:pt x="1571" y="2271"/>
                      <a:pt x="1530" y="2251"/>
                      <a:pt x="1509" y="2161"/>
                    </a:cubicBezTo>
                    <a:cubicBezTo>
                      <a:pt x="1440" y="1989"/>
                      <a:pt x="1420" y="1858"/>
                      <a:pt x="1440" y="1769"/>
                    </a:cubicBezTo>
                    <a:cubicBezTo>
                      <a:pt x="1461" y="1685"/>
                      <a:pt x="1530" y="1617"/>
                      <a:pt x="1702" y="1575"/>
                    </a:cubicBezTo>
                    <a:cubicBezTo>
                      <a:pt x="1880" y="1528"/>
                      <a:pt x="2032" y="1507"/>
                      <a:pt x="2142" y="1444"/>
                    </a:cubicBezTo>
                    <a:cubicBezTo>
                      <a:pt x="2273" y="1355"/>
                      <a:pt x="2404" y="1245"/>
                      <a:pt x="2509" y="1051"/>
                    </a:cubicBezTo>
                    <a:cubicBezTo>
                      <a:pt x="2729" y="700"/>
                      <a:pt x="3032" y="638"/>
                      <a:pt x="3032" y="638"/>
                    </a:cubicBezTo>
                    <a:lnTo>
                      <a:pt x="3080" y="638"/>
                    </a:lnTo>
                    <a:lnTo>
                      <a:pt x="3080" y="590"/>
                    </a:lnTo>
                    <a:cubicBezTo>
                      <a:pt x="3080" y="590"/>
                      <a:pt x="3101" y="507"/>
                      <a:pt x="3211" y="397"/>
                    </a:cubicBezTo>
                    <a:cubicBezTo>
                      <a:pt x="3321" y="287"/>
                      <a:pt x="3514" y="177"/>
                      <a:pt x="3886" y="135"/>
                    </a:cubicBezTo>
                    <a:cubicBezTo>
                      <a:pt x="4070" y="119"/>
                      <a:pt x="4222" y="110"/>
                      <a:pt x="4354" y="110"/>
                    </a:cubicBezTo>
                    <a:close/>
                    <a:moveTo>
                      <a:pt x="4361" y="0"/>
                    </a:moveTo>
                    <a:cubicBezTo>
                      <a:pt x="4224" y="0"/>
                      <a:pt x="4070" y="9"/>
                      <a:pt x="3886" y="25"/>
                    </a:cubicBezTo>
                    <a:cubicBezTo>
                      <a:pt x="3493" y="67"/>
                      <a:pt x="3252" y="198"/>
                      <a:pt x="3122" y="308"/>
                    </a:cubicBezTo>
                    <a:cubicBezTo>
                      <a:pt x="3012" y="418"/>
                      <a:pt x="2991" y="507"/>
                      <a:pt x="2991" y="549"/>
                    </a:cubicBezTo>
                    <a:cubicBezTo>
                      <a:pt x="2949" y="549"/>
                      <a:pt x="2619" y="611"/>
                      <a:pt x="2404" y="1004"/>
                    </a:cubicBezTo>
                    <a:cubicBezTo>
                      <a:pt x="2294" y="1182"/>
                      <a:pt x="2205" y="1266"/>
                      <a:pt x="2095" y="1334"/>
                    </a:cubicBezTo>
                    <a:cubicBezTo>
                      <a:pt x="1985" y="1397"/>
                      <a:pt x="1854" y="1423"/>
                      <a:pt x="1681" y="1465"/>
                    </a:cubicBezTo>
                    <a:cubicBezTo>
                      <a:pt x="1488" y="1507"/>
                      <a:pt x="1378" y="1596"/>
                      <a:pt x="1331" y="1727"/>
                    </a:cubicBezTo>
                    <a:cubicBezTo>
                      <a:pt x="1289" y="1879"/>
                      <a:pt x="1331" y="2031"/>
                      <a:pt x="1399" y="2209"/>
                    </a:cubicBezTo>
                    <a:cubicBezTo>
                      <a:pt x="1440" y="2313"/>
                      <a:pt x="1509" y="2381"/>
                      <a:pt x="1592" y="2402"/>
                    </a:cubicBezTo>
                    <a:cubicBezTo>
                      <a:pt x="1637" y="2413"/>
                      <a:pt x="1681" y="2418"/>
                      <a:pt x="1723" y="2418"/>
                    </a:cubicBezTo>
                    <a:cubicBezTo>
                      <a:pt x="1764" y="2418"/>
                      <a:pt x="1802" y="2413"/>
                      <a:pt x="1833" y="2402"/>
                    </a:cubicBezTo>
                    <a:cubicBezTo>
                      <a:pt x="1901" y="2381"/>
                      <a:pt x="1901" y="2381"/>
                      <a:pt x="1943" y="2360"/>
                    </a:cubicBezTo>
                    <a:lnTo>
                      <a:pt x="1943" y="2360"/>
                    </a:lnTo>
                    <a:cubicBezTo>
                      <a:pt x="1922" y="2381"/>
                      <a:pt x="1922" y="2381"/>
                      <a:pt x="1901" y="2423"/>
                    </a:cubicBezTo>
                    <a:cubicBezTo>
                      <a:pt x="1833" y="2554"/>
                      <a:pt x="1723" y="2795"/>
                      <a:pt x="1681" y="3146"/>
                    </a:cubicBezTo>
                    <a:cubicBezTo>
                      <a:pt x="1639" y="3492"/>
                      <a:pt x="1723" y="3754"/>
                      <a:pt x="1770" y="3973"/>
                    </a:cubicBezTo>
                    <a:cubicBezTo>
                      <a:pt x="1791" y="4083"/>
                      <a:pt x="1791" y="4172"/>
                      <a:pt x="1770" y="4256"/>
                    </a:cubicBezTo>
                    <a:cubicBezTo>
                      <a:pt x="1749" y="4345"/>
                      <a:pt x="1702" y="4408"/>
                      <a:pt x="1571" y="4497"/>
                    </a:cubicBezTo>
                    <a:cubicBezTo>
                      <a:pt x="1357" y="4670"/>
                      <a:pt x="1027" y="4738"/>
                      <a:pt x="723" y="4958"/>
                    </a:cubicBezTo>
                    <a:cubicBezTo>
                      <a:pt x="440" y="5173"/>
                      <a:pt x="178" y="5545"/>
                      <a:pt x="89" y="6309"/>
                    </a:cubicBezTo>
                    <a:cubicBezTo>
                      <a:pt x="0" y="7074"/>
                      <a:pt x="220" y="7550"/>
                      <a:pt x="571" y="7922"/>
                    </a:cubicBezTo>
                    <a:cubicBezTo>
                      <a:pt x="917" y="8294"/>
                      <a:pt x="1378" y="8556"/>
                      <a:pt x="1791" y="8928"/>
                    </a:cubicBezTo>
                    <a:cubicBezTo>
                      <a:pt x="2205" y="9299"/>
                      <a:pt x="3059" y="9755"/>
                      <a:pt x="3928" y="10085"/>
                    </a:cubicBezTo>
                    <a:cubicBezTo>
                      <a:pt x="4640" y="10373"/>
                      <a:pt x="5380" y="10588"/>
                      <a:pt x="5935" y="10588"/>
                    </a:cubicBezTo>
                    <a:cubicBezTo>
                      <a:pt x="6045" y="10588"/>
                      <a:pt x="6149" y="10580"/>
                      <a:pt x="6243" y="10561"/>
                    </a:cubicBezTo>
                    <a:cubicBezTo>
                      <a:pt x="6766" y="10457"/>
                      <a:pt x="7269" y="10237"/>
                      <a:pt x="7615" y="9865"/>
                    </a:cubicBezTo>
                    <a:cubicBezTo>
                      <a:pt x="7966" y="9514"/>
                      <a:pt x="8165" y="9038"/>
                      <a:pt x="8097" y="8425"/>
                    </a:cubicBezTo>
                    <a:cubicBezTo>
                      <a:pt x="8008" y="7838"/>
                      <a:pt x="7924" y="7597"/>
                      <a:pt x="7856" y="7419"/>
                    </a:cubicBezTo>
                    <a:cubicBezTo>
                      <a:pt x="7793" y="7247"/>
                      <a:pt x="7772" y="7137"/>
                      <a:pt x="7835" y="6765"/>
                    </a:cubicBezTo>
                    <a:cubicBezTo>
                      <a:pt x="7903" y="6419"/>
                      <a:pt x="7987" y="6309"/>
                      <a:pt x="8076" y="6199"/>
                    </a:cubicBezTo>
                    <a:cubicBezTo>
                      <a:pt x="8118" y="6136"/>
                      <a:pt x="8138" y="6068"/>
                      <a:pt x="8165" y="6005"/>
                    </a:cubicBezTo>
                    <a:cubicBezTo>
                      <a:pt x="8186" y="5916"/>
                      <a:pt x="8186" y="5806"/>
                      <a:pt x="8138" y="5655"/>
                    </a:cubicBezTo>
                    <a:cubicBezTo>
                      <a:pt x="8097" y="5351"/>
                      <a:pt x="7987" y="5173"/>
                      <a:pt x="7877" y="5021"/>
                    </a:cubicBezTo>
                    <a:cubicBezTo>
                      <a:pt x="7772" y="4869"/>
                      <a:pt x="7641" y="4717"/>
                      <a:pt x="7510" y="4434"/>
                    </a:cubicBezTo>
                    <a:cubicBezTo>
                      <a:pt x="7379" y="4125"/>
                      <a:pt x="7379" y="3884"/>
                      <a:pt x="7463" y="3649"/>
                    </a:cubicBezTo>
                    <a:cubicBezTo>
                      <a:pt x="7531" y="3387"/>
                      <a:pt x="7662" y="3099"/>
                      <a:pt x="7725" y="2774"/>
                    </a:cubicBezTo>
                    <a:cubicBezTo>
                      <a:pt x="7793" y="2423"/>
                      <a:pt x="7704" y="1989"/>
                      <a:pt x="7379" y="1575"/>
                    </a:cubicBezTo>
                    <a:cubicBezTo>
                      <a:pt x="7049" y="1135"/>
                      <a:pt x="6484" y="700"/>
                      <a:pt x="5567" y="308"/>
                    </a:cubicBezTo>
                    <a:cubicBezTo>
                      <a:pt x="5066" y="91"/>
                      <a:pt x="4807" y="0"/>
                      <a:pt x="43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225204" y="855677"/>
                <a:ext cx="594419" cy="574496"/>
              </a:xfrm>
              <a:custGeom>
                <a:avLst/>
                <a:gdLst/>
                <a:ahLst/>
                <a:cxnLst/>
                <a:rect l="l" t="t" r="r" b="b"/>
                <a:pathLst>
                  <a:path w="3343" h="3231" extrusionOk="0">
                    <a:moveTo>
                      <a:pt x="2323" y="1"/>
                    </a:moveTo>
                    <a:cubicBezTo>
                      <a:pt x="1947" y="1"/>
                      <a:pt x="636" y="329"/>
                      <a:pt x="331" y="633"/>
                    </a:cubicBezTo>
                    <a:cubicBezTo>
                      <a:pt x="1" y="963"/>
                      <a:pt x="263" y="1707"/>
                      <a:pt x="483" y="2273"/>
                    </a:cubicBezTo>
                    <a:cubicBezTo>
                      <a:pt x="724" y="2838"/>
                      <a:pt x="896" y="3147"/>
                      <a:pt x="1205" y="3231"/>
                    </a:cubicBezTo>
                    <a:cubicBezTo>
                      <a:pt x="1205" y="3231"/>
                      <a:pt x="1441" y="3058"/>
                      <a:pt x="1619" y="3037"/>
                    </a:cubicBezTo>
                    <a:cubicBezTo>
                      <a:pt x="1792" y="3016"/>
                      <a:pt x="2797" y="2728"/>
                      <a:pt x="3080" y="2534"/>
                    </a:cubicBezTo>
                    <a:cubicBezTo>
                      <a:pt x="3342" y="2314"/>
                      <a:pt x="3232" y="2273"/>
                      <a:pt x="3190" y="2074"/>
                    </a:cubicBezTo>
                    <a:cubicBezTo>
                      <a:pt x="3169" y="1901"/>
                      <a:pt x="3122" y="1550"/>
                      <a:pt x="2928" y="1136"/>
                    </a:cubicBezTo>
                    <a:cubicBezTo>
                      <a:pt x="2750" y="743"/>
                      <a:pt x="2646" y="47"/>
                      <a:pt x="2384" y="5"/>
                    </a:cubicBezTo>
                    <a:cubicBezTo>
                      <a:pt x="2368" y="2"/>
                      <a:pt x="2347" y="1"/>
                      <a:pt x="2323"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241206" y="846609"/>
                <a:ext cx="574682" cy="595655"/>
              </a:xfrm>
              <a:custGeom>
                <a:avLst/>
                <a:gdLst/>
                <a:ahLst/>
                <a:cxnLst/>
                <a:rect l="l" t="t" r="r" b="b"/>
                <a:pathLst>
                  <a:path w="3232" h="3350" extrusionOk="0">
                    <a:moveTo>
                      <a:pt x="2228" y="110"/>
                    </a:moveTo>
                    <a:cubicBezTo>
                      <a:pt x="2257" y="110"/>
                      <a:pt x="2280" y="113"/>
                      <a:pt x="2294" y="119"/>
                    </a:cubicBezTo>
                    <a:cubicBezTo>
                      <a:pt x="2336" y="119"/>
                      <a:pt x="2378" y="161"/>
                      <a:pt x="2425" y="229"/>
                    </a:cubicBezTo>
                    <a:cubicBezTo>
                      <a:pt x="2467" y="292"/>
                      <a:pt x="2508" y="402"/>
                      <a:pt x="2556" y="512"/>
                    </a:cubicBezTo>
                    <a:cubicBezTo>
                      <a:pt x="2618" y="731"/>
                      <a:pt x="2707" y="1014"/>
                      <a:pt x="2791" y="1208"/>
                    </a:cubicBezTo>
                    <a:cubicBezTo>
                      <a:pt x="2969" y="1601"/>
                      <a:pt x="3011" y="1952"/>
                      <a:pt x="3053" y="2151"/>
                    </a:cubicBezTo>
                    <a:cubicBezTo>
                      <a:pt x="3079" y="2255"/>
                      <a:pt x="3100" y="2303"/>
                      <a:pt x="3100" y="2344"/>
                    </a:cubicBezTo>
                    <a:cubicBezTo>
                      <a:pt x="3100" y="2365"/>
                      <a:pt x="3100" y="2386"/>
                      <a:pt x="3079" y="2413"/>
                    </a:cubicBezTo>
                    <a:cubicBezTo>
                      <a:pt x="3053" y="2454"/>
                      <a:pt x="3011" y="2475"/>
                      <a:pt x="2948" y="2543"/>
                    </a:cubicBezTo>
                    <a:cubicBezTo>
                      <a:pt x="2838" y="2627"/>
                      <a:pt x="2508" y="2758"/>
                      <a:pt x="2205" y="2847"/>
                    </a:cubicBezTo>
                    <a:cubicBezTo>
                      <a:pt x="1901" y="2957"/>
                      <a:pt x="1592" y="3020"/>
                      <a:pt x="1529" y="3041"/>
                    </a:cubicBezTo>
                    <a:cubicBezTo>
                      <a:pt x="1419" y="3041"/>
                      <a:pt x="1309" y="3109"/>
                      <a:pt x="1220" y="3151"/>
                    </a:cubicBezTo>
                    <a:cubicBezTo>
                      <a:pt x="1178" y="3172"/>
                      <a:pt x="1136" y="3198"/>
                      <a:pt x="1115" y="3219"/>
                    </a:cubicBezTo>
                    <a:cubicBezTo>
                      <a:pt x="985" y="3172"/>
                      <a:pt x="875" y="3088"/>
                      <a:pt x="765" y="2957"/>
                    </a:cubicBezTo>
                    <a:cubicBezTo>
                      <a:pt x="655" y="2805"/>
                      <a:pt x="566" y="2585"/>
                      <a:pt x="461" y="2303"/>
                    </a:cubicBezTo>
                    <a:cubicBezTo>
                      <a:pt x="330" y="2020"/>
                      <a:pt x="220" y="1690"/>
                      <a:pt x="152" y="1407"/>
                    </a:cubicBezTo>
                    <a:cubicBezTo>
                      <a:pt x="110" y="1124"/>
                      <a:pt x="131" y="862"/>
                      <a:pt x="283" y="731"/>
                    </a:cubicBezTo>
                    <a:cubicBezTo>
                      <a:pt x="351" y="663"/>
                      <a:pt x="503" y="580"/>
                      <a:pt x="676" y="491"/>
                    </a:cubicBezTo>
                    <a:cubicBezTo>
                      <a:pt x="875" y="423"/>
                      <a:pt x="1089" y="339"/>
                      <a:pt x="1309" y="292"/>
                    </a:cubicBezTo>
                    <a:cubicBezTo>
                      <a:pt x="1529" y="229"/>
                      <a:pt x="1744" y="187"/>
                      <a:pt x="1922" y="140"/>
                    </a:cubicBezTo>
                    <a:cubicBezTo>
                      <a:pt x="2044" y="125"/>
                      <a:pt x="2156" y="110"/>
                      <a:pt x="2228" y="110"/>
                    </a:cubicBezTo>
                    <a:close/>
                    <a:moveTo>
                      <a:pt x="2225" y="0"/>
                    </a:moveTo>
                    <a:cubicBezTo>
                      <a:pt x="2144" y="0"/>
                      <a:pt x="2038" y="15"/>
                      <a:pt x="1901" y="30"/>
                    </a:cubicBezTo>
                    <a:cubicBezTo>
                      <a:pt x="1723" y="56"/>
                      <a:pt x="1508" y="119"/>
                      <a:pt x="1288" y="187"/>
                    </a:cubicBezTo>
                    <a:cubicBezTo>
                      <a:pt x="1047" y="229"/>
                      <a:pt x="827" y="318"/>
                      <a:pt x="634" y="402"/>
                    </a:cubicBezTo>
                    <a:cubicBezTo>
                      <a:pt x="435" y="470"/>
                      <a:pt x="283" y="553"/>
                      <a:pt x="199" y="642"/>
                    </a:cubicBezTo>
                    <a:cubicBezTo>
                      <a:pt x="0" y="841"/>
                      <a:pt x="0" y="1124"/>
                      <a:pt x="42" y="1428"/>
                    </a:cubicBezTo>
                    <a:cubicBezTo>
                      <a:pt x="110" y="1732"/>
                      <a:pt x="220" y="2062"/>
                      <a:pt x="351" y="2344"/>
                    </a:cubicBezTo>
                    <a:cubicBezTo>
                      <a:pt x="461" y="2627"/>
                      <a:pt x="566" y="2847"/>
                      <a:pt x="676" y="3020"/>
                    </a:cubicBezTo>
                    <a:cubicBezTo>
                      <a:pt x="806" y="3172"/>
                      <a:pt x="937" y="3282"/>
                      <a:pt x="1115" y="3329"/>
                    </a:cubicBezTo>
                    <a:lnTo>
                      <a:pt x="1136" y="3350"/>
                    </a:lnTo>
                    <a:lnTo>
                      <a:pt x="1157" y="3329"/>
                    </a:lnTo>
                    <a:cubicBezTo>
                      <a:pt x="1157" y="3329"/>
                      <a:pt x="1199" y="3282"/>
                      <a:pt x="1288" y="3240"/>
                    </a:cubicBezTo>
                    <a:cubicBezTo>
                      <a:pt x="1351" y="3198"/>
                      <a:pt x="1461" y="3151"/>
                      <a:pt x="1529" y="3151"/>
                    </a:cubicBezTo>
                    <a:cubicBezTo>
                      <a:pt x="1639" y="3130"/>
                      <a:pt x="1922" y="3067"/>
                      <a:pt x="2247" y="2957"/>
                    </a:cubicBezTo>
                    <a:cubicBezTo>
                      <a:pt x="2556" y="2847"/>
                      <a:pt x="2859" y="2737"/>
                      <a:pt x="3011" y="2627"/>
                    </a:cubicBezTo>
                    <a:cubicBezTo>
                      <a:pt x="3079" y="2564"/>
                      <a:pt x="3142" y="2517"/>
                      <a:pt x="3163" y="2475"/>
                    </a:cubicBezTo>
                    <a:cubicBezTo>
                      <a:pt x="3210" y="2433"/>
                      <a:pt x="3210" y="2386"/>
                      <a:pt x="3231" y="2344"/>
                    </a:cubicBezTo>
                    <a:cubicBezTo>
                      <a:pt x="3231" y="2255"/>
                      <a:pt x="3184" y="2214"/>
                      <a:pt x="3163" y="2125"/>
                    </a:cubicBezTo>
                    <a:cubicBezTo>
                      <a:pt x="3121" y="1952"/>
                      <a:pt x="3100" y="1580"/>
                      <a:pt x="2901" y="1166"/>
                    </a:cubicBezTo>
                    <a:cubicBezTo>
                      <a:pt x="2817" y="972"/>
                      <a:pt x="2728" y="711"/>
                      <a:pt x="2660" y="470"/>
                    </a:cubicBezTo>
                    <a:cubicBezTo>
                      <a:pt x="2618" y="360"/>
                      <a:pt x="2577" y="250"/>
                      <a:pt x="2508" y="161"/>
                    </a:cubicBezTo>
                    <a:cubicBezTo>
                      <a:pt x="2467" y="77"/>
                      <a:pt x="2399" y="9"/>
                      <a:pt x="2315" y="9"/>
                    </a:cubicBezTo>
                    <a:cubicBezTo>
                      <a:pt x="2289" y="3"/>
                      <a:pt x="2259" y="0"/>
                      <a:pt x="22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663858" y="753793"/>
                <a:ext cx="198614" cy="482747"/>
              </a:xfrm>
              <a:custGeom>
                <a:avLst/>
                <a:gdLst/>
                <a:ahLst/>
                <a:cxnLst/>
                <a:rect l="l" t="t" r="r" b="b"/>
                <a:pathLst>
                  <a:path w="1117" h="2715" extrusionOk="0">
                    <a:moveTo>
                      <a:pt x="781" y="0"/>
                    </a:moveTo>
                    <a:cubicBezTo>
                      <a:pt x="616" y="0"/>
                      <a:pt x="442" y="112"/>
                      <a:pt x="372" y="316"/>
                    </a:cubicBezTo>
                    <a:cubicBezTo>
                      <a:pt x="283" y="578"/>
                      <a:pt x="372" y="772"/>
                      <a:pt x="283" y="945"/>
                    </a:cubicBezTo>
                    <a:cubicBezTo>
                      <a:pt x="221" y="1123"/>
                      <a:pt x="1" y="1253"/>
                      <a:pt x="1" y="1253"/>
                    </a:cubicBezTo>
                    <a:lnTo>
                      <a:pt x="571" y="2715"/>
                    </a:lnTo>
                    <a:cubicBezTo>
                      <a:pt x="571" y="2715"/>
                      <a:pt x="985" y="2411"/>
                      <a:pt x="1006" y="1929"/>
                    </a:cubicBezTo>
                    <a:cubicBezTo>
                      <a:pt x="1027" y="1688"/>
                      <a:pt x="1006" y="1253"/>
                      <a:pt x="964" y="840"/>
                    </a:cubicBezTo>
                    <a:cubicBezTo>
                      <a:pt x="917" y="400"/>
                      <a:pt x="1116" y="117"/>
                      <a:pt x="917" y="28"/>
                    </a:cubicBezTo>
                    <a:cubicBezTo>
                      <a:pt x="874" y="9"/>
                      <a:pt x="828" y="0"/>
                      <a:pt x="781"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663858" y="743835"/>
                <a:ext cx="194880" cy="496439"/>
              </a:xfrm>
              <a:custGeom>
                <a:avLst/>
                <a:gdLst/>
                <a:ahLst/>
                <a:cxnLst/>
                <a:rect l="l" t="t" r="r" b="b"/>
                <a:pathLst>
                  <a:path w="1096" h="2792" extrusionOk="0">
                    <a:moveTo>
                      <a:pt x="765" y="0"/>
                    </a:moveTo>
                    <a:cubicBezTo>
                      <a:pt x="592" y="0"/>
                      <a:pt x="393" y="131"/>
                      <a:pt x="310" y="346"/>
                    </a:cubicBezTo>
                    <a:cubicBezTo>
                      <a:pt x="262" y="477"/>
                      <a:pt x="283" y="608"/>
                      <a:pt x="283" y="718"/>
                    </a:cubicBezTo>
                    <a:cubicBezTo>
                      <a:pt x="283" y="828"/>
                      <a:pt x="283" y="917"/>
                      <a:pt x="241" y="980"/>
                    </a:cubicBezTo>
                    <a:cubicBezTo>
                      <a:pt x="200" y="1090"/>
                      <a:pt x="69" y="1200"/>
                      <a:pt x="1" y="1241"/>
                    </a:cubicBezTo>
                    <a:cubicBezTo>
                      <a:pt x="1" y="1289"/>
                      <a:pt x="22" y="1309"/>
                      <a:pt x="69" y="1351"/>
                    </a:cubicBezTo>
                    <a:lnTo>
                      <a:pt x="69" y="1330"/>
                    </a:lnTo>
                    <a:cubicBezTo>
                      <a:pt x="111" y="1309"/>
                      <a:pt x="262" y="1200"/>
                      <a:pt x="351" y="1027"/>
                    </a:cubicBezTo>
                    <a:cubicBezTo>
                      <a:pt x="393" y="938"/>
                      <a:pt x="393" y="828"/>
                      <a:pt x="393" y="718"/>
                    </a:cubicBezTo>
                    <a:cubicBezTo>
                      <a:pt x="393" y="608"/>
                      <a:pt x="393" y="503"/>
                      <a:pt x="414" y="393"/>
                    </a:cubicBezTo>
                    <a:cubicBezTo>
                      <a:pt x="484" y="205"/>
                      <a:pt x="634" y="109"/>
                      <a:pt x="778" y="109"/>
                    </a:cubicBezTo>
                    <a:cubicBezTo>
                      <a:pt x="819" y="109"/>
                      <a:pt x="858" y="116"/>
                      <a:pt x="896" y="131"/>
                    </a:cubicBezTo>
                    <a:cubicBezTo>
                      <a:pt x="917" y="152"/>
                      <a:pt x="938" y="173"/>
                      <a:pt x="938" y="194"/>
                    </a:cubicBezTo>
                    <a:cubicBezTo>
                      <a:pt x="964" y="241"/>
                      <a:pt x="964" y="283"/>
                      <a:pt x="938" y="346"/>
                    </a:cubicBezTo>
                    <a:cubicBezTo>
                      <a:pt x="938" y="477"/>
                      <a:pt x="896" y="676"/>
                      <a:pt x="917" y="896"/>
                    </a:cubicBezTo>
                    <a:cubicBezTo>
                      <a:pt x="938" y="1330"/>
                      <a:pt x="964" y="1744"/>
                      <a:pt x="964" y="1985"/>
                    </a:cubicBezTo>
                    <a:cubicBezTo>
                      <a:pt x="938" y="2357"/>
                      <a:pt x="676" y="2598"/>
                      <a:pt x="592" y="2661"/>
                    </a:cubicBezTo>
                    <a:lnTo>
                      <a:pt x="592" y="2703"/>
                    </a:lnTo>
                    <a:cubicBezTo>
                      <a:pt x="613" y="2750"/>
                      <a:pt x="613" y="2771"/>
                      <a:pt x="634" y="2792"/>
                    </a:cubicBezTo>
                    <a:cubicBezTo>
                      <a:pt x="744" y="2703"/>
                      <a:pt x="1048" y="2399"/>
                      <a:pt x="1069" y="1985"/>
                    </a:cubicBezTo>
                    <a:cubicBezTo>
                      <a:pt x="1095" y="1744"/>
                      <a:pt x="1069" y="1309"/>
                      <a:pt x="1027" y="896"/>
                    </a:cubicBezTo>
                    <a:cubicBezTo>
                      <a:pt x="1006" y="676"/>
                      <a:pt x="1048" y="503"/>
                      <a:pt x="1048" y="372"/>
                    </a:cubicBezTo>
                    <a:cubicBezTo>
                      <a:pt x="1069" y="304"/>
                      <a:pt x="1069" y="241"/>
                      <a:pt x="1048" y="173"/>
                    </a:cubicBezTo>
                    <a:cubicBezTo>
                      <a:pt x="1048" y="110"/>
                      <a:pt x="1006" y="63"/>
                      <a:pt x="938" y="42"/>
                    </a:cubicBezTo>
                    <a:cubicBezTo>
                      <a:pt x="875" y="21"/>
                      <a:pt x="833" y="0"/>
                      <a:pt x="76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497251" y="538466"/>
                <a:ext cx="166786" cy="375885"/>
              </a:xfrm>
              <a:custGeom>
                <a:avLst/>
                <a:gdLst/>
                <a:ahLst/>
                <a:cxnLst/>
                <a:rect l="l" t="t" r="r" b="b"/>
                <a:pathLst>
                  <a:path w="938" h="2114" extrusionOk="0">
                    <a:moveTo>
                      <a:pt x="384" y="1"/>
                    </a:moveTo>
                    <a:cubicBezTo>
                      <a:pt x="324" y="1"/>
                      <a:pt x="260" y="12"/>
                      <a:pt x="199" y="19"/>
                    </a:cubicBezTo>
                    <a:cubicBezTo>
                      <a:pt x="0" y="61"/>
                      <a:pt x="68" y="1003"/>
                      <a:pt x="152" y="1396"/>
                    </a:cubicBezTo>
                    <a:cubicBezTo>
                      <a:pt x="241" y="1810"/>
                      <a:pt x="304" y="2114"/>
                      <a:pt x="304" y="2114"/>
                    </a:cubicBezTo>
                    <a:lnTo>
                      <a:pt x="938" y="1852"/>
                    </a:lnTo>
                    <a:cubicBezTo>
                      <a:pt x="938" y="1852"/>
                      <a:pt x="723" y="694"/>
                      <a:pt x="655" y="323"/>
                    </a:cubicBezTo>
                    <a:cubicBezTo>
                      <a:pt x="626" y="54"/>
                      <a:pt x="514" y="1"/>
                      <a:pt x="38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497251" y="530643"/>
                <a:ext cx="178877" cy="349214"/>
              </a:xfrm>
              <a:custGeom>
                <a:avLst/>
                <a:gdLst/>
                <a:ahLst/>
                <a:cxnLst/>
                <a:rect l="l" t="t" r="r" b="b"/>
                <a:pathLst>
                  <a:path w="1006" h="1964" extrusionOk="0">
                    <a:moveTo>
                      <a:pt x="372" y="0"/>
                    </a:moveTo>
                    <a:cubicBezTo>
                      <a:pt x="304" y="0"/>
                      <a:pt x="241" y="0"/>
                      <a:pt x="173" y="21"/>
                    </a:cubicBezTo>
                    <a:cubicBezTo>
                      <a:pt x="131" y="21"/>
                      <a:pt x="110" y="63"/>
                      <a:pt x="89" y="105"/>
                    </a:cubicBezTo>
                    <a:cubicBezTo>
                      <a:pt x="68" y="131"/>
                      <a:pt x="42" y="173"/>
                      <a:pt x="42" y="236"/>
                    </a:cubicBezTo>
                    <a:cubicBezTo>
                      <a:pt x="21" y="346"/>
                      <a:pt x="0" y="477"/>
                      <a:pt x="0" y="628"/>
                    </a:cubicBezTo>
                    <a:cubicBezTo>
                      <a:pt x="21" y="916"/>
                      <a:pt x="42" y="1262"/>
                      <a:pt x="89" y="1461"/>
                    </a:cubicBezTo>
                    <a:cubicBezTo>
                      <a:pt x="131" y="1634"/>
                      <a:pt x="173" y="1765"/>
                      <a:pt x="199" y="1896"/>
                    </a:cubicBezTo>
                    <a:cubicBezTo>
                      <a:pt x="220" y="1875"/>
                      <a:pt x="262" y="1875"/>
                      <a:pt x="304" y="1854"/>
                    </a:cubicBezTo>
                    <a:cubicBezTo>
                      <a:pt x="283" y="1765"/>
                      <a:pt x="241" y="1613"/>
                      <a:pt x="220" y="1440"/>
                    </a:cubicBezTo>
                    <a:cubicBezTo>
                      <a:pt x="173" y="1241"/>
                      <a:pt x="131" y="916"/>
                      <a:pt x="131" y="628"/>
                    </a:cubicBezTo>
                    <a:cubicBezTo>
                      <a:pt x="131" y="477"/>
                      <a:pt x="131" y="346"/>
                      <a:pt x="152" y="262"/>
                    </a:cubicBezTo>
                    <a:cubicBezTo>
                      <a:pt x="152" y="215"/>
                      <a:pt x="173" y="173"/>
                      <a:pt x="173" y="152"/>
                    </a:cubicBezTo>
                    <a:lnTo>
                      <a:pt x="199" y="131"/>
                    </a:lnTo>
                    <a:cubicBezTo>
                      <a:pt x="252" y="118"/>
                      <a:pt x="300" y="111"/>
                      <a:pt x="344" y="111"/>
                    </a:cubicBezTo>
                    <a:cubicBezTo>
                      <a:pt x="388" y="111"/>
                      <a:pt x="427" y="118"/>
                      <a:pt x="461" y="131"/>
                    </a:cubicBezTo>
                    <a:cubicBezTo>
                      <a:pt x="503" y="131"/>
                      <a:pt x="524" y="152"/>
                      <a:pt x="545" y="194"/>
                    </a:cubicBezTo>
                    <a:cubicBezTo>
                      <a:pt x="566" y="215"/>
                      <a:pt x="592" y="283"/>
                      <a:pt x="613" y="367"/>
                    </a:cubicBezTo>
                    <a:cubicBezTo>
                      <a:pt x="655" y="738"/>
                      <a:pt x="828" y="1655"/>
                      <a:pt x="875" y="1833"/>
                    </a:cubicBezTo>
                    <a:cubicBezTo>
                      <a:pt x="896" y="1854"/>
                      <a:pt x="938" y="1896"/>
                      <a:pt x="959" y="1964"/>
                    </a:cubicBezTo>
                    <a:lnTo>
                      <a:pt x="1006" y="1938"/>
                    </a:lnTo>
                    <a:lnTo>
                      <a:pt x="1006" y="1896"/>
                    </a:lnTo>
                    <a:cubicBezTo>
                      <a:pt x="1006" y="1896"/>
                      <a:pt x="765" y="738"/>
                      <a:pt x="723" y="367"/>
                    </a:cubicBezTo>
                    <a:cubicBezTo>
                      <a:pt x="697" y="262"/>
                      <a:pt x="676" y="173"/>
                      <a:pt x="655" y="131"/>
                    </a:cubicBezTo>
                    <a:cubicBezTo>
                      <a:pt x="613" y="63"/>
                      <a:pt x="545" y="42"/>
                      <a:pt x="503" y="21"/>
                    </a:cubicBezTo>
                    <a:cubicBezTo>
                      <a:pt x="461" y="0"/>
                      <a:pt x="41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96611" y="502549"/>
                <a:ext cx="197547" cy="438829"/>
              </a:xfrm>
              <a:custGeom>
                <a:avLst/>
                <a:gdLst/>
                <a:ahLst/>
                <a:cxnLst/>
                <a:rect l="l" t="t" r="r" b="b"/>
                <a:pathLst>
                  <a:path w="1111" h="2468" extrusionOk="0">
                    <a:moveTo>
                      <a:pt x="450" y="0"/>
                    </a:moveTo>
                    <a:cubicBezTo>
                      <a:pt x="146" y="0"/>
                      <a:pt x="42" y="343"/>
                      <a:pt x="22" y="765"/>
                    </a:cubicBezTo>
                    <a:cubicBezTo>
                      <a:pt x="1" y="1205"/>
                      <a:pt x="111" y="1750"/>
                      <a:pt x="194" y="2075"/>
                    </a:cubicBezTo>
                    <a:cubicBezTo>
                      <a:pt x="283" y="2405"/>
                      <a:pt x="393" y="2467"/>
                      <a:pt x="393" y="2467"/>
                    </a:cubicBezTo>
                    <a:lnTo>
                      <a:pt x="1111" y="2143"/>
                    </a:lnTo>
                    <a:cubicBezTo>
                      <a:pt x="1111" y="2143"/>
                      <a:pt x="896" y="1441"/>
                      <a:pt x="828" y="786"/>
                    </a:cubicBezTo>
                    <a:cubicBezTo>
                      <a:pt x="786" y="132"/>
                      <a:pt x="786" y="27"/>
                      <a:pt x="477" y="1"/>
                    </a:cubicBezTo>
                    <a:cubicBezTo>
                      <a:pt x="468" y="0"/>
                      <a:pt x="459" y="0"/>
                      <a:pt x="450"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388254" y="491525"/>
                <a:ext cx="205904" cy="411624"/>
              </a:xfrm>
              <a:custGeom>
                <a:avLst/>
                <a:gdLst/>
                <a:ahLst/>
                <a:cxnLst/>
                <a:rect l="l" t="t" r="r" b="b"/>
                <a:pathLst>
                  <a:path w="1158" h="2315" extrusionOk="0">
                    <a:moveTo>
                      <a:pt x="482" y="0"/>
                    </a:moveTo>
                    <a:cubicBezTo>
                      <a:pt x="330" y="21"/>
                      <a:pt x="199" y="110"/>
                      <a:pt x="131" y="241"/>
                    </a:cubicBezTo>
                    <a:cubicBezTo>
                      <a:pt x="69" y="393"/>
                      <a:pt x="27" y="613"/>
                      <a:pt x="27" y="827"/>
                    </a:cubicBezTo>
                    <a:cubicBezTo>
                      <a:pt x="0" y="1267"/>
                      <a:pt x="110" y="1812"/>
                      <a:pt x="199" y="2158"/>
                    </a:cubicBezTo>
                    <a:cubicBezTo>
                      <a:pt x="199" y="2205"/>
                      <a:pt x="220" y="2268"/>
                      <a:pt x="241" y="2315"/>
                    </a:cubicBezTo>
                    <a:cubicBezTo>
                      <a:pt x="262" y="2289"/>
                      <a:pt x="309" y="2289"/>
                      <a:pt x="351" y="2268"/>
                    </a:cubicBezTo>
                    <a:cubicBezTo>
                      <a:pt x="330" y="2226"/>
                      <a:pt x="309" y="2184"/>
                      <a:pt x="309" y="2116"/>
                    </a:cubicBezTo>
                    <a:cubicBezTo>
                      <a:pt x="220" y="1791"/>
                      <a:pt x="110" y="1241"/>
                      <a:pt x="131" y="827"/>
                    </a:cubicBezTo>
                    <a:cubicBezTo>
                      <a:pt x="131" y="613"/>
                      <a:pt x="178" y="414"/>
                      <a:pt x="241" y="304"/>
                    </a:cubicBezTo>
                    <a:cubicBezTo>
                      <a:pt x="301" y="189"/>
                      <a:pt x="356" y="127"/>
                      <a:pt x="471" y="127"/>
                    </a:cubicBezTo>
                    <a:cubicBezTo>
                      <a:pt x="487" y="127"/>
                      <a:pt x="505" y="128"/>
                      <a:pt x="524" y="131"/>
                    </a:cubicBezTo>
                    <a:cubicBezTo>
                      <a:pt x="592" y="131"/>
                      <a:pt x="634" y="131"/>
                      <a:pt x="681" y="152"/>
                    </a:cubicBezTo>
                    <a:cubicBezTo>
                      <a:pt x="702" y="173"/>
                      <a:pt x="723" y="194"/>
                      <a:pt x="744" y="241"/>
                    </a:cubicBezTo>
                    <a:cubicBezTo>
                      <a:pt x="786" y="325"/>
                      <a:pt x="786" y="524"/>
                      <a:pt x="833" y="848"/>
                    </a:cubicBezTo>
                    <a:cubicBezTo>
                      <a:pt x="875" y="1330"/>
                      <a:pt x="985" y="1812"/>
                      <a:pt x="1048" y="2053"/>
                    </a:cubicBezTo>
                    <a:cubicBezTo>
                      <a:pt x="1095" y="2027"/>
                      <a:pt x="1137" y="2027"/>
                      <a:pt x="1158" y="2027"/>
                    </a:cubicBezTo>
                    <a:cubicBezTo>
                      <a:pt x="1095" y="1765"/>
                      <a:pt x="985" y="1288"/>
                      <a:pt x="943" y="848"/>
                    </a:cubicBezTo>
                    <a:cubicBezTo>
                      <a:pt x="896" y="524"/>
                      <a:pt x="896" y="325"/>
                      <a:pt x="854" y="194"/>
                    </a:cubicBezTo>
                    <a:cubicBezTo>
                      <a:pt x="833" y="131"/>
                      <a:pt x="786" y="89"/>
                      <a:pt x="723" y="63"/>
                    </a:cubicBezTo>
                    <a:cubicBezTo>
                      <a:pt x="681" y="21"/>
                      <a:pt x="613" y="21"/>
                      <a:pt x="524" y="21"/>
                    </a:cubicBezTo>
                    <a:cubicBezTo>
                      <a:pt x="503" y="21"/>
                      <a:pt x="503" y="0"/>
                      <a:pt x="4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310907" y="581496"/>
                <a:ext cx="179055" cy="383175"/>
              </a:xfrm>
              <a:custGeom>
                <a:avLst/>
                <a:gdLst/>
                <a:ahLst/>
                <a:cxnLst/>
                <a:rect l="l" t="t" r="r" b="b"/>
                <a:pathLst>
                  <a:path w="1007" h="2155" extrusionOk="0">
                    <a:moveTo>
                      <a:pt x="470" y="1"/>
                    </a:moveTo>
                    <a:cubicBezTo>
                      <a:pt x="412" y="1"/>
                      <a:pt x="347" y="32"/>
                      <a:pt x="284" y="107"/>
                    </a:cubicBezTo>
                    <a:cubicBezTo>
                      <a:pt x="111" y="280"/>
                      <a:pt x="1" y="452"/>
                      <a:pt x="69" y="1065"/>
                    </a:cubicBezTo>
                    <a:cubicBezTo>
                      <a:pt x="153" y="1678"/>
                      <a:pt x="284" y="2154"/>
                      <a:pt x="284" y="2154"/>
                    </a:cubicBezTo>
                    <a:lnTo>
                      <a:pt x="1006" y="1872"/>
                    </a:lnTo>
                    <a:cubicBezTo>
                      <a:pt x="1006" y="1872"/>
                      <a:pt x="917" y="1631"/>
                      <a:pt x="807" y="1259"/>
                    </a:cubicBezTo>
                    <a:cubicBezTo>
                      <a:pt x="697" y="892"/>
                      <a:pt x="723" y="301"/>
                      <a:pt x="655" y="149"/>
                    </a:cubicBezTo>
                    <a:cubicBezTo>
                      <a:pt x="619" y="61"/>
                      <a:pt x="551" y="1"/>
                      <a:pt x="470"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307173" y="572428"/>
                <a:ext cx="182789" cy="372685"/>
              </a:xfrm>
              <a:custGeom>
                <a:avLst/>
                <a:gdLst/>
                <a:ahLst/>
                <a:cxnLst/>
                <a:rect l="l" t="t" r="r" b="b"/>
                <a:pathLst>
                  <a:path w="1028" h="2096" extrusionOk="0">
                    <a:moveTo>
                      <a:pt x="483" y="1"/>
                    </a:moveTo>
                    <a:cubicBezTo>
                      <a:pt x="415" y="1"/>
                      <a:pt x="326" y="48"/>
                      <a:pt x="263" y="111"/>
                    </a:cubicBezTo>
                    <a:cubicBezTo>
                      <a:pt x="174" y="200"/>
                      <a:pt x="90" y="310"/>
                      <a:pt x="43" y="462"/>
                    </a:cubicBezTo>
                    <a:cubicBezTo>
                      <a:pt x="22" y="592"/>
                      <a:pt x="1" y="812"/>
                      <a:pt x="43" y="1116"/>
                    </a:cubicBezTo>
                    <a:cubicBezTo>
                      <a:pt x="90" y="1551"/>
                      <a:pt x="174" y="1923"/>
                      <a:pt x="221" y="2095"/>
                    </a:cubicBezTo>
                    <a:cubicBezTo>
                      <a:pt x="263" y="2074"/>
                      <a:pt x="284" y="2054"/>
                      <a:pt x="326" y="2033"/>
                    </a:cubicBezTo>
                    <a:cubicBezTo>
                      <a:pt x="284" y="1860"/>
                      <a:pt x="195" y="1530"/>
                      <a:pt x="153" y="1095"/>
                    </a:cubicBezTo>
                    <a:cubicBezTo>
                      <a:pt x="111" y="786"/>
                      <a:pt x="132" y="613"/>
                      <a:pt x="174" y="482"/>
                    </a:cubicBezTo>
                    <a:cubicBezTo>
                      <a:pt x="195" y="352"/>
                      <a:pt x="263" y="289"/>
                      <a:pt x="326" y="200"/>
                    </a:cubicBezTo>
                    <a:cubicBezTo>
                      <a:pt x="394" y="131"/>
                      <a:pt x="450" y="103"/>
                      <a:pt x="491" y="103"/>
                    </a:cubicBezTo>
                    <a:cubicBezTo>
                      <a:pt x="504" y="103"/>
                      <a:pt x="515" y="106"/>
                      <a:pt x="525" y="111"/>
                    </a:cubicBezTo>
                    <a:cubicBezTo>
                      <a:pt x="566" y="111"/>
                      <a:pt x="614" y="158"/>
                      <a:pt x="634" y="221"/>
                    </a:cubicBezTo>
                    <a:cubicBezTo>
                      <a:pt x="634" y="242"/>
                      <a:pt x="655" y="310"/>
                      <a:pt x="655" y="393"/>
                    </a:cubicBezTo>
                    <a:cubicBezTo>
                      <a:pt x="655" y="482"/>
                      <a:pt x="676" y="571"/>
                      <a:pt x="676" y="681"/>
                    </a:cubicBezTo>
                    <a:cubicBezTo>
                      <a:pt x="697" y="896"/>
                      <a:pt x="718" y="1137"/>
                      <a:pt x="786" y="1336"/>
                    </a:cubicBezTo>
                    <a:cubicBezTo>
                      <a:pt x="849" y="1530"/>
                      <a:pt x="896" y="1682"/>
                      <a:pt x="917" y="1771"/>
                    </a:cubicBezTo>
                    <a:cubicBezTo>
                      <a:pt x="959" y="1750"/>
                      <a:pt x="980" y="1750"/>
                      <a:pt x="1027" y="1729"/>
                    </a:cubicBezTo>
                    <a:cubicBezTo>
                      <a:pt x="980" y="1619"/>
                      <a:pt x="938" y="1488"/>
                      <a:pt x="896" y="1289"/>
                    </a:cubicBezTo>
                    <a:cubicBezTo>
                      <a:pt x="828" y="1116"/>
                      <a:pt x="807" y="875"/>
                      <a:pt x="786" y="681"/>
                    </a:cubicBezTo>
                    <a:cubicBezTo>
                      <a:pt x="786" y="571"/>
                      <a:pt x="786" y="462"/>
                      <a:pt x="765" y="393"/>
                    </a:cubicBezTo>
                    <a:cubicBezTo>
                      <a:pt x="765" y="310"/>
                      <a:pt x="744" y="242"/>
                      <a:pt x="744" y="179"/>
                    </a:cubicBezTo>
                    <a:cubicBezTo>
                      <a:pt x="697" y="90"/>
                      <a:pt x="634" y="27"/>
                      <a:pt x="54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190886" y="685692"/>
                <a:ext cx="197547" cy="391710"/>
              </a:xfrm>
              <a:custGeom>
                <a:avLst/>
                <a:gdLst/>
                <a:ahLst/>
                <a:cxnLst/>
                <a:rect l="l" t="t" r="r" b="b"/>
                <a:pathLst>
                  <a:path w="1111" h="2203" extrusionOk="0">
                    <a:moveTo>
                      <a:pt x="413" y="0"/>
                    </a:moveTo>
                    <a:cubicBezTo>
                      <a:pt x="266" y="0"/>
                      <a:pt x="106" y="101"/>
                      <a:pt x="63" y="411"/>
                    </a:cubicBezTo>
                    <a:cubicBezTo>
                      <a:pt x="0" y="914"/>
                      <a:pt x="372" y="2202"/>
                      <a:pt x="372" y="2202"/>
                    </a:cubicBezTo>
                    <a:cubicBezTo>
                      <a:pt x="372" y="2202"/>
                      <a:pt x="1006" y="1720"/>
                      <a:pt x="1069" y="1568"/>
                    </a:cubicBezTo>
                    <a:cubicBezTo>
                      <a:pt x="1110" y="1417"/>
                      <a:pt x="1027" y="1375"/>
                      <a:pt x="896" y="1134"/>
                    </a:cubicBezTo>
                    <a:cubicBezTo>
                      <a:pt x="765" y="893"/>
                      <a:pt x="786" y="238"/>
                      <a:pt x="634" y="86"/>
                    </a:cubicBezTo>
                    <a:cubicBezTo>
                      <a:pt x="585" y="37"/>
                      <a:pt x="501" y="0"/>
                      <a:pt x="41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187152" y="673957"/>
                <a:ext cx="197547" cy="419270"/>
              </a:xfrm>
              <a:custGeom>
                <a:avLst/>
                <a:gdLst/>
                <a:ahLst/>
                <a:cxnLst/>
                <a:rect l="l" t="t" r="r" b="b"/>
                <a:pathLst>
                  <a:path w="1111" h="2358" extrusionOk="0">
                    <a:moveTo>
                      <a:pt x="435" y="0"/>
                    </a:moveTo>
                    <a:cubicBezTo>
                      <a:pt x="393" y="0"/>
                      <a:pt x="372" y="0"/>
                      <a:pt x="325" y="21"/>
                    </a:cubicBezTo>
                    <a:cubicBezTo>
                      <a:pt x="194" y="63"/>
                      <a:pt x="63" y="194"/>
                      <a:pt x="42" y="456"/>
                    </a:cubicBezTo>
                    <a:cubicBezTo>
                      <a:pt x="0" y="739"/>
                      <a:pt x="84" y="1179"/>
                      <a:pt x="173" y="1572"/>
                    </a:cubicBezTo>
                    <a:cubicBezTo>
                      <a:pt x="262" y="1964"/>
                      <a:pt x="346" y="2268"/>
                      <a:pt x="346" y="2268"/>
                    </a:cubicBezTo>
                    <a:lnTo>
                      <a:pt x="372" y="2357"/>
                    </a:lnTo>
                    <a:lnTo>
                      <a:pt x="435" y="2310"/>
                    </a:lnTo>
                    <a:cubicBezTo>
                      <a:pt x="435" y="2247"/>
                      <a:pt x="414" y="2179"/>
                      <a:pt x="435" y="2137"/>
                    </a:cubicBezTo>
                    <a:cubicBezTo>
                      <a:pt x="393" y="2048"/>
                      <a:pt x="346" y="1833"/>
                      <a:pt x="283" y="1551"/>
                    </a:cubicBezTo>
                    <a:cubicBezTo>
                      <a:pt x="194" y="1158"/>
                      <a:pt x="131" y="718"/>
                      <a:pt x="152" y="477"/>
                    </a:cubicBezTo>
                    <a:cubicBezTo>
                      <a:pt x="173" y="241"/>
                      <a:pt x="262" y="152"/>
                      <a:pt x="372" y="131"/>
                    </a:cubicBezTo>
                    <a:cubicBezTo>
                      <a:pt x="387" y="128"/>
                      <a:pt x="404" y="126"/>
                      <a:pt x="420" y="126"/>
                    </a:cubicBezTo>
                    <a:cubicBezTo>
                      <a:pt x="494" y="126"/>
                      <a:pt x="574" y="160"/>
                      <a:pt x="608" y="194"/>
                    </a:cubicBezTo>
                    <a:cubicBezTo>
                      <a:pt x="634" y="215"/>
                      <a:pt x="655" y="283"/>
                      <a:pt x="676" y="372"/>
                    </a:cubicBezTo>
                    <a:cubicBezTo>
                      <a:pt x="697" y="435"/>
                      <a:pt x="718" y="545"/>
                      <a:pt x="718" y="655"/>
                    </a:cubicBezTo>
                    <a:cubicBezTo>
                      <a:pt x="765" y="870"/>
                      <a:pt x="786" y="1090"/>
                      <a:pt x="870" y="1242"/>
                    </a:cubicBezTo>
                    <a:cubicBezTo>
                      <a:pt x="917" y="1331"/>
                      <a:pt x="980" y="1420"/>
                      <a:pt x="1001" y="1462"/>
                    </a:cubicBezTo>
                    <a:cubicBezTo>
                      <a:pt x="1027" y="1441"/>
                      <a:pt x="1069" y="1420"/>
                      <a:pt x="1110" y="1394"/>
                    </a:cubicBezTo>
                    <a:cubicBezTo>
                      <a:pt x="1069" y="1352"/>
                      <a:pt x="1027" y="1289"/>
                      <a:pt x="959" y="1179"/>
                    </a:cubicBezTo>
                    <a:cubicBezTo>
                      <a:pt x="917" y="1069"/>
                      <a:pt x="870" y="849"/>
                      <a:pt x="849" y="634"/>
                    </a:cubicBezTo>
                    <a:cubicBezTo>
                      <a:pt x="828" y="524"/>
                      <a:pt x="807" y="435"/>
                      <a:pt x="786" y="325"/>
                    </a:cubicBezTo>
                    <a:cubicBezTo>
                      <a:pt x="765" y="241"/>
                      <a:pt x="739" y="173"/>
                      <a:pt x="697" y="131"/>
                    </a:cubicBezTo>
                    <a:cubicBezTo>
                      <a:pt x="634" y="42"/>
                      <a:pt x="524" y="0"/>
                      <a:pt x="4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350025" y="1266949"/>
                <a:ext cx="942571" cy="1091205"/>
              </a:xfrm>
              <a:custGeom>
                <a:avLst/>
                <a:gdLst/>
                <a:ahLst/>
                <a:cxnLst/>
                <a:rect l="l" t="t" r="r" b="b"/>
                <a:pathLst>
                  <a:path w="5301" h="6137" extrusionOk="0">
                    <a:moveTo>
                      <a:pt x="2338" y="0"/>
                    </a:moveTo>
                    <a:cubicBezTo>
                      <a:pt x="1787" y="0"/>
                      <a:pt x="720" y="365"/>
                      <a:pt x="393" y="635"/>
                    </a:cubicBezTo>
                    <a:cubicBezTo>
                      <a:pt x="1" y="939"/>
                      <a:pt x="242" y="2578"/>
                      <a:pt x="1593" y="4343"/>
                    </a:cubicBezTo>
                    <a:cubicBezTo>
                      <a:pt x="2864" y="5963"/>
                      <a:pt x="3578" y="6136"/>
                      <a:pt x="4126" y="6136"/>
                    </a:cubicBezTo>
                    <a:cubicBezTo>
                      <a:pt x="4169" y="6136"/>
                      <a:pt x="4212" y="6135"/>
                      <a:pt x="4253" y="6134"/>
                    </a:cubicBezTo>
                    <a:cubicBezTo>
                      <a:pt x="4845" y="6092"/>
                      <a:pt x="5300" y="4018"/>
                      <a:pt x="5300" y="4018"/>
                    </a:cubicBezTo>
                    <a:cubicBezTo>
                      <a:pt x="5300" y="4018"/>
                      <a:pt x="4122" y="3384"/>
                      <a:pt x="3598" y="2248"/>
                    </a:cubicBezTo>
                    <a:cubicBezTo>
                      <a:pt x="3075" y="1117"/>
                      <a:pt x="2944" y="242"/>
                      <a:pt x="2598" y="49"/>
                    </a:cubicBezTo>
                    <a:cubicBezTo>
                      <a:pt x="2539" y="15"/>
                      <a:pt x="2449"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377052" y="1257347"/>
                <a:ext cx="927635" cy="1109874"/>
              </a:xfrm>
              <a:custGeom>
                <a:avLst/>
                <a:gdLst/>
                <a:ahLst/>
                <a:cxnLst/>
                <a:rect l="l" t="t" r="r" b="b"/>
                <a:pathLst>
                  <a:path w="5217" h="6242" extrusionOk="0">
                    <a:moveTo>
                      <a:pt x="2226" y="110"/>
                    </a:moveTo>
                    <a:cubicBezTo>
                      <a:pt x="2316" y="110"/>
                      <a:pt x="2383" y="120"/>
                      <a:pt x="2420" y="144"/>
                    </a:cubicBezTo>
                    <a:cubicBezTo>
                      <a:pt x="2551" y="233"/>
                      <a:pt x="2682" y="495"/>
                      <a:pt x="2839" y="862"/>
                    </a:cubicBezTo>
                    <a:cubicBezTo>
                      <a:pt x="2970" y="1255"/>
                      <a:pt x="3143" y="1757"/>
                      <a:pt x="3405" y="2328"/>
                    </a:cubicBezTo>
                    <a:cubicBezTo>
                      <a:pt x="3928" y="3459"/>
                      <a:pt x="5018" y="4051"/>
                      <a:pt x="5086" y="4093"/>
                    </a:cubicBezTo>
                    <a:cubicBezTo>
                      <a:pt x="5086" y="4135"/>
                      <a:pt x="4976" y="4596"/>
                      <a:pt x="4803" y="5099"/>
                    </a:cubicBezTo>
                    <a:cubicBezTo>
                      <a:pt x="4693" y="5360"/>
                      <a:pt x="4583" y="5601"/>
                      <a:pt x="4473" y="5795"/>
                    </a:cubicBezTo>
                    <a:cubicBezTo>
                      <a:pt x="4342" y="5994"/>
                      <a:pt x="4211" y="6125"/>
                      <a:pt x="4101" y="6125"/>
                    </a:cubicBezTo>
                    <a:cubicBezTo>
                      <a:pt x="4037" y="6130"/>
                      <a:pt x="3971" y="6133"/>
                      <a:pt x="3904" y="6133"/>
                    </a:cubicBezTo>
                    <a:cubicBezTo>
                      <a:pt x="3674" y="6133"/>
                      <a:pt x="3420" y="6091"/>
                      <a:pt x="3101" y="5905"/>
                    </a:cubicBezTo>
                    <a:cubicBezTo>
                      <a:pt x="2682" y="5685"/>
                      <a:pt x="2184" y="5229"/>
                      <a:pt x="1483" y="4355"/>
                    </a:cubicBezTo>
                    <a:cubicBezTo>
                      <a:pt x="807" y="3480"/>
                      <a:pt x="414" y="2632"/>
                      <a:pt x="241" y="1977"/>
                    </a:cubicBezTo>
                    <a:cubicBezTo>
                      <a:pt x="152" y="1647"/>
                      <a:pt x="132" y="1365"/>
                      <a:pt x="132" y="1150"/>
                    </a:cubicBezTo>
                    <a:cubicBezTo>
                      <a:pt x="152" y="930"/>
                      <a:pt x="194" y="778"/>
                      <a:pt x="283" y="731"/>
                    </a:cubicBezTo>
                    <a:cubicBezTo>
                      <a:pt x="456" y="579"/>
                      <a:pt x="917" y="385"/>
                      <a:pt x="1373" y="254"/>
                    </a:cubicBezTo>
                    <a:cubicBezTo>
                      <a:pt x="1593" y="186"/>
                      <a:pt x="1834" y="144"/>
                      <a:pt x="2006" y="123"/>
                    </a:cubicBezTo>
                    <a:cubicBezTo>
                      <a:pt x="2089" y="115"/>
                      <a:pt x="2163" y="110"/>
                      <a:pt x="2226" y="110"/>
                    </a:cubicBezTo>
                    <a:close/>
                    <a:moveTo>
                      <a:pt x="2206" y="1"/>
                    </a:moveTo>
                    <a:cubicBezTo>
                      <a:pt x="2146" y="1"/>
                      <a:pt x="2079" y="6"/>
                      <a:pt x="2006" y="14"/>
                    </a:cubicBezTo>
                    <a:cubicBezTo>
                      <a:pt x="1813" y="34"/>
                      <a:pt x="1572" y="76"/>
                      <a:pt x="1331" y="144"/>
                    </a:cubicBezTo>
                    <a:cubicBezTo>
                      <a:pt x="875" y="275"/>
                      <a:pt x="414" y="469"/>
                      <a:pt x="194" y="647"/>
                    </a:cubicBezTo>
                    <a:cubicBezTo>
                      <a:pt x="90" y="731"/>
                      <a:pt x="22" y="909"/>
                      <a:pt x="22" y="1150"/>
                    </a:cubicBezTo>
                    <a:cubicBezTo>
                      <a:pt x="1" y="1365"/>
                      <a:pt x="42" y="1674"/>
                      <a:pt x="132" y="1998"/>
                    </a:cubicBezTo>
                    <a:cubicBezTo>
                      <a:pt x="304" y="2674"/>
                      <a:pt x="718" y="3548"/>
                      <a:pt x="1399" y="4423"/>
                    </a:cubicBezTo>
                    <a:cubicBezTo>
                      <a:pt x="2095" y="5292"/>
                      <a:pt x="2619" y="5774"/>
                      <a:pt x="3054" y="6015"/>
                    </a:cubicBezTo>
                    <a:cubicBezTo>
                      <a:pt x="3385" y="6196"/>
                      <a:pt x="3650" y="6241"/>
                      <a:pt x="3891" y="6241"/>
                    </a:cubicBezTo>
                    <a:cubicBezTo>
                      <a:pt x="3970" y="6241"/>
                      <a:pt x="4047" y="6236"/>
                      <a:pt x="4122" y="6230"/>
                    </a:cubicBezTo>
                    <a:cubicBezTo>
                      <a:pt x="4300" y="6230"/>
                      <a:pt x="4431" y="6057"/>
                      <a:pt x="4562" y="5863"/>
                    </a:cubicBezTo>
                    <a:cubicBezTo>
                      <a:pt x="4693" y="5664"/>
                      <a:pt x="4803" y="5402"/>
                      <a:pt x="4908" y="5120"/>
                    </a:cubicBezTo>
                    <a:cubicBezTo>
                      <a:pt x="5086" y="4596"/>
                      <a:pt x="5217" y="4093"/>
                      <a:pt x="5217" y="4093"/>
                    </a:cubicBezTo>
                    <a:lnTo>
                      <a:pt x="5217" y="4051"/>
                    </a:lnTo>
                    <a:lnTo>
                      <a:pt x="5169" y="4030"/>
                    </a:lnTo>
                    <a:cubicBezTo>
                      <a:pt x="5169" y="4030"/>
                      <a:pt x="4017" y="3397"/>
                      <a:pt x="3515" y="2281"/>
                    </a:cubicBezTo>
                    <a:cubicBezTo>
                      <a:pt x="3253" y="1716"/>
                      <a:pt x="3075" y="1213"/>
                      <a:pt x="2944" y="841"/>
                    </a:cubicBezTo>
                    <a:cubicBezTo>
                      <a:pt x="2792" y="448"/>
                      <a:pt x="2682" y="165"/>
                      <a:pt x="2467" y="55"/>
                    </a:cubicBezTo>
                    <a:cubicBezTo>
                      <a:pt x="2397" y="16"/>
                      <a:pt x="2311" y="1"/>
                      <a:pt x="22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3859451" y="2984758"/>
                <a:ext cx="1499294" cy="832139"/>
              </a:xfrm>
              <a:custGeom>
                <a:avLst/>
                <a:gdLst/>
                <a:ahLst/>
                <a:cxnLst/>
                <a:rect l="l" t="t" r="r" b="b"/>
                <a:pathLst>
                  <a:path w="8432" h="4680" extrusionOk="0">
                    <a:moveTo>
                      <a:pt x="1386" y="0"/>
                    </a:moveTo>
                    <a:cubicBezTo>
                      <a:pt x="542" y="0"/>
                      <a:pt x="0" y="1032"/>
                      <a:pt x="225" y="1841"/>
                    </a:cubicBezTo>
                    <a:cubicBezTo>
                      <a:pt x="466" y="2694"/>
                      <a:pt x="2168" y="2909"/>
                      <a:pt x="3456" y="3349"/>
                    </a:cubicBezTo>
                    <a:cubicBezTo>
                      <a:pt x="4745" y="3784"/>
                      <a:pt x="6729" y="4679"/>
                      <a:pt x="6729" y="4679"/>
                    </a:cubicBezTo>
                    <a:cubicBezTo>
                      <a:pt x="6729" y="4679"/>
                      <a:pt x="8190" y="4176"/>
                      <a:pt x="8300" y="3323"/>
                    </a:cubicBezTo>
                    <a:cubicBezTo>
                      <a:pt x="8431" y="2474"/>
                      <a:pt x="7908" y="1820"/>
                      <a:pt x="7908" y="1820"/>
                    </a:cubicBezTo>
                    <a:lnTo>
                      <a:pt x="5509" y="641"/>
                    </a:lnTo>
                    <a:cubicBezTo>
                      <a:pt x="5509" y="641"/>
                      <a:pt x="2451" y="118"/>
                      <a:pt x="1513" y="8"/>
                    </a:cubicBezTo>
                    <a:cubicBezTo>
                      <a:pt x="1470" y="3"/>
                      <a:pt x="1428"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3868697" y="2973912"/>
                <a:ext cx="1497516" cy="850275"/>
              </a:xfrm>
              <a:custGeom>
                <a:avLst/>
                <a:gdLst/>
                <a:ahLst/>
                <a:cxnLst/>
                <a:rect l="l" t="t" r="r" b="b"/>
                <a:pathLst>
                  <a:path w="8422" h="4782" extrusionOk="0">
                    <a:moveTo>
                      <a:pt x="1315" y="125"/>
                    </a:moveTo>
                    <a:cubicBezTo>
                      <a:pt x="1363" y="125"/>
                      <a:pt x="1412" y="129"/>
                      <a:pt x="1461" y="137"/>
                    </a:cubicBezTo>
                    <a:cubicBezTo>
                      <a:pt x="2378" y="242"/>
                      <a:pt x="5436" y="765"/>
                      <a:pt x="5436" y="765"/>
                    </a:cubicBezTo>
                    <a:lnTo>
                      <a:pt x="7814" y="1923"/>
                    </a:lnTo>
                    <a:cubicBezTo>
                      <a:pt x="7835" y="1923"/>
                      <a:pt x="8316" y="2556"/>
                      <a:pt x="8206" y="3384"/>
                    </a:cubicBezTo>
                    <a:cubicBezTo>
                      <a:pt x="8138" y="3776"/>
                      <a:pt x="7767" y="4106"/>
                      <a:pt x="7400" y="4326"/>
                    </a:cubicBezTo>
                    <a:cubicBezTo>
                      <a:pt x="7028" y="4541"/>
                      <a:pt x="6698" y="4651"/>
                      <a:pt x="6677" y="4672"/>
                    </a:cubicBezTo>
                    <a:cubicBezTo>
                      <a:pt x="6656" y="4651"/>
                      <a:pt x="4713" y="3776"/>
                      <a:pt x="3425" y="3342"/>
                    </a:cubicBezTo>
                    <a:cubicBezTo>
                      <a:pt x="2771" y="3122"/>
                      <a:pt x="2032" y="2970"/>
                      <a:pt x="1419" y="2755"/>
                    </a:cubicBezTo>
                    <a:cubicBezTo>
                      <a:pt x="1116" y="2645"/>
                      <a:pt x="854" y="2535"/>
                      <a:pt x="634" y="2383"/>
                    </a:cubicBezTo>
                    <a:cubicBezTo>
                      <a:pt x="435" y="2253"/>
                      <a:pt x="283" y="2074"/>
                      <a:pt x="241" y="1881"/>
                    </a:cubicBezTo>
                    <a:cubicBezTo>
                      <a:pt x="110" y="1467"/>
                      <a:pt x="199" y="1006"/>
                      <a:pt x="435" y="661"/>
                    </a:cubicBezTo>
                    <a:cubicBezTo>
                      <a:pt x="630" y="350"/>
                      <a:pt x="944" y="125"/>
                      <a:pt x="1315" y="125"/>
                    </a:cubicBezTo>
                    <a:close/>
                    <a:moveTo>
                      <a:pt x="1372" y="0"/>
                    </a:moveTo>
                    <a:cubicBezTo>
                      <a:pt x="942" y="0"/>
                      <a:pt x="573" y="250"/>
                      <a:pt x="351" y="592"/>
                    </a:cubicBezTo>
                    <a:cubicBezTo>
                      <a:pt x="89" y="964"/>
                      <a:pt x="0" y="1467"/>
                      <a:pt x="131" y="1902"/>
                    </a:cubicBezTo>
                    <a:cubicBezTo>
                      <a:pt x="199" y="2143"/>
                      <a:pt x="351" y="2315"/>
                      <a:pt x="566" y="2467"/>
                    </a:cubicBezTo>
                    <a:cubicBezTo>
                      <a:pt x="786" y="2624"/>
                      <a:pt x="1069" y="2755"/>
                      <a:pt x="1378" y="2860"/>
                    </a:cubicBezTo>
                    <a:cubicBezTo>
                      <a:pt x="2006" y="3080"/>
                      <a:pt x="2750" y="3232"/>
                      <a:pt x="3383" y="3452"/>
                    </a:cubicBezTo>
                    <a:cubicBezTo>
                      <a:pt x="4672" y="3886"/>
                      <a:pt x="6656" y="4782"/>
                      <a:pt x="6656" y="4782"/>
                    </a:cubicBezTo>
                    <a:lnTo>
                      <a:pt x="6698" y="4782"/>
                    </a:lnTo>
                    <a:cubicBezTo>
                      <a:pt x="6698" y="4782"/>
                      <a:pt x="7070" y="4651"/>
                      <a:pt x="7463" y="4431"/>
                    </a:cubicBezTo>
                    <a:cubicBezTo>
                      <a:pt x="7835" y="4195"/>
                      <a:pt x="8248" y="3866"/>
                      <a:pt x="8316" y="3410"/>
                    </a:cubicBezTo>
                    <a:cubicBezTo>
                      <a:pt x="8421" y="2514"/>
                      <a:pt x="7897" y="1839"/>
                      <a:pt x="7897" y="1839"/>
                    </a:cubicBezTo>
                    <a:lnTo>
                      <a:pt x="5478" y="661"/>
                    </a:lnTo>
                    <a:cubicBezTo>
                      <a:pt x="5478" y="661"/>
                      <a:pt x="2399" y="137"/>
                      <a:pt x="1482" y="6"/>
                    </a:cubicBezTo>
                    <a:cubicBezTo>
                      <a:pt x="1445" y="2"/>
                      <a:pt x="1408" y="0"/>
                      <a:pt x="1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513076" y="3389806"/>
                <a:ext cx="1559749" cy="826805"/>
              </a:xfrm>
              <a:custGeom>
                <a:avLst/>
                <a:gdLst/>
                <a:ahLst/>
                <a:cxnLst/>
                <a:rect l="l" t="t" r="r" b="b"/>
                <a:pathLst>
                  <a:path w="8772" h="4650" extrusionOk="0">
                    <a:moveTo>
                      <a:pt x="5570" y="0"/>
                    </a:moveTo>
                    <a:cubicBezTo>
                      <a:pt x="5123" y="0"/>
                      <a:pt x="4755" y="86"/>
                      <a:pt x="4755" y="86"/>
                    </a:cubicBezTo>
                    <a:cubicBezTo>
                      <a:pt x="4755" y="86"/>
                      <a:pt x="1351" y="1176"/>
                      <a:pt x="676" y="1547"/>
                    </a:cubicBezTo>
                    <a:cubicBezTo>
                      <a:pt x="0" y="1898"/>
                      <a:pt x="194" y="3972"/>
                      <a:pt x="697" y="4344"/>
                    </a:cubicBezTo>
                    <a:cubicBezTo>
                      <a:pt x="1052" y="4588"/>
                      <a:pt x="1636" y="4650"/>
                      <a:pt x="2132" y="4650"/>
                    </a:cubicBezTo>
                    <a:cubicBezTo>
                      <a:pt x="2338" y="4650"/>
                      <a:pt x="2528" y="4639"/>
                      <a:pt x="2681" y="4627"/>
                    </a:cubicBezTo>
                    <a:cubicBezTo>
                      <a:pt x="3205" y="4580"/>
                      <a:pt x="6892" y="4276"/>
                      <a:pt x="7835" y="3380"/>
                    </a:cubicBezTo>
                    <a:cubicBezTo>
                      <a:pt x="8772" y="2511"/>
                      <a:pt x="8683" y="1726"/>
                      <a:pt x="8594" y="1223"/>
                    </a:cubicBezTo>
                    <a:cubicBezTo>
                      <a:pt x="8489" y="720"/>
                      <a:pt x="6939" y="285"/>
                      <a:pt x="6264" y="86"/>
                    </a:cubicBezTo>
                    <a:cubicBezTo>
                      <a:pt x="6037" y="22"/>
                      <a:pt x="5793" y="0"/>
                      <a:pt x="5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543837" y="3379671"/>
                <a:ext cx="1536456" cy="846542"/>
              </a:xfrm>
              <a:custGeom>
                <a:avLst/>
                <a:gdLst/>
                <a:ahLst/>
                <a:cxnLst/>
                <a:rect l="l" t="t" r="r" b="b"/>
                <a:pathLst>
                  <a:path w="8641" h="4761" extrusionOk="0">
                    <a:moveTo>
                      <a:pt x="5407" y="111"/>
                    </a:moveTo>
                    <a:cubicBezTo>
                      <a:pt x="5632" y="111"/>
                      <a:pt x="5871" y="129"/>
                      <a:pt x="6091" y="185"/>
                    </a:cubicBezTo>
                    <a:cubicBezTo>
                      <a:pt x="6415" y="295"/>
                      <a:pt x="6960" y="447"/>
                      <a:pt x="7442" y="646"/>
                    </a:cubicBezTo>
                    <a:cubicBezTo>
                      <a:pt x="7683" y="735"/>
                      <a:pt x="7897" y="840"/>
                      <a:pt x="8075" y="950"/>
                    </a:cubicBezTo>
                    <a:cubicBezTo>
                      <a:pt x="8227" y="1081"/>
                      <a:pt x="8337" y="1191"/>
                      <a:pt x="8358" y="1280"/>
                    </a:cubicBezTo>
                    <a:cubicBezTo>
                      <a:pt x="8468" y="1783"/>
                      <a:pt x="8552" y="2521"/>
                      <a:pt x="7614" y="3416"/>
                    </a:cubicBezTo>
                    <a:cubicBezTo>
                      <a:pt x="7400" y="3615"/>
                      <a:pt x="7007" y="3809"/>
                      <a:pt x="6525" y="3961"/>
                    </a:cubicBezTo>
                    <a:cubicBezTo>
                      <a:pt x="6022" y="4113"/>
                      <a:pt x="5478" y="4223"/>
                      <a:pt x="4933" y="4333"/>
                    </a:cubicBezTo>
                    <a:cubicBezTo>
                      <a:pt x="3818" y="4532"/>
                      <a:pt x="2770" y="4616"/>
                      <a:pt x="2508" y="4616"/>
                    </a:cubicBezTo>
                    <a:cubicBezTo>
                      <a:pt x="2347" y="4630"/>
                      <a:pt x="2144" y="4642"/>
                      <a:pt x="1926" y="4642"/>
                    </a:cubicBezTo>
                    <a:cubicBezTo>
                      <a:pt x="1438" y="4642"/>
                      <a:pt x="878" y="4582"/>
                      <a:pt x="545" y="4354"/>
                    </a:cubicBezTo>
                    <a:cubicBezTo>
                      <a:pt x="461" y="4270"/>
                      <a:pt x="351" y="4092"/>
                      <a:pt x="262" y="3851"/>
                    </a:cubicBezTo>
                    <a:cubicBezTo>
                      <a:pt x="199" y="3589"/>
                      <a:pt x="131" y="3306"/>
                      <a:pt x="131" y="3003"/>
                    </a:cubicBezTo>
                    <a:cubicBezTo>
                      <a:pt x="110" y="2699"/>
                      <a:pt x="131" y="2390"/>
                      <a:pt x="199" y="2149"/>
                    </a:cubicBezTo>
                    <a:cubicBezTo>
                      <a:pt x="262" y="1913"/>
                      <a:pt x="372" y="1735"/>
                      <a:pt x="524" y="1652"/>
                    </a:cubicBezTo>
                    <a:cubicBezTo>
                      <a:pt x="854" y="1474"/>
                      <a:pt x="1875" y="1102"/>
                      <a:pt x="2817" y="777"/>
                    </a:cubicBezTo>
                    <a:cubicBezTo>
                      <a:pt x="3755" y="473"/>
                      <a:pt x="4582" y="211"/>
                      <a:pt x="4603" y="185"/>
                    </a:cubicBezTo>
                    <a:cubicBezTo>
                      <a:pt x="4603" y="185"/>
                      <a:pt x="4802" y="143"/>
                      <a:pt x="5085" y="122"/>
                    </a:cubicBezTo>
                    <a:cubicBezTo>
                      <a:pt x="5186" y="115"/>
                      <a:pt x="5295" y="111"/>
                      <a:pt x="5407" y="111"/>
                    </a:cubicBezTo>
                    <a:close/>
                    <a:moveTo>
                      <a:pt x="5392" y="1"/>
                    </a:moveTo>
                    <a:cubicBezTo>
                      <a:pt x="5282" y="1"/>
                      <a:pt x="5177" y="6"/>
                      <a:pt x="5085" y="12"/>
                    </a:cubicBezTo>
                    <a:cubicBezTo>
                      <a:pt x="4823" y="33"/>
                      <a:pt x="4671" y="81"/>
                      <a:pt x="4624" y="81"/>
                    </a:cubicBezTo>
                    <a:lnTo>
                      <a:pt x="4624" y="54"/>
                    </a:lnTo>
                    <a:lnTo>
                      <a:pt x="4582" y="81"/>
                    </a:lnTo>
                    <a:lnTo>
                      <a:pt x="4561" y="81"/>
                    </a:lnTo>
                    <a:cubicBezTo>
                      <a:pt x="4561" y="81"/>
                      <a:pt x="3708" y="363"/>
                      <a:pt x="2791" y="667"/>
                    </a:cubicBezTo>
                    <a:cubicBezTo>
                      <a:pt x="1854" y="997"/>
                      <a:pt x="827" y="1364"/>
                      <a:pt x="482" y="1542"/>
                    </a:cubicBezTo>
                    <a:cubicBezTo>
                      <a:pt x="283" y="1652"/>
                      <a:pt x="173" y="1866"/>
                      <a:pt x="89" y="2128"/>
                    </a:cubicBezTo>
                    <a:cubicBezTo>
                      <a:pt x="21" y="2390"/>
                      <a:pt x="0" y="2699"/>
                      <a:pt x="21" y="3003"/>
                    </a:cubicBezTo>
                    <a:cubicBezTo>
                      <a:pt x="21" y="3306"/>
                      <a:pt x="89" y="3615"/>
                      <a:pt x="152" y="3877"/>
                    </a:cubicBezTo>
                    <a:cubicBezTo>
                      <a:pt x="241" y="4139"/>
                      <a:pt x="351" y="4333"/>
                      <a:pt x="482" y="4443"/>
                    </a:cubicBezTo>
                    <a:cubicBezTo>
                      <a:pt x="872" y="4709"/>
                      <a:pt x="1475" y="4761"/>
                      <a:pt x="1977" y="4761"/>
                    </a:cubicBezTo>
                    <a:cubicBezTo>
                      <a:pt x="2177" y="4761"/>
                      <a:pt x="2360" y="4753"/>
                      <a:pt x="2508" y="4747"/>
                    </a:cubicBezTo>
                    <a:cubicBezTo>
                      <a:pt x="2791" y="4726"/>
                      <a:pt x="3839" y="4637"/>
                      <a:pt x="4933" y="4443"/>
                    </a:cubicBezTo>
                    <a:cubicBezTo>
                      <a:pt x="5499" y="4333"/>
                      <a:pt x="6064" y="4223"/>
                      <a:pt x="6546" y="4071"/>
                    </a:cubicBezTo>
                    <a:cubicBezTo>
                      <a:pt x="7049" y="3898"/>
                      <a:pt x="7442" y="3720"/>
                      <a:pt x="7703" y="3485"/>
                    </a:cubicBezTo>
                    <a:cubicBezTo>
                      <a:pt x="8641" y="2589"/>
                      <a:pt x="8578" y="1756"/>
                      <a:pt x="8468" y="1259"/>
                    </a:cubicBezTo>
                    <a:cubicBezTo>
                      <a:pt x="8447" y="1102"/>
                      <a:pt x="8316" y="997"/>
                      <a:pt x="8138" y="866"/>
                    </a:cubicBezTo>
                    <a:cubicBezTo>
                      <a:pt x="7965" y="756"/>
                      <a:pt x="7724" y="646"/>
                      <a:pt x="7484" y="536"/>
                    </a:cubicBezTo>
                    <a:cubicBezTo>
                      <a:pt x="7007" y="342"/>
                      <a:pt x="6436" y="185"/>
                      <a:pt x="6111" y="81"/>
                    </a:cubicBezTo>
                    <a:cubicBezTo>
                      <a:pt x="5875" y="21"/>
                      <a:pt x="5620" y="1"/>
                      <a:pt x="539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5292412" y="1740986"/>
                <a:ext cx="543921" cy="693983"/>
              </a:xfrm>
              <a:custGeom>
                <a:avLst/>
                <a:gdLst/>
                <a:ahLst/>
                <a:cxnLst/>
                <a:rect l="l" t="t" r="r" b="b"/>
                <a:pathLst>
                  <a:path w="3059" h="3903" extrusionOk="0">
                    <a:moveTo>
                      <a:pt x="2357" y="1"/>
                    </a:moveTo>
                    <a:lnTo>
                      <a:pt x="765" y="347"/>
                    </a:lnTo>
                    <a:cubicBezTo>
                      <a:pt x="765" y="347"/>
                      <a:pt x="875" y="980"/>
                      <a:pt x="786" y="1310"/>
                    </a:cubicBezTo>
                    <a:cubicBezTo>
                      <a:pt x="736" y="1504"/>
                      <a:pt x="552" y="1543"/>
                      <a:pt x="412" y="1543"/>
                    </a:cubicBezTo>
                    <a:cubicBezTo>
                      <a:pt x="317" y="1543"/>
                      <a:pt x="241" y="1525"/>
                      <a:pt x="241" y="1525"/>
                    </a:cubicBezTo>
                    <a:cubicBezTo>
                      <a:pt x="241" y="1525"/>
                      <a:pt x="110" y="2248"/>
                      <a:pt x="48" y="2881"/>
                    </a:cubicBezTo>
                    <a:cubicBezTo>
                      <a:pt x="0" y="3510"/>
                      <a:pt x="69" y="3902"/>
                      <a:pt x="69" y="3902"/>
                    </a:cubicBezTo>
                    <a:cubicBezTo>
                      <a:pt x="69" y="3902"/>
                      <a:pt x="1310" y="2661"/>
                      <a:pt x="1943" y="2248"/>
                    </a:cubicBezTo>
                    <a:cubicBezTo>
                      <a:pt x="2577" y="1834"/>
                      <a:pt x="3059" y="1808"/>
                      <a:pt x="3059" y="1808"/>
                    </a:cubicBezTo>
                    <a:cubicBezTo>
                      <a:pt x="3059" y="1808"/>
                      <a:pt x="2708" y="1635"/>
                      <a:pt x="2619" y="1310"/>
                    </a:cubicBezTo>
                    <a:cubicBezTo>
                      <a:pt x="2535" y="959"/>
                      <a:pt x="2357" y="1"/>
                      <a:pt x="2357"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5281210" y="1728895"/>
                <a:ext cx="558857" cy="729366"/>
              </a:xfrm>
              <a:custGeom>
                <a:avLst/>
                <a:gdLst/>
                <a:ahLst/>
                <a:cxnLst/>
                <a:rect l="l" t="t" r="r" b="b"/>
                <a:pathLst>
                  <a:path w="3143" h="4102" extrusionOk="0">
                    <a:moveTo>
                      <a:pt x="2378" y="132"/>
                    </a:moveTo>
                    <a:cubicBezTo>
                      <a:pt x="2399" y="221"/>
                      <a:pt x="2551" y="1048"/>
                      <a:pt x="2640" y="1378"/>
                    </a:cubicBezTo>
                    <a:cubicBezTo>
                      <a:pt x="2703" y="1640"/>
                      <a:pt x="2860" y="1771"/>
                      <a:pt x="2965" y="1855"/>
                    </a:cubicBezTo>
                    <a:cubicBezTo>
                      <a:pt x="2923" y="1855"/>
                      <a:pt x="2902" y="1855"/>
                      <a:pt x="2792" y="1876"/>
                    </a:cubicBezTo>
                    <a:cubicBezTo>
                      <a:pt x="2572" y="1944"/>
                      <a:pt x="2289" y="2054"/>
                      <a:pt x="1985" y="2248"/>
                    </a:cubicBezTo>
                    <a:cubicBezTo>
                      <a:pt x="1655" y="2468"/>
                      <a:pt x="1179" y="2881"/>
                      <a:pt x="786" y="3253"/>
                    </a:cubicBezTo>
                    <a:lnTo>
                      <a:pt x="194" y="3840"/>
                    </a:lnTo>
                    <a:cubicBezTo>
                      <a:pt x="173" y="3777"/>
                      <a:pt x="111" y="3494"/>
                      <a:pt x="173" y="2949"/>
                    </a:cubicBezTo>
                    <a:cubicBezTo>
                      <a:pt x="215" y="2358"/>
                      <a:pt x="346" y="1703"/>
                      <a:pt x="346" y="1661"/>
                    </a:cubicBezTo>
                    <a:cubicBezTo>
                      <a:pt x="378" y="1661"/>
                      <a:pt x="407" y="1670"/>
                      <a:pt x="455" y="1670"/>
                    </a:cubicBezTo>
                    <a:cubicBezTo>
                      <a:pt x="480" y="1670"/>
                      <a:pt x="509" y="1668"/>
                      <a:pt x="545" y="1661"/>
                    </a:cubicBezTo>
                    <a:cubicBezTo>
                      <a:pt x="608" y="1661"/>
                      <a:pt x="697" y="1640"/>
                      <a:pt x="765" y="1593"/>
                    </a:cubicBezTo>
                    <a:cubicBezTo>
                      <a:pt x="828" y="1551"/>
                      <a:pt x="870" y="1483"/>
                      <a:pt x="917" y="1378"/>
                    </a:cubicBezTo>
                    <a:cubicBezTo>
                      <a:pt x="959" y="1200"/>
                      <a:pt x="938" y="959"/>
                      <a:pt x="917" y="766"/>
                    </a:cubicBezTo>
                    <a:cubicBezTo>
                      <a:pt x="917" y="593"/>
                      <a:pt x="896" y="504"/>
                      <a:pt x="896" y="462"/>
                    </a:cubicBezTo>
                    <a:lnTo>
                      <a:pt x="2378" y="132"/>
                    </a:lnTo>
                    <a:close/>
                    <a:moveTo>
                      <a:pt x="2488" y="1"/>
                    </a:moveTo>
                    <a:lnTo>
                      <a:pt x="765" y="373"/>
                    </a:lnTo>
                    <a:lnTo>
                      <a:pt x="765" y="415"/>
                    </a:lnTo>
                    <a:cubicBezTo>
                      <a:pt x="765" y="415"/>
                      <a:pt x="786" y="567"/>
                      <a:pt x="807" y="766"/>
                    </a:cubicBezTo>
                    <a:cubicBezTo>
                      <a:pt x="828" y="959"/>
                      <a:pt x="828" y="1200"/>
                      <a:pt x="807" y="1352"/>
                    </a:cubicBezTo>
                    <a:cubicBezTo>
                      <a:pt x="786" y="1420"/>
                      <a:pt x="739" y="1462"/>
                      <a:pt x="697" y="1509"/>
                    </a:cubicBezTo>
                    <a:cubicBezTo>
                      <a:pt x="655" y="1530"/>
                      <a:pt x="587" y="1551"/>
                      <a:pt x="545" y="1551"/>
                    </a:cubicBezTo>
                    <a:cubicBezTo>
                      <a:pt x="502" y="1558"/>
                      <a:pt x="460" y="1560"/>
                      <a:pt x="425" y="1560"/>
                    </a:cubicBezTo>
                    <a:cubicBezTo>
                      <a:pt x="353" y="1560"/>
                      <a:pt x="304" y="1551"/>
                      <a:pt x="304" y="1551"/>
                    </a:cubicBezTo>
                    <a:lnTo>
                      <a:pt x="262" y="1530"/>
                    </a:lnTo>
                    <a:lnTo>
                      <a:pt x="242" y="1593"/>
                    </a:lnTo>
                    <a:cubicBezTo>
                      <a:pt x="242" y="1593"/>
                      <a:pt x="111" y="2316"/>
                      <a:pt x="63" y="2949"/>
                    </a:cubicBezTo>
                    <a:cubicBezTo>
                      <a:pt x="1" y="3578"/>
                      <a:pt x="84" y="3997"/>
                      <a:pt x="84" y="3997"/>
                    </a:cubicBezTo>
                    <a:lnTo>
                      <a:pt x="84" y="4101"/>
                    </a:lnTo>
                    <a:lnTo>
                      <a:pt x="173" y="4018"/>
                    </a:lnTo>
                    <a:cubicBezTo>
                      <a:pt x="173" y="4018"/>
                      <a:pt x="477" y="3709"/>
                      <a:pt x="870" y="3342"/>
                    </a:cubicBezTo>
                    <a:cubicBezTo>
                      <a:pt x="1263" y="2970"/>
                      <a:pt x="1724" y="2557"/>
                      <a:pt x="2048" y="2358"/>
                    </a:cubicBezTo>
                    <a:cubicBezTo>
                      <a:pt x="2357" y="2138"/>
                      <a:pt x="2619" y="2054"/>
                      <a:pt x="2813" y="1986"/>
                    </a:cubicBezTo>
                    <a:cubicBezTo>
                      <a:pt x="3012" y="1944"/>
                      <a:pt x="3122" y="1944"/>
                      <a:pt x="3122" y="1944"/>
                    </a:cubicBezTo>
                    <a:lnTo>
                      <a:pt x="3143" y="1834"/>
                    </a:lnTo>
                    <a:cubicBezTo>
                      <a:pt x="3143" y="1834"/>
                      <a:pt x="2813" y="1661"/>
                      <a:pt x="2750" y="1352"/>
                    </a:cubicBezTo>
                    <a:cubicBezTo>
                      <a:pt x="2661" y="1027"/>
                      <a:pt x="2488" y="69"/>
                      <a:pt x="2488" y="69"/>
                    </a:cubicBezTo>
                    <a:lnTo>
                      <a:pt x="248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5021432" y="2027792"/>
                <a:ext cx="1089620" cy="1734157"/>
              </a:xfrm>
              <a:custGeom>
                <a:avLst/>
                <a:gdLst/>
                <a:ahLst/>
                <a:cxnLst/>
                <a:rect l="l" t="t" r="r" b="b"/>
                <a:pathLst>
                  <a:path w="6128" h="9753" extrusionOk="0">
                    <a:moveTo>
                      <a:pt x="4426" y="1"/>
                    </a:moveTo>
                    <a:cubicBezTo>
                      <a:pt x="4426" y="1"/>
                      <a:pt x="4211" y="43"/>
                      <a:pt x="3881" y="221"/>
                    </a:cubicBezTo>
                    <a:cubicBezTo>
                      <a:pt x="3556" y="415"/>
                      <a:pt x="2881" y="876"/>
                      <a:pt x="2310" y="1352"/>
                    </a:cubicBezTo>
                    <a:cubicBezTo>
                      <a:pt x="1744" y="1834"/>
                      <a:pt x="1284" y="2750"/>
                      <a:pt x="1200" y="3164"/>
                    </a:cubicBezTo>
                    <a:cubicBezTo>
                      <a:pt x="1111" y="3578"/>
                      <a:pt x="1153" y="4672"/>
                      <a:pt x="828" y="5631"/>
                    </a:cubicBezTo>
                    <a:cubicBezTo>
                      <a:pt x="477" y="6610"/>
                      <a:pt x="1" y="7443"/>
                      <a:pt x="1" y="7443"/>
                    </a:cubicBezTo>
                    <a:cubicBezTo>
                      <a:pt x="1" y="7443"/>
                      <a:pt x="414" y="7746"/>
                      <a:pt x="849" y="7877"/>
                    </a:cubicBezTo>
                    <a:cubicBezTo>
                      <a:pt x="1263" y="7987"/>
                      <a:pt x="2593" y="8338"/>
                      <a:pt x="3860" y="8553"/>
                    </a:cubicBezTo>
                    <a:cubicBezTo>
                      <a:pt x="5127" y="8773"/>
                      <a:pt x="5761" y="9752"/>
                      <a:pt x="5761" y="9752"/>
                    </a:cubicBezTo>
                    <a:cubicBezTo>
                      <a:pt x="5761" y="9752"/>
                      <a:pt x="5892" y="9621"/>
                      <a:pt x="5892" y="9207"/>
                    </a:cubicBezTo>
                    <a:cubicBezTo>
                      <a:pt x="5892" y="8794"/>
                      <a:pt x="5803" y="8029"/>
                      <a:pt x="5499" y="7134"/>
                    </a:cubicBezTo>
                    <a:cubicBezTo>
                      <a:pt x="5190" y="6264"/>
                      <a:pt x="5017" y="5783"/>
                      <a:pt x="5017" y="5327"/>
                    </a:cubicBezTo>
                    <a:cubicBezTo>
                      <a:pt x="4997" y="4887"/>
                      <a:pt x="5279" y="4122"/>
                      <a:pt x="5693" y="3426"/>
                    </a:cubicBezTo>
                    <a:cubicBezTo>
                      <a:pt x="6107" y="2750"/>
                      <a:pt x="6128" y="1483"/>
                      <a:pt x="5934" y="1200"/>
                    </a:cubicBezTo>
                    <a:cubicBezTo>
                      <a:pt x="5714" y="938"/>
                      <a:pt x="5410" y="876"/>
                      <a:pt x="5080" y="567"/>
                    </a:cubicBezTo>
                    <a:cubicBezTo>
                      <a:pt x="4756" y="263"/>
                      <a:pt x="4426" y="1"/>
                      <a:pt x="4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5005607" y="2015701"/>
                <a:ext cx="1101711" cy="1762072"/>
              </a:xfrm>
              <a:custGeom>
                <a:avLst/>
                <a:gdLst/>
                <a:ahLst/>
                <a:cxnLst/>
                <a:rect l="l" t="t" r="r" b="b"/>
                <a:pathLst>
                  <a:path w="6196" h="9910" extrusionOk="0">
                    <a:moveTo>
                      <a:pt x="4494" y="132"/>
                    </a:moveTo>
                    <a:cubicBezTo>
                      <a:pt x="4515" y="158"/>
                      <a:pt x="4824" y="394"/>
                      <a:pt x="5127" y="682"/>
                    </a:cubicBezTo>
                    <a:cubicBezTo>
                      <a:pt x="5300" y="834"/>
                      <a:pt x="5457" y="917"/>
                      <a:pt x="5609" y="1006"/>
                    </a:cubicBezTo>
                    <a:cubicBezTo>
                      <a:pt x="5740" y="1095"/>
                      <a:pt x="5871" y="1179"/>
                      <a:pt x="5981" y="1310"/>
                    </a:cubicBezTo>
                    <a:cubicBezTo>
                      <a:pt x="6002" y="1357"/>
                      <a:pt x="6044" y="1488"/>
                      <a:pt x="6065" y="1640"/>
                    </a:cubicBezTo>
                    <a:cubicBezTo>
                      <a:pt x="6086" y="1813"/>
                      <a:pt x="6086" y="2012"/>
                      <a:pt x="6065" y="2227"/>
                    </a:cubicBezTo>
                    <a:cubicBezTo>
                      <a:pt x="6044" y="2666"/>
                      <a:pt x="5934" y="3143"/>
                      <a:pt x="5740" y="3473"/>
                    </a:cubicBezTo>
                    <a:cubicBezTo>
                      <a:pt x="5326" y="4169"/>
                      <a:pt x="5038" y="4934"/>
                      <a:pt x="5038" y="5395"/>
                    </a:cubicBezTo>
                    <a:cubicBezTo>
                      <a:pt x="5038" y="5851"/>
                      <a:pt x="5237" y="6332"/>
                      <a:pt x="5520" y="7228"/>
                    </a:cubicBezTo>
                    <a:cubicBezTo>
                      <a:pt x="5824" y="8118"/>
                      <a:pt x="5913" y="8862"/>
                      <a:pt x="5913" y="9275"/>
                    </a:cubicBezTo>
                    <a:cubicBezTo>
                      <a:pt x="5913" y="9474"/>
                      <a:pt x="5892" y="9605"/>
                      <a:pt x="5850" y="9689"/>
                    </a:cubicBezTo>
                    <a:cubicBezTo>
                      <a:pt x="5850" y="9736"/>
                      <a:pt x="5824" y="9715"/>
                      <a:pt x="5824" y="9736"/>
                    </a:cubicBezTo>
                    <a:cubicBezTo>
                      <a:pt x="5761" y="9626"/>
                      <a:pt x="5169" y="8773"/>
                      <a:pt x="3949" y="8558"/>
                    </a:cubicBezTo>
                    <a:cubicBezTo>
                      <a:pt x="2708" y="8338"/>
                      <a:pt x="1373" y="8013"/>
                      <a:pt x="938" y="7882"/>
                    </a:cubicBezTo>
                    <a:cubicBezTo>
                      <a:pt x="545" y="7772"/>
                      <a:pt x="194" y="7511"/>
                      <a:pt x="152" y="7490"/>
                    </a:cubicBezTo>
                    <a:cubicBezTo>
                      <a:pt x="173" y="7443"/>
                      <a:pt x="634" y="6657"/>
                      <a:pt x="959" y="5720"/>
                    </a:cubicBezTo>
                    <a:cubicBezTo>
                      <a:pt x="1137" y="5238"/>
                      <a:pt x="1200" y="4714"/>
                      <a:pt x="1242" y="4258"/>
                    </a:cubicBezTo>
                    <a:cubicBezTo>
                      <a:pt x="1289" y="3824"/>
                      <a:pt x="1310" y="3431"/>
                      <a:pt x="1331" y="3232"/>
                    </a:cubicBezTo>
                    <a:cubicBezTo>
                      <a:pt x="1373" y="3038"/>
                      <a:pt x="1503" y="2708"/>
                      <a:pt x="1703" y="2384"/>
                    </a:cubicBezTo>
                    <a:cubicBezTo>
                      <a:pt x="1896" y="2033"/>
                      <a:pt x="2158" y="1703"/>
                      <a:pt x="2420" y="1467"/>
                    </a:cubicBezTo>
                    <a:cubicBezTo>
                      <a:pt x="2991" y="985"/>
                      <a:pt x="3687" y="525"/>
                      <a:pt x="4017" y="352"/>
                    </a:cubicBezTo>
                    <a:cubicBezTo>
                      <a:pt x="4321" y="158"/>
                      <a:pt x="4473" y="132"/>
                      <a:pt x="4494" y="132"/>
                    </a:cubicBezTo>
                    <a:close/>
                    <a:moveTo>
                      <a:pt x="4515" y="1"/>
                    </a:moveTo>
                    <a:lnTo>
                      <a:pt x="4494" y="27"/>
                    </a:lnTo>
                    <a:cubicBezTo>
                      <a:pt x="4494" y="27"/>
                      <a:pt x="4279" y="48"/>
                      <a:pt x="3949" y="242"/>
                    </a:cubicBezTo>
                    <a:cubicBezTo>
                      <a:pt x="3624" y="441"/>
                      <a:pt x="2923" y="896"/>
                      <a:pt x="2357" y="1378"/>
                    </a:cubicBezTo>
                    <a:cubicBezTo>
                      <a:pt x="2074" y="1619"/>
                      <a:pt x="1812" y="1965"/>
                      <a:pt x="1613" y="2316"/>
                    </a:cubicBezTo>
                    <a:cubicBezTo>
                      <a:pt x="1420" y="2666"/>
                      <a:pt x="1268" y="2991"/>
                      <a:pt x="1221" y="3211"/>
                    </a:cubicBezTo>
                    <a:cubicBezTo>
                      <a:pt x="1179" y="3431"/>
                      <a:pt x="1179" y="3798"/>
                      <a:pt x="1137" y="4258"/>
                    </a:cubicBezTo>
                    <a:cubicBezTo>
                      <a:pt x="1090" y="4693"/>
                      <a:pt x="1027" y="5217"/>
                      <a:pt x="849" y="5678"/>
                    </a:cubicBezTo>
                    <a:cubicBezTo>
                      <a:pt x="503" y="6636"/>
                      <a:pt x="21" y="7490"/>
                      <a:pt x="21" y="7490"/>
                    </a:cubicBezTo>
                    <a:lnTo>
                      <a:pt x="1" y="7532"/>
                    </a:lnTo>
                    <a:lnTo>
                      <a:pt x="42" y="7573"/>
                    </a:lnTo>
                    <a:cubicBezTo>
                      <a:pt x="42" y="7573"/>
                      <a:pt x="456" y="7882"/>
                      <a:pt x="917" y="7987"/>
                    </a:cubicBezTo>
                    <a:cubicBezTo>
                      <a:pt x="1352" y="8118"/>
                      <a:pt x="2682" y="8448"/>
                      <a:pt x="3928" y="8668"/>
                    </a:cubicBezTo>
                    <a:cubicBezTo>
                      <a:pt x="5169" y="8883"/>
                      <a:pt x="5782" y="9867"/>
                      <a:pt x="5782" y="9867"/>
                    </a:cubicBezTo>
                    <a:lnTo>
                      <a:pt x="5824" y="9909"/>
                    </a:lnTo>
                    <a:lnTo>
                      <a:pt x="5871" y="9867"/>
                    </a:lnTo>
                    <a:cubicBezTo>
                      <a:pt x="5871" y="9867"/>
                      <a:pt x="5913" y="9820"/>
                      <a:pt x="5955" y="9736"/>
                    </a:cubicBezTo>
                    <a:cubicBezTo>
                      <a:pt x="6002" y="9626"/>
                      <a:pt x="6023" y="9495"/>
                      <a:pt x="6023" y="9275"/>
                    </a:cubicBezTo>
                    <a:cubicBezTo>
                      <a:pt x="6023" y="8841"/>
                      <a:pt x="5934" y="8076"/>
                      <a:pt x="5630" y="7202"/>
                    </a:cubicBezTo>
                    <a:cubicBezTo>
                      <a:pt x="5347" y="6311"/>
                      <a:pt x="5169" y="5830"/>
                      <a:pt x="5148" y="5395"/>
                    </a:cubicBezTo>
                    <a:cubicBezTo>
                      <a:pt x="5148" y="4976"/>
                      <a:pt x="5410" y="4217"/>
                      <a:pt x="5824" y="3536"/>
                    </a:cubicBezTo>
                    <a:cubicBezTo>
                      <a:pt x="6044" y="3169"/>
                      <a:pt x="6154" y="2687"/>
                      <a:pt x="6175" y="2227"/>
                    </a:cubicBezTo>
                    <a:cubicBezTo>
                      <a:pt x="6196" y="2012"/>
                      <a:pt x="6196" y="1813"/>
                      <a:pt x="6175" y="1640"/>
                    </a:cubicBezTo>
                    <a:cubicBezTo>
                      <a:pt x="6154" y="1467"/>
                      <a:pt x="6133" y="1336"/>
                      <a:pt x="6065" y="1247"/>
                    </a:cubicBezTo>
                    <a:cubicBezTo>
                      <a:pt x="5955" y="1095"/>
                      <a:pt x="5803" y="1006"/>
                      <a:pt x="5672" y="917"/>
                    </a:cubicBezTo>
                    <a:cubicBezTo>
                      <a:pt x="5520" y="834"/>
                      <a:pt x="5368" y="745"/>
                      <a:pt x="5196" y="593"/>
                    </a:cubicBezTo>
                    <a:cubicBezTo>
                      <a:pt x="4887" y="289"/>
                      <a:pt x="4541" y="27"/>
                      <a:pt x="4541" y="27"/>
                    </a:cubicBezTo>
                    <a:lnTo>
                      <a:pt x="451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790636" y="1957913"/>
                <a:ext cx="575571" cy="1400767"/>
              </a:xfrm>
              <a:custGeom>
                <a:avLst/>
                <a:gdLst/>
                <a:ahLst/>
                <a:cxnLst/>
                <a:rect l="l" t="t" r="r" b="b"/>
                <a:pathLst>
                  <a:path w="3237" h="7878" extrusionOk="0">
                    <a:moveTo>
                      <a:pt x="2662" y="1"/>
                    </a:moveTo>
                    <a:cubicBezTo>
                      <a:pt x="2577" y="1"/>
                      <a:pt x="2523" y="53"/>
                      <a:pt x="2451" y="153"/>
                    </a:cubicBezTo>
                    <a:cubicBezTo>
                      <a:pt x="2346" y="284"/>
                      <a:pt x="1581" y="1352"/>
                      <a:pt x="1403" y="2007"/>
                    </a:cubicBezTo>
                    <a:cubicBezTo>
                      <a:pt x="1230" y="2682"/>
                      <a:pt x="1534" y="2971"/>
                      <a:pt x="1560" y="3468"/>
                    </a:cubicBezTo>
                    <a:cubicBezTo>
                      <a:pt x="1581" y="3950"/>
                      <a:pt x="1340" y="5107"/>
                      <a:pt x="1079" y="5521"/>
                    </a:cubicBezTo>
                    <a:cubicBezTo>
                      <a:pt x="817" y="5935"/>
                      <a:pt x="94" y="6395"/>
                      <a:pt x="52" y="6395"/>
                    </a:cubicBezTo>
                    <a:cubicBezTo>
                      <a:pt x="51" y="6395"/>
                      <a:pt x="51" y="6395"/>
                      <a:pt x="50" y="6395"/>
                    </a:cubicBezTo>
                    <a:cubicBezTo>
                      <a:pt x="1" y="6395"/>
                      <a:pt x="490" y="7268"/>
                      <a:pt x="775" y="7574"/>
                    </a:cubicBezTo>
                    <a:cubicBezTo>
                      <a:pt x="1058" y="7857"/>
                      <a:pt x="1340" y="7878"/>
                      <a:pt x="1340" y="7878"/>
                    </a:cubicBezTo>
                    <a:cubicBezTo>
                      <a:pt x="1340" y="7878"/>
                      <a:pt x="1864" y="6851"/>
                      <a:pt x="2147" y="6265"/>
                    </a:cubicBezTo>
                    <a:cubicBezTo>
                      <a:pt x="2430" y="5652"/>
                      <a:pt x="2498" y="5170"/>
                      <a:pt x="2519" y="4280"/>
                    </a:cubicBezTo>
                    <a:cubicBezTo>
                      <a:pt x="2561" y="3363"/>
                      <a:pt x="3001" y="2772"/>
                      <a:pt x="2974" y="2489"/>
                    </a:cubicBezTo>
                    <a:cubicBezTo>
                      <a:pt x="2953" y="2206"/>
                      <a:pt x="3105" y="745"/>
                      <a:pt x="3236" y="221"/>
                    </a:cubicBezTo>
                    <a:cubicBezTo>
                      <a:pt x="3236" y="221"/>
                      <a:pt x="3021" y="111"/>
                      <a:pt x="2822" y="43"/>
                    </a:cubicBezTo>
                    <a:cubicBezTo>
                      <a:pt x="2756" y="15"/>
                      <a:pt x="2705" y="1"/>
                      <a:pt x="2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788680" y="1947422"/>
                <a:ext cx="589618" cy="1423349"/>
              </a:xfrm>
              <a:custGeom>
                <a:avLst/>
                <a:gdLst/>
                <a:ahLst/>
                <a:cxnLst/>
                <a:rect l="l" t="t" r="r" b="b"/>
                <a:pathLst>
                  <a:path w="3316" h="8005" extrusionOk="0">
                    <a:moveTo>
                      <a:pt x="2693" y="110"/>
                    </a:moveTo>
                    <a:cubicBezTo>
                      <a:pt x="2723" y="110"/>
                      <a:pt x="2759" y="121"/>
                      <a:pt x="2813" y="149"/>
                    </a:cubicBezTo>
                    <a:cubicBezTo>
                      <a:pt x="2985" y="212"/>
                      <a:pt x="3163" y="301"/>
                      <a:pt x="3184" y="322"/>
                    </a:cubicBezTo>
                    <a:cubicBezTo>
                      <a:pt x="3116" y="584"/>
                      <a:pt x="3053" y="1040"/>
                      <a:pt x="3012" y="1500"/>
                    </a:cubicBezTo>
                    <a:cubicBezTo>
                      <a:pt x="2964" y="1956"/>
                      <a:pt x="2923" y="2396"/>
                      <a:pt x="2943" y="2548"/>
                    </a:cubicBezTo>
                    <a:cubicBezTo>
                      <a:pt x="2943" y="2658"/>
                      <a:pt x="2854" y="2899"/>
                      <a:pt x="2723" y="3181"/>
                    </a:cubicBezTo>
                    <a:cubicBezTo>
                      <a:pt x="2619" y="3485"/>
                      <a:pt x="2488" y="3857"/>
                      <a:pt x="2488" y="4339"/>
                    </a:cubicBezTo>
                    <a:cubicBezTo>
                      <a:pt x="2441" y="5229"/>
                      <a:pt x="2399" y="5690"/>
                      <a:pt x="2116" y="6276"/>
                    </a:cubicBezTo>
                    <a:cubicBezTo>
                      <a:pt x="1833" y="6868"/>
                      <a:pt x="1351" y="7827"/>
                      <a:pt x="1310" y="7874"/>
                    </a:cubicBezTo>
                    <a:cubicBezTo>
                      <a:pt x="1310" y="7874"/>
                      <a:pt x="1262" y="7874"/>
                      <a:pt x="1200" y="7847"/>
                    </a:cubicBezTo>
                    <a:cubicBezTo>
                      <a:pt x="1090" y="7806"/>
                      <a:pt x="959" y="7743"/>
                      <a:pt x="828" y="7586"/>
                    </a:cubicBezTo>
                    <a:cubicBezTo>
                      <a:pt x="697" y="7455"/>
                      <a:pt x="498" y="7151"/>
                      <a:pt x="346" y="6889"/>
                    </a:cubicBezTo>
                    <a:cubicBezTo>
                      <a:pt x="262" y="6758"/>
                      <a:pt x="194" y="6648"/>
                      <a:pt x="152" y="6564"/>
                    </a:cubicBezTo>
                    <a:cubicBezTo>
                      <a:pt x="131" y="6517"/>
                      <a:pt x="131" y="6496"/>
                      <a:pt x="131" y="6475"/>
                    </a:cubicBezTo>
                    <a:cubicBezTo>
                      <a:pt x="152" y="6475"/>
                      <a:pt x="194" y="6454"/>
                      <a:pt x="236" y="6434"/>
                    </a:cubicBezTo>
                    <a:cubicBezTo>
                      <a:pt x="304" y="6365"/>
                      <a:pt x="414" y="6303"/>
                      <a:pt x="524" y="6214"/>
                    </a:cubicBezTo>
                    <a:cubicBezTo>
                      <a:pt x="739" y="6041"/>
                      <a:pt x="1001" y="5821"/>
                      <a:pt x="1131" y="5601"/>
                    </a:cubicBezTo>
                    <a:cubicBezTo>
                      <a:pt x="1262" y="5386"/>
                      <a:pt x="1393" y="4993"/>
                      <a:pt x="1482" y="4601"/>
                    </a:cubicBezTo>
                    <a:cubicBezTo>
                      <a:pt x="1571" y="4182"/>
                      <a:pt x="1634" y="3768"/>
                      <a:pt x="1613" y="3527"/>
                    </a:cubicBezTo>
                    <a:cubicBezTo>
                      <a:pt x="1613" y="3265"/>
                      <a:pt x="1524" y="3071"/>
                      <a:pt x="1482" y="2851"/>
                    </a:cubicBezTo>
                    <a:cubicBezTo>
                      <a:pt x="1414" y="2637"/>
                      <a:pt x="1393" y="2417"/>
                      <a:pt x="1482" y="2087"/>
                    </a:cubicBezTo>
                    <a:cubicBezTo>
                      <a:pt x="1545" y="1783"/>
                      <a:pt x="1786" y="1348"/>
                      <a:pt x="2027" y="977"/>
                    </a:cubicBezTo>
                    <a:cubicBezTo>
                      <a:pt x="2247" y="605"/>
                      <a:pt x="2462" y="301"/>
                      <a:pt x="2509" y="233"/>
                    </a:cubicBezTo>
                    <a:cubicBezTo>
                      <a:pt x="2572" y="170"/>
                      <a:pt x="2593" y="123"/>
                      <a:pt x="2640" y="123"/>
                    </a:cubicBezTo>
                    <a:cubicBezTo>
                      <a:pt x="2656" y="115"/>
                      <a:pt x="2673" y="110"/>
                      <a:pt x="2693" y="110"/>
                    </a:cubicBezTo>
                    <a:close/>
                    <a:moveTo>
                      <a:pt x="2700" y="1"/>
                    </a:moveTo>
                    <a:cubicBezTo>
                      <a:pt x="2665" y="1"/>
                      <a:pt x="2631" y="7"/>
                      <a:pt x="2593" y="18"/>
                    </a:cubicBezTo>
                    <a:cubicBezTo>
                      <a:pt x="2530" y="39"/>
                      <a:pt x="2488" y="102"/>
                      <a:pt x="2420" y="170"/>
                    </a:cubicBezTo>
                    <a:cubicBezTo>
                      <a:pt x="2378" y="233"/>
                      <a:pt x="2158" y="542"/>
                      <a:pt x="1917" y="909"/>
                    </a:cubicBezTo>
                    <a:cubicBezTo>
                      <a:pt x="1702" y="1280"/>
                      <a:pt x="1461" y="1720"/>
                      <a:pt x="1372" y="2066"/>
                    </a:cubicBezTo>
                    <a:cubicBezTo>
                      <a:pt x="1262" y="2396"/>
                      <a:pt x="1310" y="2658"/>
                      <a:pt x="1372" y="2872"/>
                    </a:cubicBezTo>
                    <a:cubicBezTo>
                      <a:pt x="1414" y="3092"/>
                      <a:pt x="1503" y="3291"/>
                      <a:pt x="1503" y="3527"/>
                    </a:cubicBezTo>
                    <a:cubicBezTo>
                      <a:pt x="1524" y="3747"/>
                      <a:pt x="1461" y="4161"/>
                      <a:pt x="1372" y="4574"/>
                    </a:cubicBezTo>
                    <a:cubicBezTo>
                      <a:pt x="1283" y="4967"/>
                      <a:pt x="1152" y="5360"/>
                      <a:pt x="1048" y="5559"/>
                    </a:cubicBezTo>
                    <a:cubicBezTo>
                      <a:pt x="917" y="5732"/>
                      <a:pt x="676" y="5952"/>
                      <a:pt x="456" y="6125"/>
                    </a:cubicBezTo>
                    <a:cubicBezTo>
                      <a:pt x="346" y="6214"/>
                      <a:pt x="236" y="6276"/>
                      <a:pt x="173" y="6324"/>
                    </a:cubicBezTo>
                    <a:cubicBezTo>
                      <a:pt x="131" y="6344"/>
                      <a:pt x="105" y="6365"/>
                      <a:pt x="84" y="6386"/>
                    </a:cubicBezTo>
                    <a:lnTo>
                      <a:pt x="42" y="6386"/>
                    </a:lnTo>
                    <a:lnTo>
                      <a:pt x="21" y="6407"/>
                    </a:lnTo>
                    <a:lnTo>
                      <a:pt x="0" y="6407"/>
                    </a:lnTo>
                    <a:lnTo>
                      <a:pt x="0" y="6434"/>
                    </a:lnTo>
                    <a:lnTo>
                      <a:pt x="0" y="6454"/>
                    </a:lnTo>
                    <a:lnTo>
                      <a:pt x="0" y="6496"/>
                    </a:lnTo>
                    <a:cubicBezTo>
                      <a:pt x="21" y="6517"/>
                      <a:pt x="42" y="6564"/>
                      <a:pt x="63" y="6606"/>
                    </a:cubicBezTo>
                    <a:cubicBezTo>
                      <a:pt x="105" y="6695"/>
                      <a:pt x="173" y="6826"/>
                      <a:pt x="236" y="6957"/>
                    </a:cubicBezTo>
                    <a:cubicBezTo>
                      <a:pt x="393" y="7219"/>
                      <a:pt x="587" y="7502"/>
                      <a:pt x="739" y="7675"/>
                    </a:cubicBezTo>
                    <a:cubicBezTo>
                      <a:pt x="891" y="7827"/>
                      <a:pt x="1048" y="7916"/>
                      <a:pt x="1152" y="7957"/>
                    </a:cubicBezTo>
                    <a:cubicBezTo>
                      <a:pt x="1262" y="8005"/>
                      <a:pt x="1351" y="8005"/>
                      <a:pt x="1351" y="8005"/>
                    </a:cubicBezTo>
                    <a:lnTo>
                      <a:pt x="1372" y="8005"/>
                    </a:lnTo>
                    <a:lnTo>
                      <a:pt x="1393" y="7978"/>
                    </a:lnTo>
                    <a:cubicBezTo>
                      <a:pt x="1393" y="7978"/>
                      <a:pt x="1938" y="6931"/>
                      <a:pt x="2226" y="6344"/>
                    </a:cubicBezTo>
                    <a:cubicBezTo>
                      <a:pt x="2509" y="5732"/>
                      <a:pt x="2551" y="5229"/>
                      <a:pt x="2593" y="4339"/>
                    </a:cubicBezTo>
                    <a:cubicBezTo>
                      <a:pt x="2619" y="3878"/>
                      <a:pt x="2723" y="3527"/>
                      <a:pt x="2833" y="3223"/>
                    </a:cubicBezTo>
                    <a:cubicBezTo>
                      <a:pt x="2943" y="2941"/>
                      <a:pt x="3053" y="2721"/>
                      <a:pt x="3053" y="2548"/>
                    </a:cubicBezTo>
                    <a:cubicBezTo>
                      <a:pt x="3032" y="2417"/>
                      <a:pt x="3074" y="1956"/>
                      <a:pt x="3116" y="1500"/>
                    </a:cubicBezTo>
                    <a:cubicBezTo>
                      <a:pt x="3163" y="1040"/>
                      <a:pt x="3247" y="542"/>
                      <a:pt x="3315" y="301"/>
                    </a:cubicBezTo>
                    <a:lnTo>
                      <a:pt x="3315" y="254"/>
                    </a:lnTo>
                    <a:lnTo>
                      <a:pt x="3273" y="233"/>
                    </a:lnTo>
                    <a:cubicBezTo>
                      <a:pt x="3273" y="233"/>
                      <a:pt x="3053" y="123"/>
                      <a:pt x="2854" y="39"/>
                    </a:cubicBezTo>
                    <a:cubicBezTo>
                      <a:pt x="2794" y="12"/>
                      <a:pt x="2746" y="1"/>
                      <a:pt x="27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919903" y="2842333"/>
                <a:ext cx="1094421" cy="480258"/>
              </a:xfrm>
              <a:custGeom>
                <a:avLst/>
                <a:gdLst/>
                <a:ahLst/>
                <a:cxnLst/>
                <a:rect l="l" t="t" r="r" b="b"/>
                <a:pathLst>
                  <a:path w="6155" h="2701" extrusionOk="0">
                    <a:moveTo>
                      <a:pt x="477" y="1"/>
                    </a:moveTo>
                    <a:cubicBezTo>
                      <a:pt x="450" y="1"/>
                      <a:pt x="417" y="23"/>
                      <a:pt x="393" y="112"/>
                    </a:cubicBezTo>
                    <a:cubicBezTo>
                      <a:pt x="352" y="306"/>
                      <a:pt x="393" y="285"/>
                      <a:pt x="242" y="484"/>
                    </a:cubicBezTo>
                    <a:cubicBezTo>
                      <a:pt x="111" y="699"/>
                      <a:pt x="1" y="699"/>
                      <a:pt x="22" y="830"/>
                    </a:cubicBezTo>
                    <a:cubicBezTo>
                      <a:pt x="48" y="940"/>
                      <a:pt x="153" y="1353"/>
                      <a:pt x="2033" y="2207"/>
                    </a:cubicBezTo>
                    <a:cubicBezTo>
                      <a:pt x="2881" y="2595"/>
                      <a:pt x="3793" y="2701"/>
                      <a:pt x="4533" y="2701"/>
                    </a:cubicBezTo>
                    <a:cubicBezTo>
                      <a:pt x="5409" y="2701"/>
                      <a:pt x="6044" y="2553"/>
                      <a:pt x="6044" y="2553"/>
                    </a:cubicBezTo>
                    <a:cubicBezTo>
                      <a:pt x="6044" y="2553"/>
                      <a:pt x="6154" y="2553"/>
                      <a:pt x="6112" y="2422"/>
                    </a:cubicBezTo>
                    <a:cubicBezTo>
                      <a:pt x="6091" y="2317"/>
                      <a:pt x="5981" y="1856"/>
                      <a:pt x="5892" y="1636"/>
                    </a:cubicBezTo>
                    <a:cubicBezTo>
                      <a:pt x="5828" y="1487"/>
                      <a:pt x="5785" y="1428"/>
                      <a:pt x="5709" y="1428"/>
                    </a:cubicBezTo>
                    <a:cubicBezTo>
                      <a:pt x="5686" y="1428"/>
                      <a:pt x="5660" y="1433"/>
                      <a:pt x="5630" y="1442"/>
                    </a:cubicBezTo>
                    <a:cubicBezTo>
                      <a:pt x="5575" y="1451"/>
                      <a:pt x="5337" y="1472"/>
                      <a:pt x="4990" y="1472"/>
                    </a:cubicBezTo>
                    <a:cubicBezTo>
                      <a:pt x="4515" y="1472"/>
                      <a:pt x="3836" y="1433"/>
                      <a:pt x="3143" y="1270"/>
                    </a:cubicBezTo>
                    <a:cubicBezTo>
                      <a:pt x="1944" y="961"/>
                      <a:pt x="896" y="353"/>
                      <a:pt x="524" y="23"/>
                    </a:cubicBezTo>
                    <a:cubicBezTo>
                      <a:pt x="524" y="23"/>
                      <a:pt x="503"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912435" y="2830598"/>
                <a:ext cx="1110246" cy="503373"/>
              </a:xfrm>
              <a:custGeom>
                <a:avLst/>
                <a:gdLst/>
                <a:ahLst/>
                <a:cxnLst/>
                <a:rect l="l" t="t" r="r" b="b"/>
                <a:pathLst>
                  <a:path w="6244" h="2831" extrusionOk="0">
                    <a:moveTo>
                      <a:pt x="525" y="131"/>
                    </a:moveTo>
                    <a:cubicBezTo>
                      <a:pt x="917" y="461"/>
                      <a:pt x="1965" y="1095"/>
                      <a:pt x="3164" y="1377"/>
                    </a:cubicBezTo>
                    <a:cubicBezTo>
                      <a:pt x="3777" y="1529"/>
                      <a:pt x="4363" y="1571"/>
                      <a:pt x="4824" y="1597"/>
                    </a:cubicBezTo>
                    <a:cubicBezTo>
                      <a:pt x="5065" y="1597"/>
                      <a:pt x="5259" y="1597"/>
                      <a:pt x="5411" y="1571"/>
                    </a:cubicBezTo>
                    <a:cubicBezTo>
                      <a:pt x="5541" y="1571"/>
                      <a:pt x="5651" y="1571"/>
                      <a:pt x="5693" y="1550"/>
                    </a:cubicBezTo>
                    <a:cubicBezTo>
                      <a:pt x="5709" y="1543"/>
                      <a:pt x="5722" y="1541"/>
                      <a:pt x="5733" y="1541"/>
                    </a:cubicBezTo>
                    <a:cubicBezTo>
                      <a:pt x="5754" y="1541"/>
                      <a:pt x="5768" y="1550"/>
                      <a:pt x="5782" y="1550"/>
                    </a:cubicBezTo>
                    <a:cubicBezTo>
                      <a:pt x="5803" y="1571"/>
                      <a:pt x="5824" y="1639"/>
                      <a:pt x="5871" y="1728"/>
                    </a:cubicBezTo>
                    <a:cubicBezTo>
                      <a:pt x="5955" y="1943"/>
                      <a:pt x="6065" y="2383"/>
                      <a:pt x="6112" y="2514"/>
                    </a:cubicBezTo>
                    <a:cubicBezTo>
                      <a:pt x="6133" y="2556"/>
                      <a:pt x="6112" y="2556"/>
                      <a:pt x="6112" y="2556"/>
                    </a:cubicBezTo>
                    <a:lnTo>
                      <a:pt x="6086" y="2556"/>
                    </a:lnTo>
                    <a:cubicBezTo>
                      <a:pt x="6086" y="2556"/>
                      <a:pt x="5441" y="2706"/>
                      <a:pt x="4556" y="2706"/>
                    </a:cubicBezTo>
                    <a:cubicBezTo>
                      <a:pt x="3823" y="2706"/>
                      <a:pt x="2926" y="2603"/>
                      <a:pt x="2096" y="2226"/>
                    </a:cubicBezTo>
                    <a:cubicBezTo>
                      <a:pt x="1158" y="1791"/>
                      <a:pt x="676" y="1487"/>
                      <a:pt x="415" y="1268"/>
                    </a:cubicBezTo>
                    <a:cubicBezTo>
                      <a:pt x="153" y="1048"/>
                      <a:pt x="132" y="943"/>
                      <a:pt x="132" y="875"/>
                    </a:cubicBezTo>
                    <a:cubicBezTo>
                      <a:pt x="111" y="833"/>
                      <a:pt x="132" y="833"/>
                      <a:pt x="153" y="786"/>
                    </a:cubicBezTo>
                    <a:cubicBezTo>
                      <a:pt x="195" y="765"/>
                      <a:pt x="263" y="702"/>
                      <a:pt x="326" y="592"/>
                    </a:cubicBezTo>
                    <a:cubicBezTo>
                      <a:pt x="483" y="372"/>
                      <a:pt x="435" y="372"/>
                      <a:pt x="483" y="199"/>
                    </a:cubicBezTo>
                    <a:cubicBezTo>
                      <a:pt x="504" y="157"/>
                      <a:pt x="525" y="131"/>
                      <a:pt x="525" y="131"/>
                    </a:cubicBezTo>
                    <a:close/>
                    <a:moveTo>
                      <a:pt x="525" y="0"/>
                    </a:moveTo>
                    <a:cubicBezTo>
                      <a:pt x="483" y="26"/>
                      <a:pt x="456" y="26"/>
                      <a:pt x="435" y="68"/>
                    </a:cubicBezTo>
                    <a:cubicBezTo>
                      <a:pt x="415" y="89"/>
                      <a:pt x="394" y="110"/>
                      <a:pt x="373" y="178"/>
                    </a:cubicBezTo>
                    <a:cubicBezTo>
                      <a:pt x="326" y="351"/>
                      <a:pt x="373" y="309"/>
                      <a:pt x="242" y="524"/>
                    </a:cubicBezTo>
                    <a:cubicBezTo>
                      <a:pt x="174" y="634"/>
                      <a:pt x="111" y="681"/>
                      <a:pt x="64" y="723"/>
                    </a:cubicBezTo>
                    <a:cubicBezTo>
                      <a:pt x="22" y="765"/>
                      <a:pt x="1" y="833"/>
                      <a:pt x="1" y="896"/>
                    </a:cubicBezTo>
                    <a:cubicBezTo>
                      <a:pt x="22" y="964"/>
                      <a:pt x="64" y="1116"/>
                      <a:pt x="326" y="1357"/>
                    </a:cubicBezTo>
                    <a:cubicBezTo>
                      <a:pt x="614" y="1571"/>
                      <a:pt x="1111" y="1901"/>
                      <a:pt x="2027" y="2315"/>
                    </a:cubicBezTo>
                    <a:cubicBezTo>
                      <a:pt x="2902" y="2722"/>
                      <a:pt x="3837" y="2831"/>
                      <a:pt x="4588" y="2831"/>
                    </a:cubicBezTo>
                    <a:cubicBezTo>
                      <a:pt x="5453" y="2831"/>
                      <a:pt x="6075" y="2687"/>
                      <a:pt x="6086" y="2687"/>
                    </a:cubicBezTo>
                    <a:cubicBezTo>
                      <a:pt x="6086" y="2687"/>
                      <a:pt x="6133" y="2687"/>
                      <a:pt x="6175" y="2645"/>
                    </a:cubicBezTo>
                    <a:cubicBezTo>
                      <a:pt x="6217" y="2619"/>
                      <a:pt x="6243" y="2556"/>
                      <a:pt x="6217" y="2488"/>
                    </a:cubicBezTo>
                    <a:cubicBezTo>
                      <a:pt x="6175" y="2357"/>
                      <a:pt x="6065" y="1922"/>
                      <a:pt x="5981" y="1681"/>
                    </a:cubicBezTo>
                    <a:cubicBezTo>
                      <a:pt x="5934" y="1571"/>
                      <a:pt x="5913" y="1508"/>
                      <a:pt x="5850" y="1467"/>
                    </a:cubicBezTo>
                    <a:cubicBezTo>
                      <a:pt x="5822" y="1438"/>
                      <a:pt x="5788" y="1427"/>
                      <a:pt x="5746" y="1427"/>
                    </a:cubicBezTo>
                    <a:cubicBezTo>
                      <a:pt x="5718" y="1427"/>
                      <a:pt x="5687" y="1432"/>
                      <a:pt x="5651" y="1440"/>
                    </a:cubicBezTo>
                    <a:cubicBezTo>
                      <a:pt x="5651" y="1440"/>
                      <a:pt x="5541" y="1467"/>
                      <a:pt x="5390" y="1467"/>
                    </a:cubicBezTo>
                    <a:cubicBezTo>
                      <a:pt x="5302" y="1467"/>
                      <a:pt x="5187" y="1476"/>
                      <a:pt x="5049" y="1476"/>
                    </a:cubicBezTo>
                    <a:cubicBezTo>
                      <a:pt x="4979" y="1476"/>
                      <a:pt x="4904" y="1474"/>
                      <a:pt x="4824" y="1467"/>
                    </a:cubicBezTo>
                    <a:cubicBezTo>
                      <a:pt x="4363" y="1467"/>
                      <a:pt x="3777" y="1419"/>
                      <a:pt x="3185" y="1268"/>
                    </a:cubicBezTo>
                    <a:cubicBezTo>
                      <a:pt x="2007" y="985"/>
                      <a:pt x="959" y="351"/>
                      <a:pt x="614" y="47"/>
                    </a:cubicBezTo>
                    <a:cubicBezTo>
                      <a:pt x="614" y="47"/>
                      <a:pt x="566" y="0"/>
                      <a:pt x="5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3759700" y="2991159"/>
                <a:ext cx="861489" cy="996433"/>
              </a:xfrm>
              <a:custGeom>
                <a:avLst/>
                <a:gdLst/>
                <a:ahLst/>
                <a:cxnLst/>
                <a:rect l="l" t="t" r="r" b="b"/>
                <a:pathLst>
                  <a:path w="4845" h="5604" extrusionOk="0">
                    <a:moveTo>
                      <a:pt x="1711" y="1"/>
                    </a:moveTo>
                    <a:cubicBezTo>
                      <a:pt x="1662" y="1"/>
                      <a:pt x="1615" y="5"/>
                      <a:pt x="1572" y="14"/>
                    </a:cubicBezTo>
                    <a:cubicBezTo>
                      <a:pt x="833" y="145"/>
                      <a:pt x="1" y="867"/>
                      <a:pt x="111" y="1936"/>
                    </a:cubicBezTo>
                    <a:cubicBezTo>
                      <a:pt x="241" y="3025"/>
                      <a:pt x="1750" y="4685"/>
                      <a:pt x="2032" y="5036"/>
                    </a:cubicBezTo>
                    <a:cubicBezTo>
                      <a:pt x="2276" y="5333"/>
                      <a:pt x="2534" y="5603"/>
                      <a:pt x="3118" y="5603"/>
                    </a:cubicBezTo>
                    <a:cubicBezTo>
                      <a:pt x="3213" y="5603"/>
                      <a:pt x="3317" y="5596"/>
                      <a:pt x="3431" y="5580"/>
                    </a:cubicBezTo>
                    <a:cubicBezTo>
                      <a:pt x="4237" y="5450"/>
                      <a:pt x="4845" y="4774"/>
                      <a:pt x="4845" y="4444"/>
                    </a:cubicBezTo>
                    <a:cubicBezTo>
                      <a:pt x="4845" y="4140"/>
                      <a:pt x="4389" y="2004"/>
                      <a:pt x="3975" y="1087"/>
                    </a:cubicBezTo>
                    <a:cubicBezTo>
                      <a:pt x="3975" y="1087"/>
                      <a:pt x="2503" y="1"/>
                      <a:pt x="1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3759700" y="2979957"/>
                <a:ext cx="873581" cy="1016703"/>
              </a:xfrm>
              <a:custGeom>
                <a:avLst/>
                <a:gdLst/>
                <a:ahLst/>
                <a:cxnLst/>
                <a:rect l="l" t="t" r="r" b="b"/>
                <a:pathLst>
                  <a:path w="4913" h="5718" extrusionOk="0">
                    <a:moveTo>
                      <a:pt x="1668" y="118"/>
                    </a:moveTo>
                    <a:cubicBezTo>
                      <a:pt x="1832" y="118"/>
                      <a:pt x="2031" y="160"/>
                      <a:pt x="2226" y="234"/>
                    </a:cubicBezTo>
                    <a:cubicBezTo>
                      <a:pt x="2488" y="318"/>
                      <a:pt x="2776" y="448"/>
                      <a:pt x="3038" y="600"/>
                    </a:cubicBezTo>
                    <a:cubicBezTo>
                      <a:pt x="3514" y="888"/>
                      <a:pt x="3928" y="1171"/>
                      <a:pt x="3928" y="1192"/>
                    </a:cubicBezTo>
                    <a:cubicBezTo>
                      <a:pt x="4148" y="1627"/>
                      <a:pt x="4347" y="2391"/>
                      <a:pt x="4520" y="3067"/>
                    </a:cubicBezTo>
                    <a:cubicBezTo>
                      <a:pt x="4609" y="3418"/>
                      <a:pt x="4672" y="3742"/>
                      <a:pt x="4714" y="4004"/>
                    </a:cubicBezTo>
                    <a:cubicBezTo>
                      <a:pt x="4761" y="4245"/>
                      <a:pt x="4803" y="4444"/>
                      <a:pt x="4782" y="4507"/>
                    </a:cubicBezTo>
                    <a:cubicBezTo>
                      <a:pt x="4782" y="4638"/>
                      <a:pt x="4651" y="4879"/>
                      <a:pt x="4410" y="5120"/>
                    </a:cubicBezTo>
                    <a:cubicBezTo>
                      <a:pt x="4148" y="5340"/>
                      <a:pt x="3823" y="5534"/>
                      <a:pt x="3431" y="5575"/>
                    </a:cubicBezTo>
                    <a:cubicBezTo>
                      <a:pt x="3301" y="5598"/>
                      <a:pt x="3183" y="5608"/>
                      <a:pt x="3075" y="5608"/>
                    </a:cubicBezTo>
                    <a:cubicBezTo>
                      <a:pt x="2858" y="5608"/>
                      <a:pt x="2686" y="5565"/>
                      <a:pt x="2556" y="5492"/>
                    </a:cubicBezTo>
                    <a:cubicBezTo>
                      <a:pt x="2357" y="5403"/>
                      <a:pt x="2205" y="5251"/>
                      <a:pt x="2074" y="5052"/>
                    </a:cubicBezTo>
                    <a:cubicBezTo>
                      <a:pt x="1922" y="4879"/>
                      <a:pt x="1488" y="4376"/>
                      <a:pt x="1048" y="3790"/>
                    </a:cubicBezTo>
                    <a:cubicBezTo>
                      <a:pt x="634" y="3198"/>
                      <a:pt x="241" y="2522"/>
                      <a:pt x="179" y="1999"/>
                    </a:cubicBezTo>
                    <a:cubicBezTo>
                      <a:pt x="131" y="1475"/>
                      <a:pt x="289" y="1040"/>
                      <a:pt x="571" y="731"/>
                    </a:cubicBezTo>
                    <a:cubicBezTo>
                      <a:pt x="833" y="407"/>
                      <a:pt x="1226" y="187"/>
                      <a:pt x="1572" y="124"/>
                    </a:cubicBezTo>
                    <a:cubicBezTo>
                      <a:pt x="1602" y="120"/>
                      <a:pt x="1634" y="118"/>
                      <a:pt x="1668" y="118"/>
                    </a:cubicBezTo>
                    <a:close/>
                    <a:moveTo>
                      <a:pt x="1697" y="1"/>
                    </a:moveTo>
                    <a:cubicBezTo>
                      <a:pt x="1647" y="1"/>
                      <a:pt x="1599" y="5"/>
                      <a:pt x="1551" y="14"/>
                    </a:cubicBezTo>
                    <a:cubicBezTo>
                      <a:pt x="1179" y="77"/>
                      <a:pt x="765" y="318"/>
                      <a:pt x="482" y="647"/>
                    </a:cubicBezTo>
                    <a:cubicBezTo>
                      <a:pt x="200" y="993"/>
                      <a:pt x="1" y="1454"/>
                      <a:pt x="69" y="1999"/>
                    </a:cubicBezTo>
                    <a:cubicBezTo>
                      <a:pt x="131" y="2564"/>
                      <a:pt x="524" y="3266"/>
                      <a:pt x="964" y="3852"/>
                    </a:cubicBezTo>
                    <a:cubicBezTo>
                      <a:pt x="1399" y="4465"/>
                      <a:pt x="1833" y="4968"/>
                      <a:pt x="1991" y="5141"/>
                    </a:cubicBezTo>
                    <a:cubicBezTo>
                      <a:pt x="2121" y="5314"/>
                      <a:pt x="2273" y="5492"/>
                      <a:pt x="2514" y="5602"/>
                    </a:cubicBezTo>
                    <a:cubicBezTo>
                      <a:pt x="2660" y="5673"/>
                      <a:pt x="2849" y="5717"/>
                      <a:pt x="3085" y="5717"/>
                    </a:cubicBezTo>
                    <a:cubicBezTo>
                      <a:pt x="3197" y="5717"/>
                      <a:pt x="3319" y="5707"/>
                      <a:pt x="3452" y="5685"/>
                    </a:cubicBezTo>
                    <a:cubicBezTo>
                      <a:pt x="3865" y="5643"/>
                      <a:pt x="4216" y="5424"/>
                      <a:pt x="4478" y="5183"/>
                    </a:cubicBezTo>
                    <a:cubicBezTo>
                      <a:pt x="4740" y="4968"/>
                      <a:pt x="4892" y="4706"/>
                      <a:pt x="4913" y="4507"/>
                    </a:cubicBezTo>
                    <a:cubicBezTo>
                      <a:pt x="4913" y="4423"/>
                      <a:pt x="4871" y="4245"/>
                      <a:pt x="4824" y="3983"/>
                    </a:cubicBezTo>
                    <a:cubicBezTo>
                      <a:pt x="4782" y="3722"/>
                      <a:pt x="4714" y="3397"/>
                      <a:pt x="4630" y="3046"/>
                    </a:cubicBezTo>
                    <a:cubicBezTo>
                      <a:pt x="4452" y="2349"/>
                      <a:pt x="4237" y="1585"/>
                      <a:pt x="4038" y="1124"/>
                    </a:cubicBezTo>
                    <a:lnTo>
                      <a:pt x="4038" y="1103"/>
                    </a:lnTo>
                    <a:lnTo>
                      <a:pt x="4017" y="1103"/>
                    </a:lnTo>
                    <a:cubicBezTo>
                      <a:pt x="4017" y="1103"/>
                      <a:pt x="3604" y="799"/>
                      <a:pt x="3080" y="496"/>
                    </a:cubicBezTo>
                    <a:cubicBezTo>
                      <a:pt x="2818" y="365"/>
                      <a:pt x="2535" y="208"/>
                      <a:pt x="2273" y="124"/>
                    </a:cubicBezTo>
                    <a:cubicBezTo>
                      <a:pt x="2069" y="54"/>
                      <a:pt x="1877" y="1"/>
                      <a:pt x="16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3825845" y="3756270"/>
                <a:ext cx="900608" cy="520265"/>
              </a:xfrm>
              <a:custGeom>
                <a:avLst/>
                <a:gdLst/>
                <a:ahLst/>
                <a:cxnLst/>
                <a:rect l="l" t="t" r="r" b="b"/>
                <a:pathLst>
                  <a:path w="5065" h="2926" extrusionOk="0">
                    <a:moveTo>
                      <a:pt x="3131" y="0"/>
                    </a:moveTo>
                    <a:cubicBezTo>
                      <a:pt x="2508" y="0"/>
                      <a:pt x="1779" y="107"/>
                      <a:pt x="1158" y="361"/>
                    </a:cubicBezTo>
                    <a:cubicBezTo>
                      <a:pt x="0" y="817"/>
                      <a:pt x="414" y="2257"/>
                      <a:pt x="1226" y="2697"/>
                    </a:cubicBezTo>
                    <a:cubicBezTo>
                      <a:pt x="1555" y="2865"/>
                      <a:pt x="1978" y="2925"/>
                      <a:pt x="2420" y="2925"/>
                    </a:cubicBezTo>
                    <a:cubicBezTo>
                      <a:pt x="3062" y="2925"/>
                      <a:pt x="3744" y="2799"/>
                      <a:pt x="4237" y="2697"/>
                    </a:cubicBezTo>
                    <a:cubicBezTo>
                      <a:pt x="5064" y="2498"/>
                      <a:pt x="4996" y="1497"/>
                      <a:pt x="4996" y="1497"/>
                    </a:cubicBezTo>
                    <a:cubicBezTo>
                      <a:pt x="4996" y="1058"/>
                      <a:pt x="4865" y="534"/>
                      <a:pt x="4389" y="230"/>
                    </a:cubicBezTo>
                    <a:cubicBezTo>
                      <a:pt x="4161" y="86"/>
                      <a:pt x="3689" y="0"/>
                      <a:pt x="3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3884522" y="3746313"/>
                <a:ext cx="845664" cy="540713"/>
              </a:xfrm>
              <a:custGeom>
                <a:avLst/>
                <a:gdLst/>
                <a:ahLst/>
                <a:cxnLst/>
                <a:rect l="l" t="t" r="r" b="b"/>
                <a:pathLst>
                  <a:path w="4756" h="3041" extrusionOk="0">
                    <a:moveTo>
                      <a:pt x="2879" y="109"/>
                    </a:moveTo>
                    <a:cubicBezTo>
                      <a:pt x="3396" y="109"/>
                      <a:pt x="3840" y="210"/>
                      <a:pt x="4038" y="328"/>
                    </a:cubicBezTo>
                    <a:cubicBezTo>
                      <a:pt x="4494" y="611"/>
                      <a:pt x="4624" y="1134"/>
                      <a:pt x="4624" y="1553"/>
                    </a:cubicBezTo>
                    <a:lnTo>
                      <a:pt x="4624" y="1574"/>
                    </a:lnTo>
                    <a:cubicBezTo>
                      <a:pt x="4624" y="1574"/>
                      <a:pt x="4624" y="1815"/>
                      <a:pt x="4562" y="2077"/>
                    </a:cubicBezTo>
                    <a:cubicBezTo>
                      <a:pt x="4473" y="2339"/>
                      <a:pt x="4300" y="2601"/>
                      <a:pt x="3907" y="2685"/>
                    </a:cubicBezTo>
                    <a:cubicBezTo>
                      <a:pt x="3488" y="2774"/>
                      <a:pt x="2943" y="2884"/>
                      <a:pt x="2399" y="2905"/>
                    </a:cubicBezTo>
                    <a:cubicBezTo>
                      <a:pt x="2270" y="2914"/>
                      <a:pt x="2144" y="2919"/>
                      <a:pt x="2021" y="2919"/>
                    </a:cubicBezTo>
                    <a:cubicBezTo>
                      <a:pt x="1602" y="2919"/>
                      <a:pt x="1220" y="2859"/>
                      <a:pt x="917" y="2706"/>
                    </a:cubicBezTo>
                    <a:cubicBezTo>
                      <a:pt x="545" y="2491"/>
                      <a:pt x="241" y="2051"/>
                      <a:pt x="173" y="1595"/>
                    </a:cubicBezTo>
                    <a:cubicBezTo>
                      <a:pt x="131" y="1134"/>
                      <a:pt x="283" y="679"/>
                      <a:pt x="849" y="459"/>
                    </a:cubicBezTo>
                    <a:cubicBezTo>
                      <a:pt x="1419" y="244"/>
                      <a:pt x="2116" y="134"/>
                      <a:pt x="2703" y="113"/>
                    </a:cubicBezTo>
                    <a:cubicBezTo>
                      <a:pt x="2762" y="111"/>
                      <a:pt x="2821" y="109"/>
                      <a:pt x="2879" y="109"/>
                    </a:cubicBezTo>
                    <a:close/>
                    <a:moveTo>
                      <a:pt x="2884" y="0"/>
                    </a:moveTo>
                    <a:cubicBezTo>
                      <a:pt x="2825" y="0"/>
                      <a:pt x="2764" y="1"/>
                      <a:pt x="2703" y="3"/>
                    </a:cubicBezTo>
                    <a:cubicBezTo>
                      <a:pt x="2095" y="3"/>
                      <a:pt x="1393" y="113"/>
                      <a:pt x="807" y="349"/>
                    </a:cubicBezTo>
                    <a:cubicBezTo>
                      <a:pt x="194" y="590"/>
                      <a:pt x="0" y="1114"/>
                      <a:pt x="63" y="1595"/>
                    </a:cubicBezTo>
                    <a:cubicBezTo>
                      <a:pt x="131" y="2098"/>
                      <a:pt x="456" y="2575"/>
                      <a:pt x="870" y="2795"/>
                    </a:cubicBezTo>
                    <a:cubicBezTo>
                      <a:pt x="1227" y="2982"/>
                      <a:pt x="1676" y="3040"/>
                      <a:pt x="2151" y="3040"/>
                    </a:cubicBezTo>
                    <a:cubicBezTo>
                      <a:pt x="2233" y="3040"/>
                      <a:pt x="2316" y="3039"/>
                      <a:pt x="2399" y="3035"/>
                    </a:cubicBezTo>
                    <a:cubicBezTo>
                      <a:pt x="2943" y="2994"/>
                      <a:pt x="3514" y="2884"/>
                      <a:pt x="3928" y="2795"/>
                    </a:cubicBezTo>
                    <a:cubicBezTo>
                      <a:pt x="4363" y="2706"/>
                      <a:pt x="4562" y="2381"/>
                      <a:pt x="4666" y="2098"/>
                    </a:cubicBezTo>
                    <a:cubicBezTo>
                      <a:pt x="4755" y="1815"/>
                      <a:pt x="4734" y="1553"/>
                      <a:pt x="4734" y="1553"/>
                    </a:cubicBezTo>
                    <a:cubicBezTo>
                      <a:pt x="4734" y="1093"/>
                      <a:pt x="4583" y="548"/>
                      <a:pt x="4080" y="244"/>
                    </a:cubicBezTo>
                    <a:cubicBezTo>
                      <a:pt x="3844" y="84"/>
                      <a:pt x="3414" y="0"/>
                      <a:pt x="28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008277" y="3810501"/>
                <a:ext cx="737734" cy="476880"/>
              </a:xfrm>
              <a:custGeom>
                <a:avLst/>
                <a:gdLst/>
                <a:ahLst/>
                <a:cxnLst/>
                <a:rect l="l" t="t" r="r" b="b"/>
                <a:pathLst>
                  <a:path w="4149" h="2682" extrusionOk="0">
                    <a:moveTo>
                      <a:pt x="2548" y="1"/>
                    </a:moveTo>
                    <a:cubicBezTo>
                      <a:pt x="1886" y="1"/>
                      <a:pt x="1120" y="204"/>
                      <a:pt x="723" y="428"/>
                    </a:cubicBezTo>
                    <a:cubicBezTo>
                      <a:pt x="1" y="800"/>
                      <a:pt x="153" y="1952"/>
                      <a:pt x="284" y="2324"/>
                    </a:cubicBezTo>
                    <a:cubicBezTo>
                      <a:pt x="373" y="2564"/>
                      <a:pt x="627" y="2681"/>
                      <a:pt x="1184" y="2681"/>
                    </a:cubicBezTo>
                    <a:cubicBezTo>
                      <a:pt x="1441" y="2681"/>
                      <a:pt x="1763" y="2656"/>
                      <a:pt x="2164" y="2606"/>
                    </a:cubicBezTo>
                    <a:cubicBezTo>
                      <a:pt x="3405" y="2455"/>
                      <a:pt x="3798" y="2282"/>
                      <a:pt x="3970" y="1847"/>
                    </a:cubicBezTo>
                    <a:cubicBezTo>
                      <a:pt x="4148" y="1407"/>
                      <a:pt x="3667" y="428"/>
                      <a:pt x="3667" y="428"/>
                    </a:cubicBezTo>
                    <a:cubicBezTo>
                      <a:pt x="3489" y="117"/>
                      <a:pt x="3048" y="1"/>
                      <a:pt x="2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024102" y="3799477"/>
                <a:ext cx="718175" cy="498394"/>
              </a:xfrm>
              <a:custGeom>
                <a:avLst/>
                <a:gdLst/>
                <a:ahLst/>
                <a:cxnLst/>
                <a:rect l="l" t="t" r="r" b="b"/>
                <a:pathLst>
                  <a:path w="4039" h="2803" extrusionOk="0">
                    <a:moveTo>
                      <a:pt x="2429" y="110"/>
                    </a:moveTo>
                    <a:cubicBezTo>
                      <a:pt x="2647" y="110"/>
                      <a:pt x="2847" y="134"/>
                      <a:pt x="3012" y="181"/>
                    </a:cubicBezTo>
                    <a:cubicBezTo>
                      <a:pt x="3253" y="249"/>
                      <a:pt x="3426" y="359"/>
                      <a:pt x="3515" y="511"/>
                    </a:cubicBezTo>
                    <a:cubicBezTo>
                      <a:pt x="3515" y="511"/>
                      <a:pt x="3646" y="752"/>
                      <a:pt x="3729" y="1055"/>
                    </a:cubicBezTo>
                    <a:cubicBezTo>
                      <a:pt x="3839" y="1338"/>
                      <a:pt x="3908" y="1689"/>
                      <a:pt x="3839" y="1883"/>
                    </a:cubicBezTo>
                    <a:cubicBezTo>
                      <a:pt x="3750" y="2082"/>
                      <a:pt x="3620" y="2234"/>
                      <a:pt x="3358" y="2344"/>
                    </a:cubicBezTo>
                    <a:cubicBezTo>
                      <a:pt x="3096" y="2454"/>
                      <a:pt x="2682" y="2537"/>
                      <a:pt x="2048" y="2627"/>
                    </a:cubicBezTo>
                    <a:cubicBezTo>
                      <a:pt x="1664" y="2670"/>
                      <a:pt x="1346" y="2694"/>
                      <a:pt x="1093" y="2694"/>
                    </a:cubicBezTo>
                    <a:cubicBezTo>
                      <a:pt x="947" y="2694"/>
                      <a:pt x="822" y="2686"/>
                      <a:pt x="718" y="2668"/>
                    </a:cubicBezTo>
                    <a:cubicBezTo>
                      <a:pt x="435" y="2627"/>
                      <a:pt x="305" y="2517"/>
                      <a:pt x="242" y="2365"/>
                    </a:cubicBezTo>
                    <a:cubicBezTo>
                      <a:pt x="174" y="2192"/>
                      <a:pt x="111" y="1820"/>
                      <a:pt x="153" y="1448"/>
                    </a:cubicBezTo>
                    <a:cubicBezTo>
                      <a:pt x="174" y="1076"/>
                      <a:pt x="326" y="705"/>
                      <a:pt x="655" y="532"/>
                    </a:cubicBezTo>
                    <a:cubicBezTo>
                      <a:pt x="1001" y="338"/>
                      <a:pt x="1635" y="160"/>
                      <a:pt x="2206" y="118"/>
                    </a:cubicBezTo>
                    <a:cubicBezTo>
                      <a:pt x="2281" y="113"/>
                      <a:pt x="2356" y="110"/>
                      <a:pt x="2429" y="110"/>
                    </a:cubicBezTo>
                    <a:close/>
                    <a:moveTo>
                      <a:pt x="2426" y="0"/>
                    </a:moveTo>
                    <a:cubicBezTo>
                      <a:pt x="2354" y="0"/>
                      <a:pt x="2280" y="3"/>
                      <a:pt x="2206" y="8"/>
                    </a:cubicBezTo>
                    <a:cubicBezTo>
                      <a:pt x="1593" y="50"/>
                      <a:pt x="959" y="228"/>
                      <a:pt x="587" y="422"/>
                    </a:cubicBezTo>
                    <a:cubicBezTo>
                      <a:pt x="216" y="621"/>
                      <a:pt x="64" y="1034"/>
                      <a:pt x="43" y="1427"/>
                    </a:cubicBezTo>
                    <a:cubicBezTo>
                      <a:pt x="1" y="1820"/>
                      <a:pt x="64" y="2213"/>
                      <a:pt x="132" y="2407"/>
                    </a:cubicBezTo>
                    <a:cubicBezTo>
                      <a:pt x="216" y="2606"/>
                      <a:pt x="394" y="2736"/>
                      <a:pt x="697" y="2778"/>
                    </a:cubicBezTo>
                    <a:cubicBezTo>
                      <a:pt x="804" y="2795"/>
                      <a:pt x="928" y="2803"/>
                      <a:pt x="1072" y="2803"/>
                    </a:cubicBezTo>
                    <a:cubicBezTo>
                      <a:pt x="1335" y="2803"/>
                      <a:pt x="1664" y="2777"/>
                      <a:pt x="2075" y="2736"/>
                    </a:cubicBezTo>
                    <a:cubicBezTo>
                      <a:pt x="2703" y="2647"/>
                      <a:pt x="3122" y="2564"/>
                      <a:pt x="3405" y="2454"/>
                    </a:cubicBezTo>
                    <a:cubicBezTo>
                      <a:pt x="3688" y="2323"/>
                      <a:pt x="3860" y="2145"/>
                      <a:pt x="3949" y="1930"/>
                    </a:cubicBezTo>
                    <a:cubicBezTo>
                      <a:pt x="4038" y="1668"/>
                      <a:pt x="3949" y="1317"/>
                      <a:pt x="3839" y="1014"/>
                    </a:cubicBezTo>
                    <a:cubicBezTo>
                      <a:pt x="3750" y="705"/>
                      <a:pt x="3620" y="469"/>
                      <a:pt x="3620" y="469"/>
                    </a:cubicBezTo>
                    <a:cubicBezTo>
                      <a:pt x="3515" y="270"/>
                      <a:pt x="3295" y="139"/>
                      <a:pt x="3054" y="76"/>
                    </a:cubicBezTo>
                    <a:cubicBezTo>
                      <a:pt x="2857" y="25"/>
                      <a:pt x="2647" y="0"/>
                      <a:pt x="2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353759" y="2385898"/>
                <a:ext cx="213372" cy="305118"/>
              </a:xfrm>
              <a:custGeom>
                <a:avLst/>
                <a:gdLst/>
                <a:ahLst/>
                <a:cxnLst/>
                <a:rect l="l" t="t" r="r" b="b"/>
                <a:pathLst>
                  <a:path w="1200" h="1716" extrusionOk="0">
                    <a:moveTo>
                      <a:pt x="183" y="0"/>
                    </a:moveTo>
                    <a:cubicBezTo>
                      <a:pt x="128" y="0"/>
                      <a:pt x="94" y="47"/>
                      <a:pt x="64" y="124"/>
                    </a:cubicBezTo>
                    <a:cubicBezTo>
                      <a:pt x="1" y="302"/>
                      <a:pt x="43" y="757"/>
                      <a:pt x="263" y="1061"/>
                    </a:cubicBezTo>
                    <a:cubicBezTo>
                      <a:pt x="503" y="1370"/>
                      <a:pt x="828" y="1543"/>
                      <a:pt x="1027" y="1716"/>
                    </a:cubicBezTo>
                    <a:cubicBezTo>
                      <a:pt x="1027" y="1716"/>
                      <a:pt x="1179" y="1674"/>
                      <a:pt x="1200" y="1412"/>
                    </a:cubicBezTo>
                    <a:cubicBezTo>
                      <a:pt x="1200" y="1150"/>
                      <a:pt x="1200" y="1218"/>
                      <a:pt x="1137" y="998"/>
                    </a:cubicBezTo>
                    <a:cubicBezTo>
                      <a:pt x="1069" y="757"/>
                      <a:pt x="849" y="564"/>
                      <a:pt x="524" y="255"/>
                    </a:cubicBezTo>
                    <a:cubicBezTo>
                      <a:pt x="355" y="74"/>
                      <a:pt x="253" y="0"/>
                      <a:pt x="18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350025" y="2375586"/>
                <a:ext cx="229197" cy="327521"/>
              </a:xfrm>
              <a:custGeom>
                <a:avLst/>
                <a:gdLst/>
                <a:ahLst/>
                <a:cxnLst/>
                <a:rect l="l" t="t" r="r" b="b"/>
                <a:pathLst>
                  <a:path w="1289" h="1842" extrusionOk="0">
                    <a:moveTo>
                      <a:pt x="215" y="119"/>
                    </a:moveTo>
                    <a:cubicBezTo>
                      <a:pt x="263" y="119"/>
                      <a:pt x="346" y="182"/>
                      <a:pt x="503" y="333"/>
                    </a:cubicBezTo>
                    <a:cubicBezTo>
                      <a:pt x="828" y="663"/>
                      <a:pt x="1027" y="857"/>
                      <a:pt x="1090" y="1056"/>
                    </a:cubicBezTo>
                    <a:cubicBezTo>
                      <a:pt x="1132" y="1187"/>
                      <a:pt x="1158" y="1229"/>
                      <a:pt x="1158" y="1250"/>
                    </a:cubicBezTo>
                    <a:lnTo>
                      <a:pt x="1158" y="1470"/>
                    </a:lnTo>
                    <a:cubicBezTo>
                      <a:pt x="1158" y="1580"/>
                      <a:pt x="1111" y="1643"/>
                      <a:pt x="1090" y="1690"/>
                    </a:cubicBezTo>
                    <a:cubicBezTo>
                      <a:pt x="1069" y="1690"/>
                      <a:pt x="1069" y="1690"/>
                      <a:pt x="1048" y="1711"/>
                    </a:cubicBezTo>
                    <a:cubicBezTo>
                      <a:pt x="849" y="1538"/>
                      <a:pt x="545" y="1381"/>
                      <a:pt x="346" y="1098"/>
                    </a:cubicBezTo>
                    <a:cubicBezTo>
                      <a:pt x="242" y="946"/>
                      <a:pt x="174" y="773"/>
                      <a:pt x="132" y="595"/>
                    </a:cubicBezTo>
                    <a:cubicBezTo>
                      <a:pt x="111" y="423"/>
                      <a:pt x="111" y="271"/>
                      <a:pt x="153" y="203"/>
                    </a:cubicBezTo>
                    <a:cubicBezTo>
                      <a:pt x="153" y="161"/>
                      <a:pt x="174" y="140"/>
                      <a:pt x="194" y="119"/>
                    </a:cubicBezTo>
                    <a:close/>
                    <a:moveTo>
                      <a:pt x="201" y="1"/>
                    </a:moveTo>
                    <a:cubicBezTo>
                      <a:pt x="164" y="1"/>
                      <a:pt x="126" y="20"/>
                      <a:pt x="111" y="51"/>
                    </a:cubicBezTo>
                    <a:cubicBezTo>
                      <a:pt x="64" y="72"/>
                      <a:pt x="64" y="119"/>
                      <a:pt x="43" y="161"/>
                    </a:cubicBezTo>
                    <a:cubicBezTo>
                      <a:pt x="1" y="271"/>
                      <a:pt x="1" y="443"/>
                      <a:pt x="22" y="622"/>
                    </a:cubicBezTo>
                    <a:cubicBezTo>
                      <a:pt x="64" y="794"/>
                      <a:pt x="132" y="1014"/>
                      <a:pt x="242" y="1166"/>
                    </a:cubicBezTo>
                    <a:cubicBezTo>
                      <a:pt x="477" y="1470"/>
                      <a:pt x="807" y="1669"/>
                      <a:pt x="1001" y="1821"/>
                    </a:cubicBezTo>
                    <a:lnTo>
                      <a:pt x="1027" y="1842"/>
                    </a:lnTo>
                    <a:lnTo>
                      <a:pt x="1069" y="1821"/>
                    </a:lnTo>
                    <a:cubicBezTo>
                      <a:pt x="1069" y="1821"/>
                      <a:pt x="1111" y="1800"/>
                      <a:pt x="1158" y="1753"/>
                    </a:cubicBezTo>
                    <a:cubicBezTo>
                      <a:pt x="1221" y="1711"/>
                      <a:pt x="1263" y="1601"/>
                      <a:pt x="1263" y="1470"/>
                    </a:cubicBezTo>
                    <a:cubicBezTo>
                      <a:pt x="1289" y="1339"/>
                      <a:pt x="1289" y="1297"/>
                      <a:pt x="1263" y="1229"/>
                    </a:cubicBezTo>
                    <a:cubicBezTo>
                      <a:pt x="1263" y="1187"/>
                      <a:pt x="1242" y="1145"/>
                      <a:pt x="1200" y="1035"/>
                    </a:cubicBezTo>
                    <a:cubicBezTo>
                      <a:pt x="1132" y="773"/>
                      <a:pt x="896" y="574"/>
                      <a:pt x="587" y="271"/>
                    </a:cubicBezTo>
                    <a:cubicBezTo>
                      <a:pt x="435" y="98"/>
                      <a:pt x="325" y="30"/>
                      <a:pt x="242" y="9"/>
                    </a:cubicBezTo>
                    <a:cubicBezTo>
                      <a:pt x="229" y="3"/>
                      <a:pt x="215" y="1"/>
                      <a:pt x="20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310907" y="2194576"/>
                <a:ext cx="240399" cy="384775"/>
              </a:xfrm>
              <a:custGeom>
                <a:avLst/>
                <a:gdLst/>
                <a:ahLst/>
                <a:cxnLst/>
                <a:rect l="l" t="t" r="r" b="b"/>
                <a:pathLst>
                  <a:path w="1352" h="2164" extrusionOk="0">
                    <a:moveTo>
                      <a:pt x="245" y="1"/>
                    </a:moveTo>
                    <a:cubicBezTo>
                      <a:pt x="148" y="1"/>
                      <a:pt x="73" y="77"/>
                      <a:pt x="43" y="220"/>
                    </a:cubicBezTo>
                    <a:cubicBezTo>
                      <a:pt x="1" y="435"/>
                      <a:pt x="69" y="676"/>
                      <a:pt x="305" y="1137"/>
                    </a:cubicBezTo>
                    <a:cubicBezTo>
                      <a:pt x="566" y="1592"/>
                      <a:pt x="1137" y="2163"/>
                      <a:pt x="1137" y="2163"/>
                    </a:cubicBezTo>
                    <a:cubicBezTo>
                      <a:pt x="1137" y="2163"/>
                      <a:pt x="1289" y="2032"/>
                      <a:pt x="1310" y="1854"/>
                    </a:cubicBezTo>
                    <a:cubicBezTo>
                      <a:pt x="1331" y="1702"/>
                      <a:pt x="1352" y="1530"/>
                      <a:pt x="1310" y="1378"/>
                    </a:cubicBezTo>
                    <a:cubicBezTo>
                      <a:pt x="1268" y="1221"/>
                      <a:pt x="1247" y="1179"/>
                      <a:pt x="985" y="917"/>
                    </a:cubicBezTo>
                    <a:cubicBezTo>
                      <a:pt x="723" y="634"/>
                      <a:pt x="566" y="199"/>
                      <a:pt x="414" y="68"/>
                    </a:cubicBezTo>
                    <a:cubicBezTo>
                      <a:pt x="354" y="23"/>
                      <a:pt x="296" y="1"/>
                      <a:pt x="245"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299705" y="2185686"/>
                <a:ext cx="263692" cy="404868"/>
              </a:xfrm>
              <a:custGeom>
                <a:avLst/>
                <a:gdLst/>
                <a:ahLst/>
                <a:cxnLst/>
                <a:rect l="l" t="t" r="r" b="b"/>
                <a:pathLst>
                  <a:path w="1483" h="2277" extrusionOk="0">
                    <a:moveTo>
                      <a:pt x="302" y="108"/>
                    </a:moveTo>
                    <a:cubicBezTo>
                      <a:pt x="340" y="108"/>
                      <a:pt x="386" y="130"/>
                      <a:pt x="436" y="160"/>
                    </a:cubicBezTo>
                    <a:cubicBezTo>
                      <a:pt x="498" y="202"/>
                      <a:pt x="587" y="354"/>
                      <a:pt x="676" y="511"/>
                    </a:cubicBezTo>
                    <a:cubicBezTo>
                      <a:pt x="760" y="663"/>
                      <a:pt x="870" y="857"/>
                      <a:pt x="1001" y="1009"/>
                    </a:cubicBezTo>
                    <a:cubicBezTo>
                      <a:pt x="1132" y="1140"/>
                      <a:pt x="1200" y="1208"/>
                      <a:pt x="1242" y="1271"/>
                    </a:cubicBezTo>
                    <a:cubicBezTo>
                      <a:pt x="1284" y="1339"/>
                      <a:pt x="1310" y="1360"/>
                      <a:pt x="1331" y="1428"/>
                    </a:cubicBezTo>
                    <a:cubicBezTo>
                      <a:pt x="1352" y="1580"/>
                      <a:pt x="1331" y="1731"/>
                      <a:pt x="1310" y="1904"/>
                    </a:cubicBezTo>
                    <a:cubicBezTo>
                      <a:pt x="1310" y="2014"/>
                      <a:pt x="1221" y="2082"/>
                      <a:pt x="1200" y="2103"/>
                    </a:cubicBezTo>
                    <a:cubicBezTo>
                      <a:pt x="1132" y="2056"/>
                      <a:pt x="656" y="1580"/>
                      <a:pt x="436" y="1166"/>
                    </a:cubicBezTo>
                    <a:cubicBezTo>
                      <a:pt x="174" y="705"/>
                      <a:pt x="132" y="464"/>
                      <a:pt x="153" y="291"/>
                    </a:cubicBezTo>
                    <a:cubicBezTo>
                      <a:pt x="174" y="181"/>
                      <a:pt x="216" y="139"/>
                      <a:pt x="263" y="118"/>
                    </a:cubicBezTo>
                    <a:cubicBezTo>
                      <a:pt x="274" y="111"/>
                      <a:pt x="288" y="108"/>
                      <a:pt x="302" y="108"/>
                    </a:cubicBezTo>
                    <a:close/>
                    <a:moveTo>
                      <a:pt x="286" y="1"/>
                    </a:moveTo>
                    <a:cubicBezTo>
                      <a:pt x="261" y="1"/>
                      <a:pt x="238" y="3"/>
                      <a:pt x="216" y="8"/>
                    </a:cubicBezTo>
                    <a:cubicBezTo>
                      <a:pt x="132" y="50"/>
                      <a:pt x="64" y="139"/>
                      <a:pt x="43" y="270"/>
                    </a:cubicBezTo>
                    <a:cubicBezTo>
                      <a:pt x="1" y="485"/>
                      <a:pt x="64" y="747"/>
                      <a:pt x="326" y="1208"/>
                    </a:cubicBezTo>
                    <a:cubicBezTo>
                      <a:pt x="587" y="1690"/>
                      <a:pt x="1153" y="2255"/>
                      <a:pt x="1153" y="2255"/>
                    </a:cubicBezTo>
                    <a:lnTo>
                      <a:pt x="1200" y="2276"/>
                    </a:lnTo>
                    <a:lnTo>
                      <a:pt x="1242" y="2255"/>
                    </a:lnTo>
                    <a:cubicBezTo>
                      <a:pt x="1242" y="2255"/>
                      <a:pt x="1415" y="2124"/>
                      <a:pt x="1415" y="1904"/>
                    </a:cubicBezTo>
                    <a:cubicBezTo>
                      <a:pt x="1441" y="1752"/>
                      <a:pt x="1483" y="1580"/>
                      <a:pt x="1441" y="1401"/>
                    </a:cubicBezTo>
                    <a:cubicBezTo>
                      <a:pt x="1415" y="1318"/>
                      <a:pt x="1394" y="1271"/>
                      <a:pt x="1331" y="1208"/>
                    </a:cubicBezTo>
                    <a:cubicBezTo>
                      <a:pt x="1284" y="1140"/>
                      <a:pt x="1200" y="1056"/>
                      <a:pt x="1090" y="925"/>
                    </a:cubicBezTo>
                    <a:cubicBezTo>
                      <a:pt x="959" y="794"/>
                      <a:pt x="849" y="616"/>
                      <a:pt x="760" y="464"/>
                    </a:cubicBezTo>
                    <a:cubicBezTo>
                      <a:pt x="676" y="291"/>
                      <a:pt x="608" y="139"/>
                      <a:pt x="498" y="71"/>
                    </a:cubicBezTo>
                    <a:cubicBezTo>
                      <a:pt x="436" y="24"/>
                      <a:pt x="358" y="1"/>
                      <a:pt x="28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341668" y="2120608"/>
                <a:ext cx="241288" cy="346013"/>
              </a:xfrm>
              <a:custGeom>
                <a:avLst/>
                <a:gdLst/>
                <a:ahLst/>
                <a:cxnLst/>
                <a:rect l="l" t="t" r="r" b="b"/>
                <a:pathLst>
                  <a:path w="1357" h="1946" extrusionOk="0">
                    <a:moveTo>
                      <a:pt x="189" y="0"/>
                    </a:moveTo>
                    <a:cubicBezTo>
                      <a:pt x="75" y="0"/>
                      <a:pt x="1" y="103"/>
                      <a:pt x="1" y="223"/>
                    </a:cubicBezTo>
                    <a:cubicBezTo>
                      <a:pt x="1" y="374"/>
                      <a:pt x="69" y="636"/>
                      <a:pt x="221" y="940"/>
                    </a:cubicBezTo>
                    <a:cubicBezTo>
                      <a:pt x="393" y="1270"/>
                      <a:pt x="985" y="1946"/>
                      <a:pt x="985" y="1946"/>
                    </a:cubicBezTo>
                    <a:cubicBezTo>
                      <a:pt x="985" y="1946"/>
                      <a:pt x="1179" y="1747"/>
                      <a:pt x="1247" y="1616"/>
                    </a:cubicBezTo>
                    <a:cubicBezTo>
                      <a:pt x="1289" y="1506"/>
                      <a:pt x="1357" y="1291"/>
                      <a:pt x="1289" y="1113"/>
                    </a:cubicBezTo>
                    <a:cubicBezTo>
                      <a:pt x="1205" y="961"/>
                      <a:pt x="1095" y="982"/>
                      <a:pt x="765" y="615"/>
                    </a:cubicBezTo>
                    <a:cubicBezTo>
                      <a:pt x="461" y="265"/>
                      <a:pt x="351" y="24"/>
                      <a:pt x="221" y="3"/>
                    </a:cubicBezTo>
                    <a:cubicBezTo>
                      <a:pt x="210" y="1"/>
                      <a:pt x="199" y="0"/>
                      <a:pt x="189"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330466" y="2111718"/>
                <a:ext cx="263692" cy="366106"/>
              </a:xfrm>
              <a:custGeom>
                <a:avLst/>
                <a:gdLst/>
                <a:ahLst/>
                <a:cxnLst/>
                <a:rect l="l" t="t" r="r" b="b"/>
                <a:pathLst>
                  <a:path w="1483" h="2059" extrusionOk="0">
                    <a:moveTo>
                      <a:pt x="230" y="107"/>
                    </a:moveTo>
                    <a:cubicBezTo>
                      <a:pt x="240" y="107"/>
                      <a:pt x="251" y="110"/>
                      <a:pt x="263" y="116"/>
                    </a:cubicBezTo>
                    <a:cubicBezTo>
                      <a:pt x="304" y="116"/>
                      <a:pt x="352" y="163"/>
                      <a:pt x="435" y="273"/>
                    </a:cubicBezTo>
                    <a:cubicBezTo>
                      <a:pt x="524" y="377"/>
                      <a:pt x="634" y="534"/>
                      <a:pt x="786" y="707"/>
                    </a:cubicBezTo>
                    <a:cubicBezTo>
                      <a:pt x="959" y="880"/>
                      <a:pt x="1069" y="990"/>
                      <a:pt x="1158" y="1032"/>
                    </a:cubicBezTo>
                    <a:cubicBezTo>
                      <a:pt x="1221" y="1100"/>
                      <a:pt x="1268" y="1121"/>
                      <a:pt x="1289" y="1210"/>
                    </a:cubicBezTo>
                    <a:cubicBezTo>
                      <a:pt x="1352" y="1341"/>
                      <a:pt x="1310" y="1535"/>
                      <a:pt x="1242" y="1645"/>
                    </a:cubicBezTo>
                    <a:cubicBezTo>
                      <a:pt x="1221" y="1713"/>
                      <a:pt x="1179" y="1776"/>
                      <a:pt x="1111" y="1844"/>
                    </a:cubicBezTo>
                    <a:cubicBezTo>
                      <a:pt x="1090" y="1865"/>
                      <a:pt x="1069" y="1886"/>
                      <a:pt x="1048" y="1907"/>
                    </a:cubicBezTo>
                    <a:cubicBezTo>
                      <a:pt x="1027" y="1865"/>
                      <a:pt x="917" y="1755"/>
                      <a:pt x="786" y="1582"/>
                    </a:cubicBezTo>
                    <a:cubicBezTo>
                      <a:pt x="613" y="1362"/>
                      <a:pt x="414" y="1121"/>
                      <a:pt x="352" y="969"/>
                    </a:cubicBezTo>
                    <a:cubicBezTo>
                      <a:pt x="174" y="665"/>
                      <a:pt x="111" y="404"/>
                      <a:pt x="111" y="273"/>
                    </a:cubicBezTo>
                    <a:cubicBezTo>
                      <a:pt x="132" y="225"/>
                      <a:pt x="132" y="163"/>
                      <a:pt x="153" y="142"/>
                    </a:cubicBezTo>
                    <a:cubicBezTo>
                      <a:pt x="183" y="123"/>
                      <a:pt x="204" y="107"/>
                      <a:pt x="230" y="107"/>
                    </a:cubicBezTo>
                    <a:close/>
                    <a:moveTo>
                      <a:pt x="219" y="1"/>
                    </a:moveTo>
                    <a:cubicBezTo>
                      <a:pt x="163" y="1"/>
                      <a:pt x="121" y="27"/>
                      <a:pt x="90" y="74"/>
                    </a:cubicBezTo>
                    <a:cubicBezTo>
                      <a:pt x="22" y="116"/>
                      <a:pt x="1" y="205"/>
                      <a:pt x="1" y="273"/>
                    </a:cubicBezTo>
                    <a:cubicBezTo>
                      <a:pt x="1" y="445"/>
                      <a:pt x="64" y="707"/>
                      <a:pt x="242" y="1032"/>
                    </a:cubicBezTo>
                    <a:cubicBezTo>
                      <a:pt x="325" y="1189"/>
                      <a:pt x="524" y="1425"/>
                      <a:pt x="697" y="1645"/>
                    </a:cubicBezTo>
                    <a:cubicBezTo>
                      <a:pt x="849" y="1865"/>
                      <a:pt x="1006" y="2017"/>
                      <a:pt x="1006" y="2017"/>
                    </a:cubicBezTo>
                    <a:lnTo>
                      <a:pt x="1048" y="2058"/>
                    </a:lnTo>
                    <a:lnTo>
                      <a:pt x="1090" y="2017"/>
                    </a:lnTo>
                    <a:lnTo>
                      <a:pt x="1200" y="1907"/>
                    </a:lnTo>
                    <a:cubicBezTo>
                      <a:pt x="1268" y="1844"/>
                      <a:pt x="1331" y="1776"/>
                      <a:pt x="1352" y="1687"/>
                    </a:cubicBezTo>
                    <a:cubicBezTo>
                      <a:pt x="1420" y="1556"/>
                      <a:pt x="1483" y="1341"/>
                      <a:pt x="1399" y="1142"/>
                    </a:cubicBezTo>
                    <a:cubicBezTo>
                      <a:pt x="1352" y="1058"/>
                      <a:pt x="1289" y="1011"/>
                      <a:pt x="1221" y="948"/>
                    </a:cubicBezTo>
                    <a:cubicBezTo>
                      <a:pt x="1137" y="880"/>
                      <a:pt x="1048" y="817"/>
                      <a:pt x="875" y="639"/>
                    </a:cubicBezTo>
                    <a:cubicBezTo>
                      <a:pt x="718" y="445"/>
                      <a:pt x="613" y="315"/>
                      <a:pt x="524" y="205"/>
                    </a:cubicBezTo>
                    <a:cubicBezTo>
                      <a:pt x="435" y="95"/>
                      <a:pt x="394" y="11"/>
                      <a:pt x="284" y="11"/>
                    </a:cubicBezTo>
                    <a:cubicBezTo>
                      <a:pt x="260" y="4"/>
                      <a:pt x="239" y="1"/>
                      <a:pt x="2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4357493" y="2043617"/>
                <a:ext cx="295342" cy="353304"/>
              </a:xfrm>
              <a:custGeom>
                <a:avLst/>
                <a:gdLst/>
                <a:ahLst/>
                <a:cxnLst/>
                <a:rect l="l" t="t" r="r" b="b"/>
                <a:pathLst>
                  <a:path w="1661" h="1987" extrusionOk="0">
                    <a:moveTo>
                      <a:pt x="242" y="1"/>
                    </a:moveTo>
                    <a:cubicBezTo>
                      <a:pt x="90" y="22"/>
                      <a:pt x="1" y="153"/>
                      <a:pt x="22" y="368"/>
                    </a:cubicBezTo>
                    <a:cubicBezTo>
                      <a:pt x="69" y="567"/>
                      <a:pt x="351" y="1001"/>
                      <a:pt x="613" y="1352"/>
                    </a:cubicBezTo>
                    <a:cubicBezTo>
                      <a:pt x="875" y="1724"/>
                      <a:pt x="1116" y="1986"/>
                      <a:pt x="1116" y="1986"/>
                    </a:cubicBezTo>
                    <a:cubicBezTo>
                      <a:pt x="1116" y="1986"/>
                      <a:pt x="1125" y="1987"/>
                      <a:pt x="1141" y="1987"/>
                    </a:cubicBezTo>
                    <a:cubicBezTo>
                      <a:pt x="1198" y="1987"/>
                      <a:pt x="1343" y="1974"/>
                      <a:pt x="1462" y="1855"/>
                    </a:cubicBezTo>
                    <a:cubicBezTo>
                      <a:pt x="1640" y="1677"/>
                      <a:pt x="1661" y="1441"/>
                      <a:pt x="1661" y="1441"/>
                    </a:cubicBezTo>
                    <a:cubicBezTo>
                      <a:pt x="1661" y="1441"/>
                      <a:pt x="1247" y="1132"/>
                      <a:pt x="1116" y="959"/>
                    </a:cubicBezTo>
                    <a:cubicBezTo>
                      <a:pt x="959" y="807"/>
                      <a:pt x="765" y="436"/>
                      <a:pt x="613" y="237"/>
                    </a:cubicBezTo>
                    <a:cubicBezTo>
                      <a:pt x="482" y="64"/>
                      <a:pt x="393" y="1"/>
                      <a:pt x="242"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350025" y="2035260"/>
                <a:ext cx="310278" cy="369128"/>
              </a:xfrm>
              <a:custGeom>
                <a:avLst/>
                <a:gdLst/>
                <a:ahLst/>
                <a:cxnLst/>
                <a:rect l="l" t="t" r="r" b="b"/>
                <a:pathLst>
                  <a:path w="1745" h="2076" extrusionOk="0">
                    <a:moveTo>
                      <a:pt x="284" y="111"/>
                    </a:moveTo>
                    <a:cubicBezTo>
                      <a:pt x="346" y="111"/>
                      <a:pt x="393" y="111"/>
                      <a:pt x="456" y="153"/>
                    </a:cubicBezTo>
                    <a:cubicBezTo>
                      <a:pt x="503" y="179"/>
                      <a:pt x="545" y="242"/>
                      <a:pt x="608" y="331"/>
                    </a:cubicBezTo>
                    <a:cubicBezTo>
                      <a:pt x="739" y="504"/>
                      <a:pt x="959" y="875"/>
                      <a:pt x="1111" y="1048"/>
                    </a:cubicBezTo>
                    <a:cubicBezTo>
                      <a:pt x="1179" y="1137"/>
                      <a:pt x="1310" y="1268"/>
                      <a:pt x="1441" y="1357"/>
                    </a:cubicBezTo>
                    <a:cubicBezTo>
                      <a:pt x="1525" y="1441"/>
                      <a:pt x="1593" y="1488"/>
                      <a:pt x="1635" y="1509"/>
                    </a:cubicBezTo>
                    <a:cubicBezTo>
                      <a:pt x="1614" y="1530"/>
                      <a:pt x="1614" y="1724"/>
                      <a:pt x="1483" y="1855"/>
                    </a:cubicBezTo>
                    <a:cubicBezTo>
                      <a:pt x="1368" y="1954"/>
                      <a:pt x="1265" y="1966"/>
                      <a:pt x="1212" y="1966"/>
                    </a:cubicBezTo>
                    <a:cubicBezTo>
                      <a:pt x="1196" y="1966"/>
                      <a:pt x="1184" y="1965"/>
                      <a:pt x="1179" y="1965"/>
                    </a:cubicBezTo>
                    <a:cubicBezTo>
                      <a:pt x="1179" y="1944"/>
                      <a:pt x="938" y="1724"/>
                      <a:pt x="697" y="1378"/>
                    </a:cubicBezTo>
                    <a:cubicBezTo>
                      <a:pt x="566" y="1200"/>
                      <a:pt x="435" y="1006"/>
                      <a:pt x="325" y="834"/>
                    </a:cubicBezTo>
                    <a:cubicBezTo>
                      <a:pt x="215" y="655"/>
                      <a:pt x="153" y="483"/>
                      <a:pt x="132" y="394"/>
                    </a:cubicBezTo>
                    <a:cubicBezTo>
                      <a:pt x="111" y="310"/>
                      <a:pt x="132" y="242"/>
                      <a:pt x="153" y="179"/>
                    </a:cubicBezTo>
                    <a:cubicBezTo>
                      <a:pt x="194" y="132"/>
                      <a:pt x="242" y="111"/>
                      <a:pt x="284" y="111"/>
                    </a:cubicBezTo>
                    <a:close/>
                    <a:moveTo>
                      <a:pt x="284" y="1"/>
                    </a:moveTo>
                    <a:cubicBezTo>
                      <a:pt x="194" y="1"/>
                      <a:pt x="111" y="48"/>
                      <a:pt x="64" y="132"/>
                    </a:cubicBezTo>
                    <a:cubicBezTo>
                      <a:pt x="22" y="200"/>
                      <a:pt x="1" y="310"/>
                      <a:pt x="22" y="415"/>
                    </a:cubicBezTo>
                    <a:cubicBezTo>
                      <a:pt x="43" y="546"/>
                      <a:pt x="132" y="703"/>
                      <a:pt x="242" y="875"/>
                    </a:cubicBezTo>
                    <a:cubicBezTo>
                      <a:pt x="346" y="1069"/>
                      <a:pt x="477" y="1268"/>
                      <a:pt x="608" y="1441"/>
                    </a:cubicBezTo>
                    <a:cubicBezTo>
                      <a:pt x="870" y="1813"/>
                      <a:pt x="1132" y="2075"/>
                      <a:pt x="1132" y="2075"/>
                    </a:cubicBezTo>
                    <a:lnTo>
                      <a:pt x="1158" y="2075"/>
                    </a:lnTo>
                    <a:cubicBezTo>
                      <a:pt x="1158" y="2075"/>
                      <a:pt x="1166" y="2075"/>
                      <a:pt x="1181" y="2075"/>
                    </a:cubicBezTo>
                    <a:cubicBezTo>
                      <a:pt x="1240" y="2075"/>
                      <a:pt x="1408" y="2062"/>
                      <a:pt x="1551" y="1923"/>
                    </a:cubicBezTo>
                    <a:cubicBezTo>
                      <a:pt x="1745" y="1750"/>
                      <a:pt x="1745" y="1488"/>
                      <a:pt x="1745" y="1488"/>
                    </a:cubicBezTo>
                    <a:lnTo>
                      <a:pt x="1745" y="1462"/>
                    </a:lnTo>
                    <a:lnTo>
                      <a:pt x="1724" y="1441"/>
                    </a:lnTo>
                    <a:cubicBezTo>
                      <a:pt x="1724" y="1441"/>
                      <a:pt x="1635" y="1378"/>
                      <a:pt x="1504" y="1268"/>
                    </a:cubicBezTo>
                    <a:cubicBezTo>
                      <a:pt x="1394" y="1179"/>
                      <a:pt x="1263" y="1048"/>
                      <a:pt x="1200" y="985"/>
                    </a:cubicBezTo>
                    <a:cubicBezTo>
                      <a:pt x="1069" y="834"/>
                      <a:pt x="849" y="441"/>
                      <a:pt x="697" y="263"/>
                    </a:cubicBezTo>
                    <a:cubicBezTo>
                      <a:pt x="634" y="153"/>
                      <a:pt x="566" y="90"/>
                      <a:pt x="503" y="48"/>
                    </a:cubicBezTo>
                    <a:cubicBezTo>
                      <a:pt x="435" y="1"/>
                      <a:pt x="373" y="1"/>
                      <a:pt x="2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500985" y="2293260"/>
                <a:ext cx="454482" cy="511374"/>
              </a:xfrm>
              <a:custGeom>
                <a:avLst/>
                <a:gdLst/>
                <a:ahLst/>
                <a:cxnLst/>
                <a:rect l="l" t="t" r="r" b="b"/>
                <a:pathLst>
                  <a:path w="2556" h="2876" extrusionOk="0">
                    <a:moveTo>
                      <a:pt x="627" y="0"/>
                    </a:moveTo>
                    <a:cubicBezTo>
                      <a:pt x="458" y="0"/>
                      <a:pt x="328" y="97"/>
                      <a:pt x="199" y="320"/>
                    </a:cubicBezTo>
                    <a:cubicBezTo>
                      <a:pt x="0" y="713"/>
                      <a:pt x="47" y="1802"/>
                      <a:pt x="110" y="2043"/>
                    </a:cubicBezTo>
                    <a:cubicBezTo>
                      <a:pt x="152" y="2305"/>
                      <a:pt x="702" y="2567"/>
                      <a:pt x="1047" y="2697"/>
                    </a:cubicBezTo>
                    <a:cubicBezTo>
                      <a:pt x="1306" y="2809"/>
                      <a:pt x="1527" y="2876"/>
                      <a:pt x="1695" y="2876"/>
                    </a:cubicBezTo>
                    <a:cubicBezTo>
                      <a:pt x="1755" y="2876"/>
                      <a:pt x="1808" y="2867"/>
                      <a:pt x="1854" y="2849"/>
                    </a:cubicBezTo>
                    <a:cubicBezTo>
                      <a:pt x="2032" y="2787"/>
                      <a:pt x="2053" y="2787"/>
                      <a:pt x="2116" y="2263"/>
                    </a:cubicBezTo>
                    <a:cubicBezTo>
                      <a:pt x="2184" y="1739"/>
                      <a:pt x="2556" y="906"/>
                      <a:pt x="2556" y="906"/>
                    </a:cubicBezTo>
                    <a:cubicBezTo>
                      <a:pt x="2053" y="713"/>
                      <a:pt x="1440" y="320"/>
                      <a:pt x="1027" y="121"/>
                    </a:cubicBezTo>
                    <a:cubicBezTo>
                      <a:pt x="869" y="43"/>
                      <a:pt x="740" y="0"/>
                      <a:pt x="627"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4513076" y="2284014"/>
                <a:ext cx="453593" cy="531822"/>
              </a:xfrm>
              <a:custGeom>
                <a:avLst/>
                <a:gdLst/>
                <a:ahLst/>
                <a:cxnLst/>
                <a:rect l="l" t="t" r="r" b="b"/>
                <a:pathLst>
                  <a:path w="2551" h="2991" extrusionOk="0">
                    <a:moveTo>
                      <a:pt x="524" y="0"/>
                    </a:moveTo>
                    <a:cubicBezTo>
                      <a:pt x="608" y="63"/>
                      <a:pt x="676" y="110"/>
                      <a:pt x="676" y="110"/>
                    </a:cubicBezTo>
                    <a:cubicBezTo>
                      <a:pt x="676" y="110"/>
                      <a:pt x="655" y="110"/>
                      <a:pt x="655" y="131"/>
                    </a:cubicBezTo>
                    <a:cubicBezTo>
                      <a:pt x="718" y="131"/>
                      <a:pt x="828" y="173"/>
                      <a:pt x="938" y="220"/>
                    </a:cubicBezTo>
                    <a:cubicBezTo>
                      <a:pt x="1330" y="414"/>
                      <a:pt x="1917" y="786"/>
                      <a:pt x="2399" y="979"/>
                    </a:cubicBezTo>
                    <a:cubicBezTo>
                      <a:pt x="2378" y="1027"/>
                      <a:pt x="2048" y="1791"/>
                      <a:pt x="1985" y="2315"/>
                    </a:cubicBezTo>
                    <a:cubicBezTo>
                      <a:pt x="1964" y="2550"/>
                      <a:pt x="1943" y="2681"/>
                      <a:pt x="1896" y="2749"/>
                    </a:cubicBezTo>
                    <a:cubicBezTo>
                      <a:pt x="1896" y="2791"/>
                      <a:pt x="1875" y="2791"/>
                      <a:pt x="1854" y="2812"/>
                    </a:cubicBezTo>
                    <a:cubicBezTo>
                      <a:pt x="1833" y="2812"/>
                      <a:pt x="1812" y="2839"/>
                      <a:pt x="1765" y="2859"/>
                    </a:cubicBezTo>
                    <a:cubicBezTo>
                      <a:pt x="1738" y="2868"/>
                      <a:pt x="1704" y="2872"/>
                      <a:pt x="1665" y="2872"/>
                    </a:cubicBezTo>
                    <a:cubicBezTo>
                      <a:pt x="1514" y="2872"/>
                      <a:pt x="1278" y="2811"/>
                      <a:pt x="1000" y="2708"/>
                    </a:cubicBezTo>
                    <a:cubicBezTo>
                      <a:pt x="828" y="2640"/>
                      <a:pt x="608" y="2530"/>
                      <a:pt x="435" y="2420"/>
                    </a:cubicBezTo>
                    <a:cubicBezTo>
                      <a:pt x="304" y="2357"/>
                      <a:pt x="194" y="2268"/>
                      <a:pt x="152" y="2184"/>
                    </a:cubicBezTo>
                    <a:cubicBezTo>
                      <a:pt x="142" y="2194"/>
                      <a:pt x="119" y="2200"/>
                      <a:pt x="92" y="2200"/>
                    </a:cubicBezTo>
                    <a:cubicBezTo>
                      <a:pt x="64" y="2200"/>
                      <a:pt x="32" y="2194"/>
                      <a:pt x="0" y="2184"/>
                    </a:cubicBezTo>
                    <a:lnTo>
                      <a:pt x="0" y="2184"/>
                    </a:lnTo>
                    <a:cubicBezTo>
                      <a:pt x="63" y="2315"/>
                      <a:pt x="194" y="2420"/>
                      <a:pt x="372" y="2530"/>
                    </a:cubicBezTo>
                    <a:cubicBezTo>
                      <a:pt x="566" y="2640"/>
                      <a:pt x="786" y="2749"/>
                      <a:pt x="959" y="2812"/>
                    </a:cubicBezTo>
                    <a:cubicBezTo>
                      <a:pt x="1230" y="2914"/>
                      <a:pt x="1474" y="2990"/>
                      <a:pt x="1662" y="2990"/>
                    </a:cubicBezTo>
                    <a:cubicBezTo>
                      <a:pt x="1717" y="2990"/>
                      <a:pt x="1767" y="2984"/>
                      <a:pt x="1812" y="2969"/>
                    </a:cubicBezTo>
                    <a:cubicBezTo>
                      <a:pt x="1854" y="2943"/>
                      <a:pt x="1875" y="2922"/>
                      <a:pt x="1917" y="2901"/>
                    </a:cubicBezTo>
                    <a:cubicBezTo>
                      <a:pt x="1964" y="2880"/>
                      <a:pt x="1985" y="2839"/>
                      <a:pt x="2006" y="2791"/>
                    </a:cubicBezTo>
                    <a:cubicBezTo>
                      <a:pt x="2048" y="2708"/>
                      <a:pt x="2074" y="2577"/>
                      <a:pt x="2095" y="2315"/>
                    </a:cubicBezTo>
                    <a:cubicBezTo>
                      <a:pt x="2158" y="1812"/>
                      <a:pt x="2530" y="979"/>
                      <a:pt x="2530" y="979"/>
                    </a:cubicBezTo>
                    <a:lnTo>
                      <a:pt x="2551" y="917"/>
                    </a:lnTo>
                    <a:lnTo>
                      <a:pt x="2488" y="896"/>
                    </a:lnTo>
                    <a:cubicBezTo>
                      <a:pt x="2006" y="718"/>
                      <a:pt x="1419" y="325"/>
                      <a:pt x="1000" y="131"/>
                    </a:cubicBezTo>
                    <a:cubicBezTo>
                      <a:pt x="828" y="42"/>
                      <a:pt x="676" y="0"/>
                      <a:pt x="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4807350" y="2212179"/>
                <a:ext cx="1448085" cy="838718"/>
              </a:xfrm>
              <a:custGeom>
                <a:avLst/>
                <a:gdLst/>
                <a:ahLst/>
                <a:cxnLst/>
                <a:rect l="l" t="t" r="r" b="b"/>
                <a:pathLst>
                  <a:path w="8144" h="4717" extrusionOk="0">
                    <a:moveTo>
                      <a:pt x="6897" y="1"/>
                    </a:moveTo>
                    <a:cubicBezTo>
                      <a:pt x="6351" y="1"/>
                      <a:pt x="6137" y="465"/>
                      <a:pt x="5850" y="839"/>
                    </a:cubicBezTo>
                    <a:cubicBezTo>
                      <a:pt x="5562" y="1217"/>
                      <a:pt x="4791" y="1782"/>
                      <a:pt x="3717" y="1782"/>
                    </a:cubicBezTo>
                    <a:cubicBezTo>
                      <a:pt x="3482" y="1782"/>
                      <a:pt x="3232" y="1755"/>
                      <a:pt x="2969" y="1692"/>
                    </a:cubicBezTo>
                    <a:cubicBezTo>
                      <a:pt x="1529" y="1342"/>
                      <a:pt x="1074" y="991"/>
                      <a:pt x="854" y="991"/>
                    </a:cubicBezTo>
                    <a:cubicBezTo>
                      <a:pt x="634" y="991"/>
                      <a:pt x="110" y="1886"/>
                      <a:pt x="47" y="2693"/>
                    </a:cubicBezTo>
                    <a:cubicBezTo>
                      <a:pt x="0" y="3504"/>
                      <a:pt x="393" y="3981"/>
                      <a:pt x="393" y="3981"/>
                    </a:cubicBezTo>
                    <a:cubicBezTo>
                      <a:pt x="393" y="3981"/>
                      <a:pt x="1536" y="4716"/>
                      <a:pt x="3212" y="4716"/>
                    </a:cubicBezTo>
                    <a:cubicBezTo>
                      <a:pt x="3580" y="4716"/>
                      <a:pt x="3975" y="4681"/>
                      <a:pt x="4389" y="4594"/>
                    </a:cubicBezTo>
                    <a:cubicBezTo>
                      <a:pt x="6656" y="4112"/>
                      <a:pt x="7379" y="2892"/>
                      <a:pt x="7772" y="1996"/>
                    </a:cubicBezTo>
                    <a:cubicBezTo>
                      <a:pt x="8143" y="1122"/>
                      <a:pt x="7531" y="294"/>
                      <a:pt x="7311" y="74"/>
                    </a:cubicBezTo>
                    <a:cubicBezTo>
                      <a:pt x="7154" y="23"/>
                      <a:pt x="7017" y="1"/>
                      <a:pt x="6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4796148" y="2203822"/>
                <a:ext cx="1435994" cy="858277"/>
              </a:xfrm>
              <a:custGeom>
                <a:avLst/>
                <a:gdLst/>
                <a:ahLst/>
                <a:cxnLst/>
                <a:rect l="l" t="t" r="r" b="b"/>
                <a:pathLst>
                  <a:path w="8076" h="4827" extrusionOk="0">
                    <a:moveTo>
                      <a:pt x="6963" y="113"/>
                    </a:moveTo>
                    <a:cubicBezTo>
                      <a:pt x="7076" y="113"/>
                      <a:pt x="7210" y="134"/>
                      <a:pt x="7353" y="168"/>
                    </a:cubicBezTo>
                    <a:cubicBezTo>
                      <a:pt x="7463" y="278"/>
                      <a:pt x="7657" y="540"/>
                      <a:pt x="7767" y="865"/>
                    </a:cubicBezTo>
                    <a:cubicBezTo>
                      <a:pt x="7897" y="1195"/>
                      <a:pt x="7966" y="1608"/>
                      <a:pt x="7767" y="2022"/>
                    </a:cubicBezTo>
                    <a:cubicBezTo>
                      <a:pt x="7395" y="2918"/>
                      <a:pt x="6698" y="4117"/>
                      <a:pt x="4431" y="4599"/>
                    </a:cubicBezTo>
                    <a:cubicBezTo>
                      <a:pt x="4030" y="4680"/>
                      <a:pt x="3647" y="4713"/>
                      <a:pt x="3289" y="4713"/>
                    </a:cubicBezTo>
                    <a:cubicBezTo>
                      <a:pt x="1637" y="4713"/>
                      <a:pt x="499" y="4003"/>
                      <a:pt x="482" y="3986"/>
                    </a:cubicBezTo>
                    <a:cubicBezTo>
                      <a:pt x="482" y="3986"/>
                      <a:pt x="131" y="3525"/>
                      <a:pt x="173" y="2740"/>
                    </a:cubicBezTo>
                    <a:cubicBezTo>
                      <a:pt x="194" y="2347"/>
                      <a:pt x="351" y="1933"/>
                      <a:pt x="503" y="1608"/>
                    </a:cubicBezTo>
                    <a:cubicBezTo>
                      <a:pt x="587" y="1457"/>
                      <a:pt x="676" y="1326"/>
                      <a:pt x="744" y="1216"/>
                    </a:cubicBezTo>
                    <a:cubicBezTo>
                      <a:pt x="828" y="1127"/>
                      <a:pt x="896" y="1085"/>
                      <a:pt x="917" y="1085"/>
                    </a:cubicBezTo>
                    <a:cubicBezTo>
                      <a:pt x="1006" y="1085"/>
                      <a:pt x="1179" y="1169"/>
                      <a:pt x="1503" y="1299"/>
                    </a:cubicBezTo>
                    <a:cubicBezTo>
                      <a:pt x="1833" y="1430"/>
                      <a:pt x="2289" y="1608"/>
                      <a:pt x="3032" y="1781"/>
                    </a:cubicBezTo>
                    <a:cubicBezTo>
                      <a:pt x="3308" y="1855"/>
                      <a:pt x="3569" y="1886"/>
                      <a:pt x="3813" y="1886"/>
                    </a:cubicBezTo>
                    <a:cubicBezTo>
                      <a:pt x="4227" y="1886"/>
                      <a:pt x="4594" y="1796"/>
                      <a:pt x="4907" y="1671"/>
                    </a:cubicBezTo>
                    <a:cubicBezTo>
                      <a:pt x="5410" y="1478"/>
                      <a:pt x="5761" y="1169"/>
                      <a:pt x="5955" y="933"/>
                    </a:cubicBezTo>
                    <a:cubicBezTo>
                      <a:pt x="6133" y="692"/>
                      <a:pt x="6284" y="430"/>
                      <a:pt x="6478" y="278"/>
                    </a:cubicBezTo>
                    <a:cubicBezTo>
                      <a:pt x="6588" y="189"/>
                      <a:pt x="6698" y="147"/>
                      <a:pt x="6850" y="121"/>
                    </a:cubicBezTo>
                    <a:cubicBezTo>
                      <a:pt x="6884" y="116"/>
                      <a:pt x="6922" y="113"/>
                      <a:pt x="6963" y="113"/>
                    </a:cubicBezTo>
                    <a:close/>
                    <a:moveTo>
                      <a:pt x="7022" y="0"/>
                    </a:moveTo>
                    <a:cubicBezTo>
                      <a:pt x="6952" y="0"/>
                      <a:pt x="6887" y="6"/>
                      <a:pt x="6829" y="16"/>
                    </a:cubicBezTo>
                    <a:cubicBezTo>
                      <a:pt x="6656" y="37"/>
                      <a:pt x="6525" y="100"/>
                      <a:pt x="6415" y="189"/>
                    </a:cubicBezTo>
                    <a:cubicBezTo>
                      <a:pt x="6195" y="362"/>
                      <a:pt x="6044" y="624"/>
                      <a:pt x="5871" y="865"/>
                    </a:cubicBezTo>
                    <a:cubicBezTo>
                      <a:pt x="5693" y="1085"/>
                      <a:pt x="5347" y="1368"/>
                      <a:pt x="4865" y="1561"/>
                    </a:cubicBezTo>
                    <a:cubicBezTo>
                      <a:pt x="4564" y="1686"/>
                      <a:pt x="4214" y="1767"/>
                      <a:pt x="3816" y="1767"/>
                    </a:cubicBezTo>
                    <a:cubicBezTo>
                      <a:pt x="3579" y="1767"/>
                      <a:pt x="3324" y="1738"/>
                      <a:pt x="3053" y="1671"/>
                    </a:cubicBezTo>
                    <a:cubicBezTo>
                      <a:pt x="2336" y="1499"/>
                      <a:pt x="1854" y="1326"/>
                      <a:pt x="1550" y="1195"/>
                    </a:cubicBezTo>
                    <a:cubicBezTo>
                      <a:pt x="1220" y="1064"/>
                      <a:pt x="1048" y="975"/>
                      <a:pt x="917" y="975"/>
                    </a:cubicBezTo>
                    <a:cubicBezTo>
                      <a:pt x="828" y="975"/>
                      <a:pt x="744" y="1038"/>
                      <a:pt x="655" y="1148"/>
                    </a:cubicBezTo>
                    <a:cubicBezTo>
                      <a:pt x="587" y="1258"/>
                      <a:pt x="482" y="1389"/>
                      <a:pt x="414" y="1561"/>
                    </a:cubicBezTo>
                    <a:cubicBezTo>
                      <a:pt x="241" y="1891"/>
                      <a:pt x="89" y="2305"/>
                      <a:pt x="63" y="2740"/>
                    </a:cubicBezTo>
                    <a:cubicBezTo>
                      <a:pt x="0" y="3572"/>
                      <a:pt x="414" y="4075"/>
                      <a:pt x="414" y="4075"/>
                    </a:cubicBezTo>
                    <a:lnTo>
                      <a:pt x="414" y="4096"/>
                    </a:lnTo>
                    <a:cubicBezTo>
                      <a:pt x="414" y="4096"/>
                      <a:pt x="1583" y="4826"/>
                      <a:pt x="3267" y="4826"/>
                    </a:cubicBezTo>
                    <a:cubicBezTo>
                      <a:pt x="3639" y="4826"/>
                      <a:pt x="4036" y="4791"/>
                      <a:pt x="4452" y="4703"/>
                    </a:cubicBezTo>
                    <a:cubicBezTo>
                      <a:pt x="6740" y="4227"/>
                      <a:pt x="7505" y="2981"/>
                      <a:pt x="7877" y="2064"/>
                    </a:cubicBezTo>
                    <a:cubicBezTo>
                      <a:pt x="8076" y="1608"/>
                      <a:pt x="8007" y="1169"/>
                      <a:pt x="7877" y="823"/>
                    </a:cubicBezTo>
                    <a:cubicBezTo>
                      <a:pt x="7746" y="472"/>
                      <a:pt x="7552" y="189"/>
                      <a:pt x="7421" y="79"/>
                    </a:cubicBezTo>
                    <a:lnTo>
                      <a:pt x="7395" y="58"/>
                    </a:lnTo>
                    <a:cubicBezTo>
                      <a:pt x="7262" y="16"/>
                      <a:pt x="7136" y="0"/>
                      <a:pt x="7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4636831" y="2126476"/>
                <a:ext cx="236665" cy="309029"/>
              </a:xfrm>
              <a:custGeom>
                <a:avLst/>
                <a:gdLst/>
                <a:ahLst/>
                <a:cxnLst/>
                <a:rect l="l" t="t" r="r" b="b"/>
                <a:pathLst>
                  <a:path w="1331" h="1738" extrusionOk="0">
                    <a:moveTo>
                      <a:pt x="266" y="0"/>
                    </a:moveTo>
                    <a:cubicBezTo>
                      <a:pt x="187" y="0"/>
                      <a:pt x="120" y="48"/>
                      <a:pt x="90" y="122"/>
                    </a:cubicBezTo>
                    <a:cubicBezTo>
                      <a:pt x="22" y="294"/>
                      <a:pt x="1" y="383"/>
                      <a:pt x="153" y="666"/>
                    </a:cubicBezTo>
                    <a:cubicBezTo>
                      <a:pt x="304" y="928"/>
                      <a:pt x="331" y="1038"/>
                      <a:pt x="393" y="1237"/>
                    </a:cubicBezTo>
                    <a:cubicBezTo>
                      <a:pt x="462" y="1452"/>
                      <a:pt x="414" y="1452"/>
                      <a:pt x="697" y="1583"/>
                    </a:cubicBezTo>
                    <a:cubicBezTo>
                      <a:pt x="887" y="1683"/>
                      <a:pt x="1018" y="1737"/>
                      <a:pt x="1109" y="1737"/>
                    </a:cubicBezTo>
                    <a:cubicBezTo>
                      <a:pt x="1156" y="1737"/>
                      <a:pt x="1192" y="1723"/>
                      <a:pt x="1221" y="1693"/>
                    </a:cubicBezTo>
                    <a:cubicBezTo>
                      <a:pt x="1331" y="1630"/>
                      <a:pt x="1289" y="1520"/>
                      <a:pt x="1289" y="1520"/>
                    </a:cubicBezTo>
                    <a:cubicBezTo>
                      <a:pt x="1289" y="1520"/>
                      <a:pt x="1179" y="1080"/>
                      <a:pt x="1090" y="907"/>
                    </a:cubicBezTo>
                    <a:cubicBezTo>
                      <a:pt x="1006" y="755"/>
                      <a:pt x="697" y="451"/>
                      <a:pt x="524" y="190"/>
                    </a:cubicBezTo>
                    <a:cubicBezTo>
                      <a:pt x="446" y="55"/>
                      <a:pt x="350" y="0"/>
                      <a:pt x="266"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4629363" y="2117230"/>
                <a:ext cx="247867" cy="306540"/>
              </a:xfrm>
              <a:custGeom>
                <a:avLst/>
                <a:gdLst/>
                <a:ahLst/>
                <a:cxnLst/>
                <a:rect l="l" t="t" r="r" b="b"/>
                <a:pathLst>
                  <a:path w="1394" h="1724" extrusionOk="0">
                    <a:moveTo>
                      <a:pt x="305" y="1"/>
                    </a:moveTo>
                    <a:cubicBezTo>
                      <a:pt x="216" y="1"/>
                      <a:pt x="111" y="64"/>
                      <a:pt x="85" y="153"/>
                    </a:cubicBezTo>
                    <a:cubicBezTo>
                      <a:pt x="43" y="242"/>
                      <a:pt x="1" y="325"/>
                      <a:pt x="22" y="414"/>
                    </a:cubicBezTo>
                    <a:cubicBezTo>
                      <a:pt x="22" y="503"/>
                      <a:pt x="64" y="608"/>
                      <a:pt x="153" y="739"/>
                    </a:cubicBezTo>
                    <a:cubicBezTo>
                      <a:pt x="305" y="1027"/>
                      <a:pt x="305" y="1111"/>
                      <a:pt x="373" y="1310"/>
                    </a:cubicBezTo>
                    <a:cubicBezTo>
                      <a:pt x="394" y="1394"/>
                      <a:pt x="415" y="1462"/>
                      <a:pt x="435" y="1504"/>
                    </a:cubicBezTo>
                    <a:cubicBezTo>
                      <a:pt x="456" y="1483"/>
                      <a:pt x="504" y="1441"/>
                      <a:pt x="545" y="1420"/>
                    </a:cubicBezTo>
                    <a:cubicBezTo>
                      <a:pt x="524" y="1394"/>
                      <a:pt x="524" y="1352"/>
                      <a:pt x="504" y="1289"/>
                    </a:cubicBezTo>
                    <a:cubicBezTo>
                      <a:pt x="435" y="1069"/>
                      <a:pt x="415" y="959"/>
                      <a:pt x="242" y="676"/>
                    </a:cubicBezTo>
                    <a:cubicBezTo>
                      <a:pt x="174" y="545"/>
                      <a:pt x="153" y="477"/>
                      <a:pt x="132" y="414"/>
                    </a:cubicBezTo>
                    <a:cubicBezTo>
                      <a:pt x="132" y="346"/>
                      <a:pt x="153" y="284"/>
                      <a:pt x="195" y="194"/>
                    </a:cubicBezTo>
                    <a:cubicBezTo>
                      <a:pt x="216" y="153"/>
                      <a:pt x="263" y="111"/>
                      <a:pt x="305" y="111"/>
                    </a:cubicBezTo>
                    <a:cubicBezTo>
                      <a:pt x="373" y="132"/>
                      <a:pt x="435" y="153"/>
                      <a:pt x="524" y="284"/>
                    </a:cubicBezTo>
                    <a:cubicBezTo>
                      <a:pt x="608" y="414"/>
                      <a:pt x="718" y="545"/>
                      <a:pt x="828" y="676"/>
                    </a:cubicBezTo>
                    <a:cubicBezTo>
                      <a:pt x="959" y="807"/>
                      <a:pt x="1048" y="917"/>
                      <a:pt x="1090" y="1001"/>
                    </a:cubicBezTo>
                    <a:cubicBezTo>
                      <a:pt x="1132" y="1069"/>
                      <a:pt x="1179" y="1221"/>
                      <a:pt x="1200" y="1352"/>
                    </a:cubicBezTo>
                    <a:cubicBezTo>
                      <a:pt x="1242" y="1483"/>
                      <a:pt x="1263" y="1593"/>
                      <a:pt x="1263" y="1593"/>
                    </a:cubicBezTo>
                    <a:cubicBezTo>
                      <a:pt x="1263" y="1593"/>
                      <a:pt x="1289" y="1614"/>
                      <a:pt x="1289" y="1635"/>
                    </a:cubicBezTo>
                    <a:lnTo>
                      <a:pt x="1263" y="1656"/>
                    </a:lnTo>
                    <a:cubicBezTo>
                      <a:pt x="1310" y="1682"/>
                      <a:pt x="1331" y="1703"/>
                      <a:pt x="1373" y="1724"/>
                    </a:cubicBezTo>
                    <a:cubicBezTo>
                      <a:pt x="1394" y="1703"/>
                      <a:pt x="1394" y="1656"/>
                      <a:pt x="1394" y="1635"/>
                    </a:cubicBezTo>
                    <a:lnTo>
                      <a:pt x="1394" y="1551"/>
                    </a:lnTo>
                    <a:cubicBezTo>
                      <a:pt x="1373" y="1551"/>
                      <a:pt x="1352" y="1441"/>
                      <a:pt x="1331" y="1310"/>
                    </a:cubicBezTo>
                    <a:cubicBezTo>
                      <a:pt x="1289" y="1179"/>
                      <a:pt x="1242" y="1027"/>
                      <a:pt x="1200" y="938"/>
                    </a:cubicBezTo>
                    <a:cubicBezTo>
                      <a:pt x="1158" y="828"/>
                      <a:pt x="1048" y="718"/>
                      <a:pt x="938" y="587"/>
                    </a:cubicBezTo>
                    <a:cubicBezTo>
                      <a:pt x="828" y="477"/>
                      <a:pt x="697" y="325"/>
                      <a:pt x="634" y="215"/>
                    </a:cubicBezTo>
                    <a:cubicBezTo>
                      <a:pt x="545" y="64"/>
                      <a:pt x="435" y="1"/>
                      <a:pt x="3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5137896" y="1100342"/>
                <a:ext cx="899541" cy="770973"/>
              </a:xfrm>
              <a:custGeom>
                <a:avLst/>
                <a:gdLst/>
                <a:ahLst/>
                <a:cxnLst/>
                <a:rect l="l" t="t" r="r" b="b"/>
                <a:pathLst>
                  <a:path w="5059" h="4336" extrusionOk="0">
                    <a:moveTo>
                      <a:pt x="1964" y="1"/>
                    </a:moveTo>
                    <a:lnTo>
                      <a:pt x="1765" y="43"/>
                    </a:lnTo>
                    <a:cubicBezTo>
                      <a:pt x="1592" y="111"/>
                      <a:pt x="1330" y="221"/>
                      <a:pt x="1110" y="373"/>
                    </a:cubicBezTo>
                    <a:cubicBezTo>
                      <a:pt x="807" y="567"/>
                      <a:pt x="676" y="745"/>
                      <a:pt x="566" y="1006"/>
                    </a:cubicBezTo>
                    <a:cubicBezTo>
                      <a:pt x="498" y="1378"/>
                      <a:pt x="393" y="1682"/>
                      <a:pt x="236" y="2117"/>
                    </a:cubicBezTo>
                    <a:cubicBezTo>
                      <a:pt x="0" y="2792"/>
                      <a:pt x="152" y="3625"/>
                      <a:pt x="959" y="4060"/>
                    </a:cubicBezTo>
                    <a:cubicBezTo>
                      <a:pt x="1322" y="4246"/>
                      <a:pt x="1699" y="4336"/>
                      <a:pt x="2058" y="4336"/>
                    </a:cubicBezTo>
                    <a:cubicBezTo>
                      <a:pt x="2495" y="4336"/>
                      <a:pt x="2904" y="4203"/>
                      <a:pt x="3226" y="3950"/>
                    </a:cubicBezTo>
                    <a:cubicBezTo>
                      <a:pt x="3839" y="3494"/>
                      <a:pt x="4012" y="2949"/>
                      <a:pt x="4012" y="2949"/>
                    </a:cubicBezTo>
                    <a:cubicBezTo>
                      <a:pt x="4012" y="2949"/>
                      <a:pt x="4168" y="3094"/>
                      <a:pt x="4375" y="3094"/>
                    </a:cubicBezTo>
                    <a:cubicBezTo>
                      <a:pt x="4479" y="3094"/>
                      <a:pt x="4596" y="3058"/>
                      <a:pt x="4713" y="2949"/>
                    </a:cubicBezTo>
                    <a:cubicBezTo>
                      <a:pt x="5059" y="2599"/>
                      <a:pt x="4818" y="2138"/>
                      <a:pt x="4535" y="2075"/>
                    </a:cubicBezTo>
                    <a:cubicBezTo>
                      <a:pt x="4457" y="2056"/>
                      <a:pt x="4396" y="2049"/>
                      <a:pt x="4348" y="2049"/>
                    </a:cubicBezTo>
                    <a:cubicBezTo>
                      <a:pt x="4223" y="2049"/>
                      <a:pt x="4190" y="2096"/>
                      <a:pt x="4190" y="2096"/>
                    </a:cubicBezTo>
                    <a:cubicBezTo>
                      <a:pt x="4190" y="2096"/>
                      <a:pt x="4122" y="2269"/>
                      <a:pt x="3991" y="2316"/>
                    </a:cubicBezTo>
                    <a:cubicBezTo>
                      <a:pt x="3974" y="2324"/>
                      <a:pt x="3959" y="2327"/>
                      <a:pt x="3946" y="2327"/>
                    </a:cubicBezTo>
                    <a:cubicBezTo>
                      <a:pt x="3855" y="2327"/>
                      <a:pt x="3841" y="2143"/>
                      <a:pt x="3860" y="1855"/>
                    </a:cubicBezTo>
                    <a:cubicBezTo>
                      <a:pt x="3881" y="1509"/>
                      <a:pt x="3619" y="1247"/>
                      <a:pt x="2964" y="1027"/>
                    </a:cubicBezTo>
                    <a:cubicBezTo>
                      <a:pt x="2289" y="807"/>
                      <a:pt x="2027" y="483"/>
                      <a:pt x="2006" y="331"/>
                    </a:cubicBezTo>
                    <a:cubicBezTo>
                      <a:pt x="1985" y="174"/>
                      <a:pt x="1964" y="1"/>
                      <a:pt x="196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5145364" y="1093052"/>
                <a:ext cx="877315" cy="788932"/>
              </a:xfrm>
              <a:custGeom>
                <a:avLst/>
                <a:gdLst/>
                <a:ahLst/>
                <a:cxnLst/>
                <a:rect l="l" t="t" r="r" b="b"/>
                <a:pathLst>
                  <a:path w="4934" h="4437" extrusionOk="0">
                    <a:moveTo>
                      <a:pt x="1875" y="110"/>
                    </a:moveTo>
                    <a:cubicBezTo>
                      <a:pt x="1875" y="152"/>
                      <a:pt x="1875" y="262"/>
                      <a:pt x="1896" y="393"/>
                    </a:cubicBezTo>
                    <a:cubicBezTo>
                      <a:pt x="1922" y="477"/>
                      <a:pt x="2006" y="608"/>
                      <a:pt x="2158" y="739"/>
                    </a:cubicBezTo>
                    <a:cubicBezTo>
                      <a:pt x="2315" y="869"/>
                      <a:pt x="2550" y="1000"/>
                      <a:pt x="2901" y="1110"/>
                    </a:cubicBezTo>
                    <a:cubicBezTo>
                      <a:pt x="3231" y="1241"/>
                      <a:pt x="3446" y="1351"/>
                      <a:pt x="3577" y="1482"/>
                    </a:cubicBezTo>
                    <a:cubicBezTo>
                      <a:pt x="3729" y="1592"/>
                      <a:pt x="3776" y="1723"/>
                      <a:pt x="3755" y="1875"/>
                    </a:cubicBezTo>
                    <a:cubicBezTo>
                      <a:pt x="3755" y="2048"/>
                      <a:pt x="3755" y="2205"/>
                      <a:pt x="3776" y="2289"/>
                    </a:cubicBezTo>
                    <a:cubicBezTo>
                      <a:pt x="3776" y="2336"/>
                      <a:pt x="3797" y="2378"/>
                      <a:pt x="3839" y="2399"/>
                    </a:cubicBezTo>
                    <a:cubicBezTo>
                      <a:pt x="3866" y="2423"/>
                      <a:pt x="3892" y="2433"/>
                      <a:pt x="3917" y="2433"/>
                    </a:cubicBezTo>
                    <a:cubicBezTo>
                      <a:pt x="3935" y="2433"/>
                      <a:pt x="3952" y="2428"/>
                      <a:pt x="3970" y="2420"/>
                    </a:cubicBezTo>
                    <a:cubicBezTo>
                      <a:pt x="4121" y="2336"/>
                      <a:pt x="4190" y="2158"/>
                      <a:pt x="4190" y="2158"/>
                    </a:cubicBezTo>
                    <a:lnTo>
                      <a:pt x="4190" y="2179"/>
                    </a:lnTo>
                    <a:cubicBezTo>
                      <a:pt x="4190" y="2179"/>
                      <a:pt x="4211" y="2158"/>
                      <a:pt x="4231" y="2158"/>
                    </a:cubicBezTo>
                    <a:cubicBezTo>
                      <a:pt x="4240" y="2149"/>
                      <a:pt x="4260" y="2144"/>
                      <a:pt x="4291" y="2144"/>
                    </a:cubicBezTo>
                    <a:cubicBezTo>
                      <a:pt x="4333" y="2144"/>
                      <a:pt x="4396" y="2154"/>
                      <a:pt x="4472" y="2179"/>
                    </a:cubicBezTo>
                    <a:cubicBezTo>
                      <a:pt x="4603" y="2205"/>
                      <a:pt x="4713" y="2336"/>
                      <a:pt x="4755" y="2467"/>
                    </a:cubicBezTo>
                    <a:cubicBezTo>
                      <a:pt x="4823" y="2619"/>
                      <a:pt x="4802" y="2791"/>
                      <a:pt x="4624" y="2943"/>
                    </a:cubicBezTo>
                    <a:cubicBezTo>
                      <a:pt x="4525" y="3043"/>
                      <a:pt x="4425" y="3077"/>
                      <a:pt x="4337" y="3077"/>
                    </a:cubicBezTo>
                    <a:cubicBezTo>
                      <a:pt x="4291" y="3077"/>
                      <a:pt x="4248" y="3068"/>
                      <a:pt x="4211" y="3053"/>
                    </a:cubicBezTo>
                    <a:cubicBezTo>
                      <a:pt x="4080" y="3032"/>
                      <a:pt x="3991" y="2943"/>
                      <a:pt x="3991" y="2943"/>
                    </a:cubicBezTo>
                    <a:lnTo>
                      <a:pt x="3928" y="2880"/>
                    </a:lnTo>
                    <a:lnTo>
                      <a:pt x="3907" y="2964"/>
                    </a:lnTo>
                    <a:cubicBezTo>
                      <a:pt x="3907" y="2964"/>
                      <a:pt x="3755" y="3488"/>
                      <a:pt x="3163" y="3949"/>
                    </a:cubicBezTo>
                    <a:cubicBezTo>
                      <a:pt x="2844" y="4197"/>
                      <a:pt x="2452" y="4330"/>
                      <a:pt x="2032" y="4330"/>
                    </a:cubicBezTo>
                    <a:cubicBezTo>
                      <a:pt x="1679" y="4330"/>
                      <a:pt x="1305" y="4236"/>
                      <a:pt x="937" y="4038"/>
                    </a:cubicBezTo>
                    <a:cubicBezTo>
                      <a:pt x="545" y="3839"/>
                      <a:pt x="325" y="3535"/>
                      <a:pt x="220" y="3205"/>
                    </a:cubicBezTo>
                    <a:cubicBezTo>
                      <a:pt x="110" y="2880"/>
                      <a:pt x="131" y="2509"/>
                      <a:pt x="262" y="2179"/>
                    </a:cubicBezTo>
                    <a:cubicBezTo>
                      <a:pt x="414" y="1744"/>
                      <a:pt x="503" y="1440"/>
                      <a:pt x="566" y="1068"/>
                    </a:cubicBezTo>
                    <a:lnTo>
                      <a:pt x="587" y="1068"/>
                    </a:lnTo>
                    <a:cubicBezTo>
                      <a:pt x="697" y="807"/>
                      <a:pt x="807" y="655"/>
                      <a:pt x="1089" y="456"/>
                    </a:cubicBezTo>
                    <a:cubicBezTo>
                      <a:pt x="1309" y="304"/>
                      <a:pt x="1550" y="215"/>
                      <a:pt x="1744" y="131"/>
                    </a:cubicBezTo>
                    <a:lnTo>
                      <a:pt x="1875" y="110"/>
                    </a:lnTo>
                    <a:close/>
                    <a:moveTo>
                      <a:pt x="1896" y="0"/>
                    </a:moveTo>
                    <a:lnTo>
                      <a:pt x="1723" y="21"/>
                    </a:lnTo>
                    <a:lnTo>
                      <a:pt x="1702" y="21"/>
                    </a:lnTo>
                    <a:cubicBezTo>
                      <a:pt x="1529" y="110"/>
                      <a:pt x="1267" y="215"/>
                      <a:pt x="1026" y="372"/>
                    </a:cubicBezTo>
                    <a:cubicBezTo>
                      <a:pt x="717" y="566"/>
                      <a:pt x="587" y="765"/>
                      <a:pt x="482" y="1000"/>
                    </a:cubicBezTo>
                    <a:lnTo>
                      <a:pt x="482" y="1027"/>
                    </a:lnTo>
                    <a:cubicBezTo>
                      <a:pt x="414" y="1393"/>
                      <a:pt x="304" y="1702"/>
                      <a:pt x="152" y="2137"/>
                    </a:cubicBezTo>
                    <a:cubicBezTo>
                      <a:pt x="21" y="2488"/>
                      <a:pt x="0" y="2880"/>
                      <a:pt x="110" y="3226"/>
                    </a:cubicBezTo>
                    <a:cubicBezTo>
                      <a:pt x="220" y="3598"/>
                      <a:pt x="456" y="3928"/>
                      <a:pt x="896" y="4143"/>
                    </a:cubicBezTo>
                    <a:cubicBezTo>
                      <a:pt x="1270" y="4342"/>
                      <a:pt x="1655" y="4437"/>
                      <a:pt x="2023" y="4437"/>
                    </a:cubicBezTo>
                    <a:cubicBezTo>
                      <a:pt x="2466" y="4437"/>
                      <a:pt x="2885" y="4298"/>
                      <a:pt x="3231" y="4038"/>
                    </a:cubicBezTo>
                    <a:cubicBezTo>
                      <a:pt x="3797" y="3619"/>
                      <a:pt x="3949" y="3163"/>
                      <a:pt x="3991" y="3074"/>
                    </a:cubicBezTo>
                    <a:cubicBezTo>
                      <a:pt x="4017" y="3095"/>
                      <a:pt x="4059" y="3142"/>
                      <a:pt x="4169" y="3163"/>
                    </a:cubicBezTo>
                    <a:cubicBezTo>
                      <a:pt x="4219" y="3177"/>
                      <a:pt x="4273" y="3186"/>
                      <a:pt x="4331" y="3186"/>
                    </a:cubicBezTo>
                    <a:cubicBezTo>
                      <a:pt x="4449" y="3186"/>
                      <a:pt x="4580" y="3148"/>
                      <a:pt x="4713" y="3032"/>
                    </a:cubicBezTo>
                    <a:cubicBezTo>
                      <a:pt x="4907" y="2833"/>
                      <a:pt x="4933" y="2619"/>
                      <a:pt x="4865" y="2441"/>
                    </a:cubicBezTo>
                    <a:cubicBezTo>
                      <a:pt x="4823" y="2247"/>
                      <a:pt x="4671" y="2116"/>
                      <a:pt x="4493" y="2074"/>
                    </a:cubicBezTo>
                    <a:cubicBezTo>
                      <a:pt x="4415" y="2046"/>
                      <a:pt x="4344" y="2034"/>
                      <a:pt x="4286" y="2034"/>
                    </a:cubicBezTo>
                    <a:cubicBezTo>
                      <a:pt x="4247" y="2034"/>
                      <a:pt x="4215" y="2039"/>
                      <a:pt x="4190" y="2048"/>
                    </a:cubicBezTo>
                    <a:cubicBezTo>
                      <a:pt x="4169" y="2048"/>
                      <a:pt x="4148" y="2074"/>
                      <a:pt x="4121" y="2095"/>
                    </a:cubicBezTo>
                    <a:cubicBezTo>
                      <a:pt x="4101" y="2095"/>
                      <a:pt x="4101" y="2116"/>
                      <a:pt x="4101" y="2116"/>
                    </a:cubicBezTo>
                    <a:lnTo>
                      <a:pt x="4080" y="2116"/>
                    </a:lnTo>
                    <a:cubicBezTo>
                      <a:pt x="4080" y="2116"/>
                      <a:pt x="4038" y="2268"/>
                      <a:pt x="3928" y="2310"/>
                    </a:cubicBezTo>
                    <a:lnTo>
                      <a:pt x="3907" y="2310"/>
                    </a:lnTo>
                    <a:cubicBezTo>
                      <a:pt x="3907" y="2310"/>
                      <a:pt x="3886" y="2289"/>
                      <a:pt x="3886" y="2268"/>
                    </a:cubicBezTo>
                    <a:cubicBezTo>
                      <a:pt x="3860" y="2179"/>
                      <a:pt x="3860" y="2048"/>
                      <a:pt x="3860" y="1896"/>
                    </a:cubicBezTo>
                    <a:cubicBezTo>
                      <a:pt x="3886" y="1702"/>
                      <a:pt x="3818" y="1524"/>
                      <a:pt x="3666" y="1393"/>
                    </a:cubicBezTo>
                    <a:cubicBezTo>
                      <a:pt x="3514" y="1241"/>
                      <a:pt x="3273" y="1131"/>
                      <a:pt x="2922" y="1027"/>
                    </a:cubicBezTo>
                    <a:cubicBezTo>
                      <a:pt x="2598" y="896"/>
                      <a:pt x="2378" y="765"/>
                      <a:pt x="2226" y="655"/>
                    </a:cubicBezTo>
                    <a:cubicBezTo>
                      <a:pt x="2095" y="524"/>
                      <a:pt x="2027" y="414"/>
                      <a:pt x="2027" y="372"/>
                    </a:cubicBezTo>
                    <a:cubicBezTo>
                      <a:pt x="1985" y="215"/>
                      <a:pt x="1964" y="42"/>
                      <a:pt x="1964" y="42"/>
                    </a:cubicBezTo>
                    <a:lnTo>
                      <a:pt x="1922" y="110"/>
                    </a:lnTo>
                    <a:lnTo>
                      <a:pt x="189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5874381" y="1519437"/>
                <a:ext cx="82148" cy="85881"/>
              </a:xfrm>
              <a:custGeom>
                <a:avLst/>
                <a:gdLst/>
                <a:ahLst/>
                <a:cxnLst/>
                <a:rect l="l" t="t" r="r" b="b"/>
                <a:pathLst>
                  <a:path w="462" h="483" extrusionOk="0">
                    <a:moveTo>
                      <a:pt x="241" y="1"/>
                    </a:moveTo>
                    <a:cubicBezTo>
                      <a:pt x="111" y="1"/>
                      <a:pt x="1" y="111"/>
                      <a:pt x="1" y="242"/>
                    </a:cubicBezTo>
                    <a:cubicBezTo>
                      <a:pt x="1" y="372"/>
                      <a:pt x="111" y="482"/>
                      <a:pt x="241" y="482"/>
                    </a:cubicBezTo>
                    <a:cubicBezTo>
                      <a:pt x="372" y="482"/>
                      <a:pt x="461" y="372"/>
                      <a:pt x="461" y="242"/>
                    </a:cubicBezTo>
                    <a:cubicBezTo>
                      <a:pt x="461" y="111"/>
                      <a:pt x="372" y="1"/>
                      <a:pt x="241" y="1"/>
                    </a:cubicBezTo>
                    <a:close/>
                  </a:path>
                </a:pathLst>
              </a:custGeom>
              <a:solidFill>
                <a:srgbClr val="FF9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5242092" y="1294153"/>
                <a:ext cx="89616" cy="148647"/>
              </a:xfrm>
              <a:custGeom>
                <a:avLst/>
                <a:gdLst/>
                <a:ahLst/>
                <a:cxnLst/>
                <a:rect l="l" t="t" r="r" b="b"/>
                <a:pathLst>
                  <a:path w="504" h="836" extrusionOk="0">
                    <a:moveTo>
                      <a:pt x="1" y="0"/>
                    </a:moveTo>
                    <a:cubicBezTo>
                      <a:pt x="1" y="0"/>
                      <a:pt x="1" y="157"/>
                      <a:pt x="43" y="241"/>
                    </a:cubicBezTo>
                    <a:cubicBezTo>
                      <a:pt x="90" y="288"/>
                      <a:pt x="132" y="309"/>
                      <a:pt x="173" y="330"/>
                    </a:cubicBezTo>
                    <a:cubicBezTo>
                      <a:pt x="153" y="372"/>
                      <a:pt x="132" y="419"/>
                      <a:pt x="111" y="482"/>
                    </a:cubicBezTo>
                    <a:cubicBezTo>
                      <a:pt x="69" y="655"/>
                      <a:pt x="132" y="812"/>
                      <a:pt x="221" y="833"/>
                    </a:cubicBezTo>
                    <a:cubicBezTo>
                      <a:pt x="227" y="835"/>
                      <a:pt x="235" y="835"/>
                      <a:pt x="242" y="835"/>
                    </a:cubicBezTo>
                    <a:cubicBezTo>
                      <a:pt x="322" y="835"/>
                      <a:pt x="418" y="730"/>
                      <a:pt x="462" y="571"/>
                    </a:cubicBezTo>
                    <a:cubicBezTo>
                      <a:pt x="503" y="419"/>
                      <a:pt x="462" y="262"/>
                      <a:pt x="393" y="220"/>
                    </a:cubicBezTo>
                    <a:cubicBezTo>
                      <a:pt x="341" y="178"/>
                      <a:pt x="309" y="171"/>
                      <a:pt x="278" y="171"/>
                    </a:cubicBezTo>
                    <a:cubicBezTo>
                      <a:pt x="263" y="171"/>
                      <a:pt x="248" y="173"/>
                      <a:pt x="232" y="173"/>
                    </a:cubicBezTo>
                    <a:cubicBezTo>
                      <a:pt x="210" y="173"/>
                      <a:pt x="185" y="170"/>
                      <a:pt x="153" y="157"/>
                    </a:cubicBezTo>
                    <a:cubicBezTo>
                      <a:pt x="43" y="110"/>
                      <a:pt x="1" y="0"/>
                      <a:pt x="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5560548" y="1394793"/>
                <a:ext cx="127845" cy="121443"/>
              </a:xfrm>
              <a:custGeom>
                <a:avLst/>
                <a:gdLst/>
                <a:ahLst/>
                <a:cxnLst/>
                <a:rect l="l" t="t" r="r" b="b"/>
                <a:pathLst>
                  <a:path w="719" h="683" extrusionOk="0">
                    <a:moveTo>
                      <a:pt x="318" y="1"/>
                    </a:moveTo>
                    <a:cubicBezTo>
                      <a:pt x="302" y="1"/>
                      <a:pt x="284" y="2"/>
                      <a:pt x="263" y="5"/>
                    </a:cubicBezTo>
                    <a:lnTo>
                      <a:pt x="263" y="26"/>
                    </a:lnTo>
                    <a:cubicBezTo>
                      <a:pt x="153" y="26"/>
                      <a:pt x="64" y="157"/>
                      <a:pt x="43" y="309"/>
                    </a:cubicBezTo>
                    <a:cubicBezTo>
                      <a:pt x="1" y="482"/>
                      <a:pt x="43" y="660"/>
                      <a:pt x="153" y="681"/>
                    </a:cubicBezTo>
                    <a:cubicBezTo>
                      <a:pt x="159" y="682"/>
                      <a:pt x="165" y="683"/>
                      <a:pt x="172" y="683"/>
                    </a:cubicBezTo>
                    <a:cubicBezTo>
                      <a:pt x="260" y="683"/>
                      <a:pt x="375" y="558"/>
                      <a:pt x="414" y="398"/>
                    </a:cubicBezTo>
                    <a:lnTo>
                      <a:pt x="414" y="220"/>
                    </a:lnTo>
                    <a:cubicBezTo>
                      <a:pt x="477" y="220"/>
                      <a:pt x="524" y="220"/>
                      <a:pt x="587" y="178"/>
                    </a:cubicBezTo>
                    <a:cubicBezTo>
                      <a:pt x="655" y="136"/>
                      <a:pt x="718" y="5"/>
                      <a:pt x="718" y="5"/>
                    </a:cubicBezTo>
                    <a:lnTo>
                      <a:pt x="718" y="5"/>
                    </a:lnTo>
                    <a:cubicBezTo>
                      <a:pt x="718" y="5"/>
                      <a:pt x="672" y="51"/>
                      <a:pt x="576" y="51"/>
                    </a:cubicBezTo>
                    <a:cubicBezTo>
                      <a:pt x="560" y="51"/>
                      <a:pt x="543" y="50"/>
                      <a:pt x="524" y="47"/>
                    </a:cubicBezTo>
                    <a:cubicBezTo>
                      <a:pt x="412" y="47"/>
                      <a:pt x="412" y="1"/>
                      <a:pt x="31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5338998" y="1457026"/>
                <a:ext cx="62589" cy="93349"/>
              </a:xfrm>
              <a:custGeom>
                <a:avLst/>
                <a:gdLst/>
                <a:ahLst/>
                <a:cxnLst/>
                <a:rect l="l" t="t" r="r" b="b"/>
                <a:pathLst>
                  <a:path w="352" h="525" extrusionOk="0">
                    <a:moveTo>
                      <a:pt x="283" y="1"/>
                    </a:moveTo>
                    <a:cubicBezTo>
                      <a:pt x="220" y="1"/>
                      <a:pt x="152" y="27"/>
                      <a:pt x="110" y="48"/>
                    </a:cubicBezTo>
                    <a:cubicBezTo>
                      <a:pt x="68" y="69"/>
                      <a:pt x="47" y="111"/>
                      <a:pt x="21" y="132"/>
                    </a:cubicBezTo>
                    <a:cubicBezTo>
                      <a:pt x="0" y="221"/>
                      <a:pt x="21" y="310"/>
                      <a:pt x="47" y="373"/>
                    </a:cubicBezTo>
                    <a:cubicBezTo>
                      <a:pt x="68" y="441"/>
                      <a:pt x="110" y="462"/>
                      <a:pt x="131" y="483"/>
                    </a:cubicBezTo>
                    <a:cubicBezTo>
                      <a:pt x="178" y="503"/>
                      <a:pt x="199" y="524"/>
                      <a:pt x="199" y="524"/>
                    </a:cubicBezTo>
                    <a:cubicBezTo>
                      <a:pt x="241" y="524"/>
                      <a:pt x="262" y="503"/>
                      <a:pt x="262" y="483"/>
                    </a:cubicBezTo>
                    <a:cubicBezTo>
                      <a:pt x="283" y="441"/>
                      <a:pt x="262" y="420"/>
                      <a:pt x="220" y="420"/>
                    </a:cubicBezTo>
                    <a:lnTo>
                      <a:pt x="199" y="394"/>
                    </a:lnTo>
                    <a:cubicBezTo>
                      <a:pt x="199" y="394"/>
                      <a:pt x="178" y="373"/>
                      <a:pt x="152" y="331"/>
                    </a:cubicBezTo>
                    <a:cubicBezTo>
                      <a:pt x="131" y="289"/>
                      <a:pt x="131" y="221"/>
                      <a:pt x="131" y="179"/>
                    </a:cubicBezTo>
                    <a:cubicBezTo>
                      <a:pt x="152" y="158"/>
                      <a:pt x="152" y="158"/>
                      <a:pt x="178" y="132"/>
                    </a:cubicBezTo>
                    <a:cubicBezTo>
                      <a:pt x="199" y="132"/>
                      <a:pt x="220" y="111"/>
                      <a:pt x="283" y="111"/>
                    </a:cubicBezTo>
                    <a:cubicBezTo>
                      <a:pt x="309" y="111"/>
                      <a:pt x="351" y="90"/>
                      <a:pt x="351" y="69"/>
                    </a:cubicBezTo>
                    <a:cubicBezTo>
                      <a:pt x="351" y="27"/>
                      <a:pt x="330" y="1"/>
                      <a:pt x="2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5292412" y="1561400"/>
                <a:ext cx="212483" cy="139757"/>
              </a:xfrm>
              <a:custGeom>
                <a:avLst/>
                <a:gdLst/>
                <a:ahLst/>
                <a:cxnLst/>
                <a:rect l="l" t="t" r="r" b="b"/>
                <a:pathLst>
                  <a:path w="1195" h="786" extrusionOk="0">
                    <a:moveTo>
                      <a:pt x="211" y="0"/>
                    </a:moveTo>
                    <a:cubicBezTo>
                      <a:pt x="207" y="0"/>
                      <a:pt x="203" y="2"/>
                      <a:pt x="199" y="6"/>
                    </a:cubicBezTo>
                    <a:cubicBezTo>
                      <a:pt x="198" y="4"/>
                      <a:pt x="195" y="3"/>
                      <a:pt x="193" y="3"/>
                    </a:cubicBezTo>
                    <a:cubicBezTo>
                      <a:pt x="164" y="3"/>
                      <a:pt x="90" y="95"/>
                      <a:pt x="90" y="95"/>
                    </a:cubicBezTo>
                    <a:cubicBezTo>
                      <a:pt x="0" y="309"/>
                      <a:pt x="131" y="702"/>
                      <a:pt x="524" y="770"/>
                    </a:cubicBezTo>
                    <a:cubicBezTo>
                      <a:pt x="570" y="781"/>
                      <a:pt x="614" y="785"/>
                      <a:pt x="655" y="785"/>
                    </a:cubicBezTo>
                    <a:cubicBezTo>
                      <a:pt x="943" y="785"/>
                      <a:pt x="1103" y="550"/>
                      <a:pt x="1158" y="398"/>
                    </a:cubicBezTo>
                    <a:cubicBezTo>
                      <a:pt x="1195" y="246"/>
                      <a:pt x="1117" y="175"/>
                      <a:pt x="990" y="175"/>
                    </a:cubicBezTo>
                    <a:cubicBezTo>
                      <a:pt x="974" y="175"/>
                      <a:pt x="956" y="176"/>
                      <a:pt x="938" y="178"/>
                    </a:cubicBezTo>
                    <a:cubicBezTo>
                      <a:pt x="887" y="178"/>
                      <a:pt x="837" y="181"/>
                      <a:pt x="784" y="181"/>
                    </a:cubicBezTo>
                    <a:cubicBezTo>
                      <a:pt x="680" y="181"/>
                      <a:pt x="570" y="171"/>
                      <a:pt x="440" y="115"/>
                    </a:cubicBezTo>
                    <a:cubicBezTo>
                      <a:pt x="275" y="42"/>
                      <a:pt x="233" y="0"/>
                      <a:pt x="211"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5288678" y="1550198"/>
                <a:ext cx="225463" cy="162160"/>
              </a:xfrm>
              <a:custGeom>
                <a:avLst/>
                <a:gdLst/>
                <a:ahLst/>
                <a:cxnLst/>
                <a:rect l="l" t="t" r="r" b="b"/>
                <a:pathLst>
                  <a:path w="1268" h="912" extrusionOk="0">
                    <a:moveTo>
                      <a:pt x="220" y="110"/>
                    </a:moveTo>
                    <a:cubicBezTo>
                      <a:pt x="241" y="110"/>
                      <a:pt x="241" y="131"/>
                      <a:pt x="262" y="131"/>
                    </a:cubicBezTo>
                    <a:cubicBezTo>
                      <a:pt x="283" y="158"/>
                      <a:pt x="351" y="178"/>
                      <a:pt x="435" y="220"/>
                    </a:cubicBezTo>
                    <a:cubicBezTo>
                      <a:pt x="569" y="280"/>
                      <a:pt x="691" y="300"/>
                      <a:pt x="803" y="300"/>
                    </a:cubicBezTo>
                    <a:cubicBezTo>
                      <a:pt x="857" y="300"/>
                      <a:pt x="909" y="295"/>
                      <a:pt x="959" y="288"/>
                    </a:cubicBezTo>
                    <a:cubicBezTo>
                      <a:pt x="1027" y="288"/>
                      <a:pt x="1090" y="309"/>
                      <a:pt x="1116" y="330"/>
                    </a:cubicBezTo>
                    <a:cubicBezTo>
                      <a:pt x="1137" y="330"/>
                      <a:pt x="1137" y="372"/>
                      <a:pt x="1116" y="440"/>
                    </a:cubicBezTo>
                    <a:cubicBezTo>
                      <a:pt x="1090" y="524"/>
                      <a:pt x="1027" y="613"/>
                      <a:pt x="938" y="702"/>
                    </a:cubicBezTo>
                    <a:cubicBezTo>
                      <a:pt x="870" y="753"/>
                      <a:pt x="772" y="793"/>
                      <a:pt x="643" y="793"/>
                    </a:cubicBezTo>
                    <a:cubicBezTo>
                      <a:pt x="612" y="793"/>
                      <a:pt x="580" y="791"/>
                      <a:pt x="545" y="786"/>
                    </a:cubicBezTo>
                    <a:cubicBezTo>
                      <a:pt x="372" y="744"/>
                      <a:pt x="262" y="655"/>
                      <a:pt x="200" y="524"/>
                    </a:cubicBezTo>
                    <a:cubicBezTo>
                      <a:pt x="131" y="419"/>
                      <a:pt x="131" y="262"/>
                      <a:pt x="173" y="199"/>
                    </a:cubicBezTo>
                    <a:cubicBezTo>
                      <a:pt x="173" y="178"/>
                      <a:pt x="200" y="158"/>
                      <a:pt x="200" y="131"/>
                    </a:cubicBezTo>
                    <a:cubicBezTo>
                      <a:pt x="220" y="131"/>
                      <a:pt x="220" y="131"/>
                      <a:pt x="220" y="110"/>
                    </a:cubicBezTo>
                    <a:close/>
                    <a:moveTo>
                      <a:pt x="200" y="0"/>
                    </a:moveTo>
                    <a:cubicBezTo>
                      <a:pt x="173" y="0"/>
                      <a:pt x="173" y="27"/>
                      <a:pt x="152" y="27"/>
                    </a:cubicBezTo>
                    <a:cubicBezTo>
                      <a:pt x="131" y="48"/>
                      <a:pt x="131" y="48"/>
                      <a:pt x="111" y="69"/>
                    </a:cubicBezTo>
                    <a:cubicBezTo>
                      <a:pt x="90" y="110"/>
                      <a:pt x="69" y="131"/>
                      <a:pt x="69" y="131"/>
                    </a:cubicBezTo>
                    <a:cubicBezTo>
                      <a:pt x="1" y="262"/>
                      <a:pt x="21" y="440"/>
                      <a:pt x="90" y="571"/>
                    </a:cubicBezTo>
                    <a:cubicBezTo>
                      <a:pt x="173" y="723"/>
                      <a:pt x="330" y="854"/>
                      <a:pt x="524" y="896"/>
                    </a:cubicBezTo>
                    <a:cubicBezTo>
                      <a:pt x="574" y="907"/>
                      <a:pt x="620" y="911"/>
                      <a:pt x="663" y="911"/>
                    </a:cubicBezTo>
                    <a:cubicBezTo>
                      <a:pt x="810" y="911"/>
                      <a:pt x="921" y="855"/>
                      <a:pt x="1006" y="786"/>
                    </a:cubicBezTo>
                    <a:cubicBezTo>
                      <a:pt x="1137" y="702"/>
                      <a:pt x="1200" y="571"/>
                      <a:pt x="1221" y="482"/>
                    </a:cubicBezTo>
                    <a:cubicBezTo>
                      <a:pt x="1268" y="372"/>
                      <a:pt x="1247" y="288"/>
                      <a:pt x="1179" y="241"/>
                    </a:cubicBezTo>
                    <a:cubicBezTo>
                      <a:pt x="1116" y="178"/>
                      <a:pt x="1048" y="178"/>
                      <a:pt x="959" y="178"/>
                    </a:cubicBezTo>
                    <a:cubicBezTo>
                      <a:pt x="909" y="185"/>
                      <a:pt x="860" y="190"/>
                      <a:pt x="809" y="190"/>
                    </a:cubicBezTo>
                    <a:cubicBezTo>
                      <a:pt x="706" y="190"/>
                      <a:pt x="599" y="170"/>
                      <a:pt x="482" y="110"/>
                    </a:cubicBezTo>
                    <a:cubicBezTo>
                      <a:pt x="393" y="69"/>
                      <a:pt x="351" y="48"/>
                      <a:pt x="304" y="27"/>
                    </a:cubicBezTo>
                    <a:cubicBezTo>
                      <a:pt x="283" y="27"/>
                      <a:pt x="283" y="27"/>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5319439" y="1561400"/>
                <a:ext cx="171409" cy="60099"/>
              </a:xfrm>
              <a:custGeom>
                <a:avLst/>
                <a:gdLst/>
                <a:ahLst/>
                <a:cxnLst/>
                <a:rect l="l" t="t" r="r" b="b"/>
                <a:pathLst>
                  <a:path w="964" h="338" extrusionOk="0">
                    <a:moveTo>
                      <a:pt x="59" y="0"/>
                    </a:moveTo>
                    <a:cubicBezTo>
                      <a:pt x="55" y="0"/>
                      <a:pt x="51" y="2"/>
                      <a:pt x="47" y="6"/>
                    </a:cubicBezTo>
                    <a:cubicBezTo>
                      <a:pt x="47" y="6"/>
                      <a:pt x="0" y="115"/>
                      <a:pt x="47" y="178"/>
                    </a:cubicBezTo>
                    <a:cubicBezTo>
                      <a:pt x="89" y="225"/>
                      <a:pt x="419" y="309"/>
                      <a:pt x="655" y="330"/>
                    </a:cubicBezTo>
                    <a:cubicBezTo>
                      <a:pt x="699" y="335"/>
                      <a:pt x="736" y="337"/>
                      <a:pt x="768" y="337"/>
                    </a:cubicBezTo>
                    <a:cubicBezTo>
                      <a:pt x="912" y="337"/>
                      <a:pt x="947" y="289"/>
                      <a:pt x="964" y="199"/>
                    </a:cubicBezTo>
                    <a:cubicBezTo>
                      <a:pt x="931" y="184"/>
                      <a:pt x="889" y="170"/>
                      <a:pt x="844" y="170"/>
                    </a:cubicBezTo>
                    <a:cubicBezTo>
                      <a:pt x="825" y="170"/>
                      <a:pt x="806" y="172"/>
                      <a:pt x="786" y="178"/>
                    </a:cubicBezTo>
                    <a:cubicBezTo>
                      <a:pt x="735" y="178"/>
                      <a:pt x="685" y="181"/>
                      <a:pt x="632" y="181"/>
                    </a:cubicBezTo>
                    <a:cubicBezTo>
                      <a:pt x="528" y="181"/>
                      <a:pt x="418" y="171"/>
                      <a:pt x="288" y="115"/>
                    </a:cubicBezTo>
                    <a:cubicBezTo>
                      <a:pt x="123" y="42"/>
                      <a:pt x="81"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5311971" y="1550198"/>
                <a:ext cx="190079" cy="80902"/>
              </a:xfrm>
              <a:custGeom>
                <a:avLst/>
                <a:gdLst/>
                <a:ahLst/>
                <a:cxnLst/>
                <a:rect l="l" t="t" r="r" b="b"/>
                <a:pathLst>
                  <a:path w="1069" h="455" extrusionOk="0">
                    <a:moveTo>
                      <a:pt x="131" y="131"/>
                    </a:moveTo>
                    <a:cubicBezTo>
                      <a:pt x="152" y="158"/>
                      <a:pt x="220" y="178"/>
                      <a:pt x="304" y="220"/>
                    </a:cubicBezTo>
                    <a:cubicBezTo>
                      <a:pt x="438" y="280"/>
                      <a:pt x="560" y="300"/>
                      <a:pt x="672" y="300"/>
                    </a:cubicBezTo>
                    <a:cubicBezTo>
                      <a:pt x="726" y="300"/>
                      <a:pt x="778" y="295"/>
                      <a:pt x="828" y="288"/>
                    </a:cubicBezTo>
                    <a:cubicBezTo>
                      <a:pt x="875" y="288"/>
                      <a:pt x="896" y="309"/>
                      <a:pt x="917" y="309"/>
                    </a:cubicBezTo>
                    <a:lnTo>
                      <a:pt x="917" y="330"/>
                    </a:lnTo>
                    <a:cubicBezTo>
                      <a:pt x="903" y="330"/>
                      <a:pt x="868" y="340"/>
                      <a:pt x="815" y="340"/>
                    </a:cubicBezTo>
                    <a:cubicBezTo>
                      <a:pt x="789" y="340"/>
                      <a:pt x="758" y="337"/>
                      <a:pt x="723" y="330"/>
                    </a:cubicBezTo>
                    <a:cubicBezTo>
                      <a:pt x="592" y="330"/>
                      <a:pt x="461" y="288"/>
                      <a:pt x="330" y="262"/>
                    </a:cubicBezTo>
                    <a:cubicBezTo>
                      <a:pt x="283" y="241"/>
                      <a:pt x="220" y="241"/>
                      <a:pt x="199" y="220"/>
                    </a:cubicBezTo>
                    <a:cubicBezTo>
                      <a:pt x="166" y="206"/>
                      <a:pt x="146" y="191"/>
                      <a:pt x="137" y="191"/>
                    </a:cubicBezTo>
                    <a:cubicBezTo>
                      <a:pt x="133" y="191"/>
                      <a:pt x="131" y="193"/>
                      <a:pt x="131" y="199"/>
                    </a:cubicBezTo>
                    <a:lnTo>
                      <a:pt x="131" y="131"/>
                    </a:lnTo>
                    <a:close/>
                    <a:moveTo>
                      <a:pt x="89" y="0"/>
                    </a:moveTo>
                    <a:lnTo>
                      <a:pt x="89" y="110"/>
                    </a:lnTo>
                    <a:lnTo>
                      <a:pt x="42" y="48"/>
                    </a:lnTo>
                    <a:cubicBezTo>
                      <a:pt x="42" y="48"/>
                      <a:pt x="21" y="69"/>
                      <a:pt x="21" y="110"/>
                    </a:cubicBezTo>
                    <a:cubicBezTo>
                      <a:pt x="0" y="158"/>
                      <a:pt x="0" y="220"/>
                      <a:pt x="42" y="262"/>
                    </a:cubicBezTo>
                    <a:cubicBezTo>
                      <a:pt x="69" y="309"/>
                      <a:pt x="110" y="309"/>
                      <a:pt x="152" y="330"/>
                    </a:cubicBezTo>
                    <a:cubicBezTo>
                      <a:pt x="199" y="351"/>
                      <a:pt x="241" y="351"/>
                      <a:pt x="304" y="372"/>
                    </a:cubicBezTo>
                    <a:cubicBezTo>
                      <a:pt x="435" y="419"/>
                      <a:pt x="566" y="440"/>
                      <a:pt x="697" y="440"/>
                    </a:cubicBezTo>
                    <a:cubicBezTo>
                      <a:pt x="751" y="449"/>
                      <a:pt x="795" y="454"/>
                      <a:pt x="831" y="454"/>
                    </a:cubicBezTo>
                    <a:cubicBezTo>
                      <a:pt x="883" y="454"/>
                      <a:pt x="922" y="444"/>
                      <a:pt x="959" y="419"/>
                    </a:cubicBezTo>
                    <a:cubicBezTo>
                      <a:pt x="1027" y="393"/>
                      <a:pt x="1048" y="330"/>
                      <a:pt x="1069" y="288"/>
                    </a:cubicBezTo>
                    <a:lnTo>
                      <a:pt x="1069" y="241"/>
                    </a:lnTo>
                    <a:lnTo>
                      <a:pt x="1048" y="220"/>
                    </a:lnTo>
                    <a:cubicBezTo>
                      <a:pt x="985" y="178"/>
                      <a:pt x="917" y="178"/>
                      <a:pt x="828" y="178"/>
                    </a:cubicBezTo>
                    <a:cubicBezTo>
                      <a:pt x="778" y="185"/>
                      <a:pt x="729" y="190"/>
                      <a:pt x="678" y="190"/>
                    </a:cubicBezTo>
                    <a:cubicBezTo>
                      <a:pt x="575" y="190"/>
                      <a:pt x="468" y="170"/>
                      <a:pt x="351" y="110"/>
                    </a:cubicBezTo>
                    <a:cubicBezTo>
                      <a:pt x="262" y="69"/>
                      <a:pt x="199" y="48"/>
                      <a:pt x="173" y="27"/>
                    </a:cubicBezTo>
                    <a:lnTo>
                      <a:pt x="152" y="27"/>
                    </a:lnTo>
                    <a:lnTo>
                      <a:pt x="1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5319439" y="1630745"/>
                <a:ext cx="151850" cy="70056"/>
              </a:xfrm>
              <a:custGeom>
                <a:avLst/>
                <a:gdLst/>
                <a:ahLst/>
                <a:cxnLst/>
                <a:rect l="l" t="t" r="r" b="b"/>
                <a:pathLst>
                  <a:path w="854" h="394" extrusionOk="0">
                    <a:moveTo>
                      <a:pt x="340" y="0"/>
                    </a:moveTo>
                    <a:cubicBezTo>
                      <a:pt x="307" y="0"/>
                      <a:pt x="274" y="3"/>
                      <a:pt x="241" y="8"/>
                    </a:cubicBezTo>
                    <a:cubicBezTo>
                      <a:pt x="157" y="29"/>
                      <a:pt x="68" y="71"/>
                      <a:pt x="0" y="139"/>
                    </a:cubicBezTo>
                    <a:cubicBezTo>
                      <a:pt x="68" y="249"/>
                      <a:pt x="199" y="359"/>
                      <a:pt x="372" y="380"/>
                    </a:cubicBezTo>
                    <a:cubicBezTo>
                      <a:pt x="419" y="389"/>
                      <a:pt x="463" y="393"/>
                      <a:pt x="503" y="393"/>
                    </a:cubicBezTo>
                    <a:cubicBezTo>
                      <a:pt x="655" y="393"/>
                      <a:pt x="767" y="336"/>
                      <a:pt x="854" y="249"/>
                    </a:cubicBezTo>
                    <a:cubicBezTo>
                      <a:pt x="812" y="181"/>
                      <a:pt x="744" y="118"/>
                      <a:pt x="655" y="71"/>
                    </a:cubicBezTo>
                    <a:cubicBezTo>
                      <a:pt x="541" y="24"/>
                      <a:pt x="439" y="0"/>
                      <a:pt x="340" y="0"/>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5308237" y="1618654"/>
                <a:ext cx="174254" cy="93171"/>
              </a:xfrm>
              <a:custGeom>
                <a:avLst/>
                <a:gdLst/>
                <a:ahLst/>
                <a:cxnLst/>
                <a:rect l="l" t="t" r="r" b="b"/>
                <a:pathLst>
                  <a:path w="980" h="524" extrusionOk="0">
                    <a:moveTo>
                      <a:pt x="325" y="118"/>
                    </a:moveTo>
                    <a:cubicBezTo>
                      <a:pt x="435" y="118"/>
                      <a:pt x="566" y="118"/>
                      <a:pt x="697" y="186"/>
                    </a:cubicBezTo>
                    <a:cubicBezTo>
                      <a:pt x="744" y="207"/>
                      <a:pt x="786" y="249"/>
                      <a:pt x="807" y="296"/>
                    </a:cubicBezTo>
                    <a:cubicBezTo>
                      <a:pt x="731" y="350"/>
                      <a:pt x="644" y="407"/>
                      <a:pt x="511" y="407"/>
                    </a:cubicBezTo>
                    <a:cubicBezTo>
                      <a:pt x="487" y="407"/>
                      <a:pt x="462" y="405"/>
                      <a:pt x="435" y="401"/>
                    </a:cubicBezTo>
                    <a:cubicBezTo>
                      <a:pt x="304" y="380"/>
                      <a:pt x="241" y="296"/>
                      <a:pt x="173" y="207"/>
                    </a:cubicBezTo>
                    <a:cubicBezTo>
                      <a:pt x="220" y="186"/>
                      <a:pt x="262" y="139"/>
                      <a:pt x="325" y="118"/>
                    </a:cubicBezTo>
                    <a:close/>
                    <a:moveTo>
                      <a:pt x="405" y="0"/>
                    </a:moveTo>
                    <a:cubicBezTo>
                      <a:pt x="370" y="0"/>
                      <a:pt x="336" y="3"/>
                      <a:pt x="304" y="8"/>
                    </a:cubicBezTo>
                    <a:cubicBezTo>
                      <a:pt x="194" y="34"/>
                      <a:pt x="90" y="97"/>
                      <a:pt x="21" y="165"/>
                    </a:cubicBezTo>
                    <a:lnTo>
                      <a:pt x="1" y="207"/>
                    </a:lnTo>
                    <a:lnTo>
                      <a:pt x="21" y="228"/>
                    </a:lnTo>
                    <a:cubicBezTo>
                      <a:pt x="90" y="359"/>
                      <a:pt x="241" y="469"/>
                      <a:pt x="414" y="511"/>
                    </a:cubicBezTo>
                    <a:cubicBezTo>
                      <a:pt x="460" y="520"/>
                      <a:pt x="503" y="524"/>
                      <a:pt x="545" y="524"/>
                    </a:cubicBezTo>
                    <a:cubicBezTo>
                      <a:pt x="725" y="524"/>
                      <a:pt x="870" y="448"/>
                      <a:pt x="959" y="359"/>
                    </a:cubicBezTo>
                    <a:lnTo>
                      <a:pt x="980" y="317"/>
                    </a:lnTo>
                    <a:lnTo>
                      <a:pt x="959" y="270"/>
                    </a:lnTo>
                    <a:cubicBezTo>
                      <a:pt x="917" y="207"/>
                      <a:pt x="849" y="118"/>
                      <a:pt x="744" y="76"/>
                    </a:cubicBezTo>
                    <a:cubicBezTo>
                      <a:pt x="626" y="25"/>
                      <a:pt x="510" y="0"/>
                      <a:pt x="4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5249560" y="1196536"/>
                <a:ext cx="175321" cy="92993"/>
              </a:xfrm>
              <a:custGeom>
                <a:avLst/>
                <a:gdLst/>
                <a:ahLst/>
                <a:cxnLst/>
                <a:rect l="l" t="t" r="r" b="b"/>
                <a:pathLst>
                  <a:path w="986" h="523" extrusionOk="0">
                    <a:moveTo>
                      <a:pt x="425" y="1"/>
                    </a:moveTo>
                    <a:cubicBezTo>
                      <a:pt x="406" y="1"/>
                      <a:pt x="388" y="2"/>
                      <a:pt x="372" y="5"/>
                    </a:cubicBezTo>
                    <a:cubicBezTo>
                      <a:pt x="221" y="26"/>
                      <a:pt x="179" y="52"/>
                      <a:pt x="111" y="136"/>
                    </a:cubicBezTo>
                    <a:cubicBezTo>
                      <a:pt x="69" y="225"/>
                      <a:pt x="1" y="335"/>
                      <a:pt x="69" y="356"/>
                    </a:cubicBezTo>
                    <a:cubicBezTo>
                      <a:pt x="127" y="332"/>
                      <a:pt x="190" y="322"/>
                      <a:pt x="253" y="322"/>
                    </a:cubicBezTo>
                    <a:cubicBezTo>
                      <a:pt x="424" y="322"/>
                      <a:pt x="588" y="395"/>
                      <a:pt x="634" y="445"/>
                    </a:cubicBezTo>
                    <a:cubicBezTo>
                      <a:pt x="688" y="495"/>
                      <a:pt x="725" y="523"/>
                      <a:pt x="756" y="523"/>
                    </a:cubicBezTo>
                    <a:cubicBezTo>
                      <a:pt x="776" y="523"/>
                      <a:pt x="794" y="511"/>
                      <a:pt x="812" y="486"/>
                    </a:cubicBezTo>
                    <a:cubicBezTo>
                      <a:pt x="854" y="445"/>
                      <a:pt x="985" y="335"/>
                      <a:pt x="875" y="183"/>
                    </a:cubicBezTo>
                    <a:cubicBezTo>
                      <a:pt x="797" y="67"/>
                      <a:pt x="568" y="1"/>
                      <a:pt x="425"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5245826" y="1188357"/>
                <a:ext cx="179055" cy="112019"/>
              </a:xfrm>
              <a:custGeom>
                <a:avLst/>
                <a:gdLst/>
                <a:ahLst/>
                <a:cxnLst/>
                <a:rect l="l" t="t" r="r" b="b"/>
                <a:pathLst>
                  <a:path w="1007" h="630" extrusionOk="0">
                    <a:moveTo>
                      <a:pt x="457" y="110"/>
                    </a:moveTo>
                    <a:cubicBezTo>
                      <a:pt x="511" y="110"/>
                      <a:pt x="571" y="125"/>
                      <a:pt x="634" y="140"/>
                    </a:cubicBezTo>
                    <a:cubicBezTo>
                      <a:pt x="744" y="161"/>
                      <a:pt x="807" y="203"/>
                      <a:pt x="854" y="271"/>
                    </a:cubicBezTo>
                    <a:cubicBezTo>
                      <a:pt x="896" y="312"/>
                      <a:pt x="896" y="360"/>
                      <a:pt x="875" y="402"/>
                    </a:cubicBezTo>
                    <a:cubicBezTo>
                      <a:pt x="854" y="443"/>
                      <a:pt x="807" y="464"/>
                      <a:pt x="786" y="511"/>
                    </a:cubicBezTo>
                    <a:lnTo>
                      <a:pt x="765" y="511"/>
                    </a:lnTo>
                    <a:cubicBezTo>
                      <a:pt x="765" y="511"/>
                      <a:pt x="744" y="491"/>
                      <a:pt x="702" y="464"/>
                    </a:cubicBezTo>
                    <a:cubicBezTo>
                      <a:pt x="655" y="402"/>
                      <a:pt x="571" y="360"/>
                      <a:pt x="441" y="333"/>
                    </a:cubicBezTo>
                    <a:cubicBezTo>
                      <a:pt x="405" y="325"/>
                      <a:pt x="366" y="320"/>
                      <a:pt x="324" y="320"/>
                    </a:cubicBezTo>
                    <a:cubicBezTo>
                      <a:pt x="260" y="320"/>
                      <a:pt x="189" y="331"/>
                      <a:pt x="111" y="360"/>
                    </a:cubicBezTo>
                    <a:lnTo>
                      <a:pt x="132" y="333"/>
                    </a:lnTo>
                    <a:cubicBezTo>
                      <a:pt x="132" y="292"/>
                      <a:pt x="152" y="250"/>
                      <a:pt x="200" y="203"/>
                    </a:cubicBezTo>
                    <a:cubicBezTo>
                      <a:pt x="221" y="161"/>
                      <a:pt x="221" y="161"/>
                      <a:pt x="242" y="140"/>
                    </a:cubicBezTo>
                    <a:cubicBezTo>
                      <a:pt x="283" y="119"/>
                      <a:pt x="331" y="119"/>
                      <a:pt x="393" y="119"/>
                    </a:cubicBezTo>
                    <a:cubicBezTo>
                      <a:pt x="413" y="113"/>
                      <a:pt x="435" y="110"/>
                      <a:pt x="457" y="110"/>
                    </a:cubicBezTo>
                    <a:close/>
                    <a:moveTo>
                      <a:pt x="455" y="0"/>
                    </a:moveTo>
                    <a:cubicBezTo>
                      <a:pt x="426" y="0"/>
                      <a:pt x="399" y="3"/>
                      <a:pt x="372" y="9"/>
                    </a:cubicBezTo>
                    <a:cubicBezTo>
                      <a:pt x="310" y="9"/>
                      <a:pt x="262" y="9"/>
                      <a:pt x="200" y="30"/>
                    </a:cubicBezTo>
                    <a:cubicBezTo>
                      <a:pt x="152" y="51"/>
                      <a:pt x="111" y="98"/>
                      <a:pt x="90" y="161"/>
                    </a:cubicBezTo>
                    <a:cubicBezTo>
                      <a:pt x="69" y="203"/>
                      <a:pt x="22" y="250"/>
                      <a:pt x="22" y="292"/>
                    </a:cubicBezTo>
                    <a:cubicBezTo>
                      <a:pt x="1" y="312"/>
                      <a:pt x="1" y="360"/>
                      <a:pt x="1" y="381"/>
                    </a:cubicBezTo>
                    <a:cubicBezTo>
                      <a:pt x="1" y="422"/>
                      <a:pt x="48" y="443"/>
                      <a:pt x="90" y="464"/>
                    </a:cubicBezTo>
                    <a:lnTo>
                      <a:pt x="111" y="443"/>
                    </a:lnTo>
                    <a:cubicBezTo>
                      <a:pt x="166" y="433"/>
                      <a:pt x="221" y="428"/>
                      <a:pt x="272" y="428"/>
                    </a:cubicBezTo>
                    <a:cubicBezTo>
                      <a:pt x="324" y="428"/>
                      <a:pt x="372" y="433"/>
                      <a:pt x="414" y="443"/>
                    </a:cubicBezTo>
                    <a:cubicBezTo>
                      <a:pt x="524" y="464"/>
                      <a:pt x="613" y="511"/>
                      <a:pt x="613" y="532"/>
                    </a:cubicBezTo>
                    <a:cubicBezTo>
                      <a:pt x="655" y="574"/>
                      <a:pt x="702" y="595"/>
                      <a:pt x="744" y="621"/>
                    </a:cubicBezTo>
                    <a:cubicBezTo>
                      <a:pt x="755" y="627"/>
                      <a:pt x="768" y="630"/>
                      <a:pt x="781" y="630"/>
                    </a:cubicBezTo>
                    <a:cubicBezTo>
                      <a:pt x="819" y="630"/>
                      <a:pt x="860" y="609"/>
                      <a:pt x="875" y="574"/>
                    </a:cubicBezTo>
                    <a:cubicBezTo>
                      <a:pt x="896" y="553"/>
                      <a:pt x="938" y="511"/>
                      <a:pt x="985" y="443"/>
                    </a:cubicBezTo>
                    <a:cubicBezTo>
                      <a:pt x="1006" y="381"/>
                      <a:pt x="1006" y="292"/>
                      <a:pt x="938" y="203"/>
                    </a:cubicBezTo>
                    <a:cubicBezTo>
                      <a:pt x="875" y="119"/>
                      <a:pt x="786" y="51"/>
                      <a:pt x="676" y="30"/>
                    </a:cubicBezTo>
                    <a:cubicBezTo>
                      <a:pt x="602" y="15"/>
                      <a:pt x="525" y="0"/>
                      <a:pt x="4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5548457" y="1274239"/>
                <a:ext cx="209638" cy="109885"/>
              </a:xfrm>
              <a:custGeom>
                <a:avLst/>
                <a:gdLst/>
                <a:ahLst/>
                <a:cxnLst/>
                <a:rect l="l" t="t" r="r" b="b"/>
                <a:pathLst>
                  <a:path w="1179" h="618" extrusionOk="0">
                    <a:moveTo>
                      <a:pt x="233" y="0"/>
                    </a:moveTo>
                    <a:cubicBezTo>
                      <a:pt x="110" y="0"/>
                      <a:pt x="69" y="44"/>
                      <a:pt x="69" y="112"/>
                    </a:cubicBezTo>
                    <a:cubicBezTo>
                      <a:pt x="48" y="311"/>
                      <a:pt x="1" y="374"/>
                      <a:pt x="152" y="400"/>
                    </a:cubicBezTo>
                    <a:cubicBezTo>
                      <a:pt x="283" y="421"/>
                      <a:pt x="461" y="421"/>
                      <a:pt x="744" y="484"/>
                    </a:cubicBezTo>
                    <a:cubicBezTo>
                      <a:pt x="864" y="527"/>
                      <a:pt x="965" y="618"/>
                      <a:pt x="1014" y="618"/>
                    </a:cubicBezTo>
                    <a:cubicBezTo>
                      <a:pt x="1019" y="618"/>
                      <a:pt x="1023" y="617"/>
                      <a:pt x="1027" y="615"/>
                    </a:cubicBezTo>
                    <a:cubicBezTo>
                      <a:pt x="1095" y="573"/>
                      <a:pt x="1179" y="353"/>
                      <a:pt x="1116" y="243"/>
                    </a:cubicBezTo>
                    <a:cubicBezTo>
                      <a:pt x="1027" y="112"/>
                      <a:pt x="545" y="49"/>
                      <a:pt x="331" y="8"/>
                    </a:cubicBezTo>
                    <a:cubicBezTo>
                      <a:pt x="293" y="3"/>
                      <a:pt x="261" y="0"/>
                      <a:pt x="23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5544723" y="1264281"/>
                <a:ext cx="217106" cy="130511"/>
              </a:xfrm>
              <a:custGeom>
                <a:avLst/>
                <a:gdLst/>
                <a:ahLst/>
                <a:cxnLst/>
                <a:rect l="l" t="t" r="r" b="b"/>
                <a:pathLst>
                  <a:path w="1221" h="734" extrusionOk="0">
                    <a:moveTo>
                      <a:pt x="239" y="111"/>
                    </a:moveTo>
                    <a:cubicBezTo>
                      <a:pt x="269" y="111"/>
                      <a:pt x="307" y="116"/>
                      <a:pt x="352" y="126"/>
                    </a:cubicBezTo>
                    <a:cubicBezTo>
                      <a:pt x="462" y="147"/>
                      <a:pt x="613" y="168"/>
                      <a:pt x="786" y="215"/>
                    </a:cubicBezTo>
                    <a:cubicBezTo>
                      <a:pt x="854" y="236"/>
                      <a:pt x="917" y="236"/>
                      <a:pt x="985" y="257"/>
                    </a:cubicBezTo>
                    <a:cubicBezTo>
                      <a:pt x="1048" y="299"/>
                      <a:pt x="1069" y="325"/>
                      <a:pt x="1090" y="325"/>
                    </a:cubicBezTo>
                    <a:cubicBezTo>
                      <a:pt x="1116" y="367"/>
                      <a:pt x="1116" y="430"/>
                      <a:pt x="1090" y="498"/>
                    </a:cubicBezTo>
                    <a:cubicBezTo>
                      <a:pt x="1069" y="540"/>
                      <a:pt x="1069" y="561"/>
                      <a:pt x="1048" y="587"/>
                    </a:cubicBezTo>
                    <a:cubicBezTo>
                      <a:pt x="1048" y="608"/>
                      <a:pt x="1027" y="629"/>
                      <a:pt x="1027" y="629"/>
                    </a:cubicBezTo>
                    <a:cubicBezTo>
                      <a:pt x="1006" y="608"/>
                      <a:pt x="985" y="608"/>
                      <a:pt x="959" y="587"/>
                    </a:cubicBezTo>
                    <a:cubicBezTo>
                      <a:pt x="917" y="561"/>
                      <a:pt x="854" y="519"/>
                      <a:pt x="786" y="498"/>
                    </a:cubicBezTo>
                    <a:cubicBezTo>
                      <a:pt x="482" y="409"/>
                      <a:pt x="304" y="409"/>
                      <a:pt x="173" y="388"/>
                    </a:cubicBezTo>
                    <a:lnTo>
                      <a:pt x="132" y="388"/>
                    </a:lnTo>
                    <a:cubicBezTo>
                      <a:pt x="111" y="388"/>
                      <a:pt x="132" y="388"/>
                      <a:pt x="111" y="367"/>
                    </a:cubicBezTo>
                    <a:cubicBezTo>
                      <a:pt x="111" y="346"/>
                      <a:pt x="132" y="278"/>
                      <a:pt x="132" y="168"/>
                    </a:cubicBezTo>
                    <a:cubicBezTo>
                      <a:pt x="132" y="147"/>
                      <a:pt x="153" y="126"/>
                      <a:pt x="173" y="126"/>
                    </a:cubicBezTo>
                    <a:cubicBezTo>
                      <a:pt x="187" y="116"/>
                      <a:pt x="209" y="111"/>
                      <a:pt x="239" y="111"/>
                    </a:cubicBezTo>
                    <a:close/>
                    <a:moveTo>
                      <a:pt x="236" y="1"/>
                    </a:moveTo>
                    <a:cubicBezTo>
                      <a:pt x="198" y="1"/>
                      <a:pt x="166" y="6"/>
                      <a:pt x="132" y="16"/>
                    </a:cubicBezTo>
                    <a:cubicBezTo>
                      <a:pt x="69" y="37"/>
                      <a:pt x="22" y="105"/>
                      <a:pt x="22" y="147"/>
                    </a:cubicBezTo>
                    <a:lnTo>
                      <a:pt x="22" y="168"/>
                    </a:lnTo>
                    <a:cubicBezTo>
                      <a:pt x="22" y="257"/>
                      <a:pt x="1" y="325"/>
                      <a:pt x="1" y="388"/>
                    </a:cubicBezTo>
                    <a:cubicBezTo>
                      <a:pt x="22" y="430"/>
                      <a:pt x="22" y="456"/>
                      <a:pt x="69" y="477"/>
                    </a:cubicBezTo>
                    <a:cubicBezTo>
                      <a:pt x="90" y="498"/>
                      <a:pt x="132" y="498"/>
                      <a:pt x="153" y="519"/>
                    </a:cubicBezTo>
                    <a:cubicBezTo>
                      <a:pt x="304" y="540"/>
                      <a:pt x="462" y="519"/>
                      <a:pt x="744" y="608"/>
                    </a:cubicBezTo>
                    <a:cubicBezTo>
                      <a:pt x="807" y="629"/>
                      <a:pt x="854" y="650"/>
                      <a:pt x="917" y="692"/>
                    </a:cubicBezTo>
                    <a:cubicBezTo>
                      <a:pt x="938" y="692"/>
                      <a:pt x="959" y="718"/>
                      <a:pt x="985" y="718"/>
                    </a:cubicBezTo>
                    <a:cubicBezTo>
                      <a:pt x="1006" y="729"/>
                      <a:pt x="1022" y="734"/>
                      <a:pt x="1038" y="734"/>
                    </a:cubicBezTo>
                    <a:cubicBezTo>
                      <a:pt x="1053" y="734"/>
                      <a:pt x="1069" y="729"/>
                      <a:pt x="1090" y="718"/>
                    </a:cubicBezTo>
                    <a:cubicBezTo>
                      <a:pt x="1116" y="692"/>
                      <a:pt x="1137" y="671"/>
                      <a:pt x="1158" y="650"/>
                    </a:cubicBezTo>
                    <a:cubicBezTo>
                      <a:pt x="1179" y="608"/>
                      <a:pt x="1179" y="561"/>
                      <a:pt x="1200" y="540"/>
                    </a:cubicBezTo>
                    <a:cubicBezTo>
                      <a:pt x="1221" y="456"/>
                      <a:pt x="1221" y="346"/>
                      <a:pt x="1179" y="257"/>
                    </a:cubicBezTo>
                    <a:cubicBezTo>
                      <a:pt x="1137" y="215"/>
                      <a:pt x="1090" y="194"/>
                      <a:pt x="1027" y="168"/>
                    </a:cubicBezTo>
                    <a:cubicBezTo>
                      <a:pt x="959" y="126"/>
                      <a:pt x="875" y="105"/>
                      <a:pt x="807" y="105"/>
                    </a:cubicBezTo>
                    <a:cubicBezTo>
                      <a:pt x="634" y="64"/>
                      <a:pt x="462" y="37"/>
                      <a:pt x="372" y="16"/>
                    </a:cubicBezTo>
                    <a:cubicBezTo>
                      <a:pt x="318" y="6"/>
                      <a:pt x="274" y="1"/>
                      <a:pt x="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36"/>
            <p:cNvSpPr/>
            <p:nvPr/>
          </p:nvSpPr>
          <p:spPr>
            <a:xfrm>
              <a:off x="5791507" y="2154757"/>
              <a:ext cx="667920" cy="769854"/>
            </a:xfrm>
            <a:custGeom>
              <a:avLst/>
              <a:gdLst/>
              <a:ahLst/>
              <a:cxnLst/>
              <a:rect l="l" t="t" r="r" b="b"/>
              <a:pathLst>
                <a:path w="7180" h="8276" extrusionOk="0">
                  <a:moveTo>
                    <a:pt x="178" y="1"/>
                  </a:moveTo>
                  <a:cubicBezTo>
                    <a:pt x="89" y="1"/>
                    <a:pt x="0" y="69"/>
                    <a:pt x="0" y="158"/>
                  </a:cubicBezTo>
                  <a:lnTo>
                    <a:pt x="0" y="8097"/>
                  </a:lnTo>
                  <a:cubicBezTo>
                    <a:pt x="0" y="8186"/>
                    <a:pt x="89" y="8275"/>
                    <a:pt x="178" y="8275"/>
                  </a:cubicBezTo>
                  <a:lnTo>
                    <a:pt x="7028" y="8275"/>
                  </a:lnTo>
                  <a:cubicBezTo>
                    <a:pt x="7117" y="8275"/>
                    <a:pt x="7180" y="8186"/>
                    <a:pt x="7180" y="8097"/>
                  </a:cubicBezTo>
                  <a:lnTo>
                    <a:pt x="7180" y="158"/>
                  </a:lnTo>
                  <a:cubicBezTo>
                    <a:pt x="7180" y="69"/>
                    <a:pt x="7117" y="1"/>
                    <a:pt x="7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5787600" y="2150851"/>
              <a:ext cx="678152" cy="777668"/>
            </a:xfrm>
            <a:custGeom>
              <a:avLst/>
              <a:gdLst/>
              <a:ahLst/>
              <a:cxnLst/>
              <a:rect l="l" t="t" r="r" b="b"/>
              <a:pathLst>
                <a:path w="7290" h="8360" extrusionOk="0">
                  <a:moveTo>
                    <a:pt x="7070" y="90"/>
                  </a:moveTo>
                  <a:cubicBezTo>
                    <a:pt x="7138" y="90"/>
                    <a:pt x="7180" y="153"/>
                    <a:pt x="7180" y="200"/>
                  </a:cubicBezTo>
                  <a:lnTo>
                    <a:pt x="7180" y="8139"/>
                  </a:lnTo>
                  <a:cubicBezTo>
                    <a:pt x="7180" y="8207"/>
                    <a:pt x="7138" y="8249"/>
                    <a:pt x="7070" y="8249"/>
                  </a:cubicBezTo>
                  <a:lnTo>
                    <a:pt x="220" y="8249"/>
                  </a:lnTo>
                  <a:cubicBezTo>
                    <a:pt x="152" y="8249"/>
                    <a:pt x="110" y="8207"/>
                    <a:pt x="110" y="8139"/>
                  </a:cubicBezTo>
                  <a:lnTo>
                    <a:pt x="110" y="200"/>
                  </a:lnTo>
                  <a:cubicBezTo>
                    <a:pt x="110" y="153"/>
                    <a:pt x="152" y="90"/>
                    <a:pt x="220" y="90"/>
                  </a:cubicBezTo>
                  <a:close/>
                  <a:moveTo>
                    <a:pt x="220" y="1"/>
                  </a:moveTo>
                  <a:cubicBezTo>
                    <a:pt x="89" y="1"/>
                    <a:pt x="0" y="90"/>
                    <a:pt x="0" y="200"/>
                  </a:cubicBezTo>
                  <a:lnTo>
                    <a:pt x="0" y="8139"/>
                  </a:lnTo>
                  <a:cubicBezTo>
                    <a:pt x="0" y="8270"/>
                    <a:pt x="89" y="8359"/>
                    <a:pt x="220" y="8359"/>
                  </a:cubicBezTo>
                  <a:lnTo>
                    <a:pt x="7070" y="8359"/>
                  </a:lnTo>
                  <a:cubicBezTo>
                    <a:pt x="7180" y="8359"/>
                    <a:pt x="7290" y="8270"/>
                    <a:pt x="7290" y="8139"/>
                  </a:cubicBezTo>
                  <a:lnTo>
                    <a:pt x="7290" y="200"/>
                  </a:lnTo>
                  <a:cubicBezTo>
                    <a:pt x="7290" y="90"/>
                    <a:pt x="7180" y="1"/>
                    <a:pt x="70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5860624" y="2276618"/>
              <a:ext cx="536010" cy="535903"/>
            </a:xfrm>
            <a:custGeom>
              <a:avLst/>
              <a:gdLst/>
              <a:ahLst/>
              <a:cxnLst/>
              <a:rect l="l" t="t" r="r" b="b"/>
              <a:pathLst>
                <a:path w="5762" h="5761" extrusionOk="0">
                  <a:moveTo>
                    <a:pt x="2881" y="0"/>
                  </a:moveTo>
                  <a:cubicBezTo>
                    <a:pt x="1289" y="0"/>
                    <a:pt x="1" y="1288"/>
                    <a:pt x="1" y="2880"/>
                  </a:cubicBezTo>
                  <a:cubicBezTo>
                    <a:pt x="1" y="4478"/>
                    <a:pt x="1289" y="5761"/>
                    <a:pt x="2881" y="5761"/>
                  </a:cubicBezTo>
                  <a:cubicBezTo>
                    <a:pt x="4473" y="5761"/>
                    <a:pt x="5761" y="4478"/>
                    <a:pt x="5761" y="2880"/>
                  </a:cubicBezTo>
                  <a:cubicBezTo>
                    <a:pt x="5761" y="1288"/>
                    <a:pt x="4473" y="0"/>
                    <a:pt x="2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5854764" y="2270757"/>
              <a:ext cx="548196" cy="548089"/>
            </a:xfrm>
            <a:custGeom>
              <a:avLst/>
              <a:gdLst/>
              <a:ahLst/>
              <a:cxnLst/>
              <a:rect l="l" t="t" r="r" b="b"/>
              <a:pathLst>
                <a:path w="5893" h="5892" extrusionOk="0">
                  <a:moveTo>
                    <a:pt x="2944" y="131"/>
                  </a:moveTo>
                  <a:cubicBezTo>
                    <a:pt x="4494" y="131"/>
                    <a:pt x="5762" y="1399"/>
                    <a:pt x="5762" y="2943"/>
                  </a:cubicBezTo>
                  <a:cubicBezTo>
                    <a:pt x="5762" y="4494"/>
                    <a:pt x="4494" y="5761"/>
                    <a:pt x="2944" y="5761"/>
                  </a:cubicBezTo>
                  <a:cubicBezTo>
                    <a:pt x="1373" y="5761"/>
                    <a:pt x="132" y="4494"/>
                    <a:pt x="132" y="2943"/>
                  </a:cubicBezTo>
                  <a:cubicBezTo>
                    <a:pt x="132" y="1399"/>
                    <a:pt x="1373" y="131"/>
                    <a:pt x="2944" y="131"/>
                  </a:cubicBezTo>
                  <a:close/>
                  <a:moveTo>
                    <a:pt x="2944" y="0"/>
                  </a:moveTo>
                  <a:cubicBezTo>
                    <a:pt x="1310" y="0"/>
                    <a:pt x="1" y="1309"/>
                    <a:pt x="1" y="2943"/>
                  </a:cubicBezTo>
                  <a:cubicBezTo>
                    <a:pt x="1" y="4562"/>
                    <a:pt x="1310" y="5892"/>
                    <a:pt x="2944" y="5892"/>
                  </a:cubicBezTo>
                  <a:cubicBezTo>
                    <a:pt x="4557" y="5892"/>
                    <a:pt x="5892" y="4562"/>
                    <a:pt x="5892" y="2943"/>
                  </a:cubicBezTo>
                  <a:cubicBezTo>
                    <a:pt x="5892" y="1309"/>
                    <a:pt x="4557" y="0"/>
                    <a:pt x="29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5974114" y="2536711"/>
              <a:ext cx="309029" cy="275812"/>
            </a:xfrm>
            <a:custGeom>
              <a:avLst/>
              <a:gdLst/>
              <a:ahLst/>
              <a:cxnLst/>
              <a:rect l="l" t="t" r="r" b="b"/>
              <a:pathLst>
                <a:path w="3322" h="2965" extrusionOk="0">
                  <a:moveTo>
                    <a:pt x="944" y="1"/>
                  </a:moveTo>
                  <a:cubicBezTo>
                    <a:pt x="373" y="262"/>
                    <a:pt x="1" y="807"/>
                    <a:pt x="1" y="1462"/>
                  </a:cubicBezTo>
                  <a:lnTo>
                    <a:pt x="1" y="2027"/>
                  </a:lnTo>
                  <a:cubicBezTo>
                    <a:pt x="1" y="2179"/>
                    <a:pt x="27" y="2336"/>
                    <a:pt x="69" y="2488"/>
                  </a:cubicBezTo>
                  <a:cubicBezTo>
                    <a:pt x="525" y="2792"/>
                    <a:pt x="1095" y="2965"/>
                    <a:pt x="1661" y="2965"/>
                  </a:cubicBezTo>
                  <a:cubicBezTo>
                    <a:pt x="2227" y="2965"/>
                    <a:pt x="2777" y="2792"/>
                    <a:pt x="3253" y="2488"/>
                  </a:cubicBezTo>
                  <a:cubicBezTo>
                    <a:pt x="3300" y="2336"/>
                    <a:pt x="3321" y="2179"/>
                    <a:pt x="3321" y="2027"/>
                  </a:cubicBezTo>
                  <a:lnTo>
                    <a:pt x="3321" y="1462"/>
                  </a:lnTo>
                  <a:cubicBezTo>
                    <a:pt x="3321" y="807"/>
                    <a:pt x="2928" y="262"/>
                    <a:pt x="2358" y="1"/>
                  </a:cubicBezTo>
                  <a:cubicBezTo>
                    <a:pt x="2164" y="194"/>
                    <a:pt x="1923" y="283"/>
                    <a:pt x="1661" y="283"/>
                  </a:cubicBezTo>
                  <a:cubicBezTo>
                    <a:pt x="1399" y="283"/>
                    <a:pt x="1137" y="194"/>
                    <a:pt x="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968347" y="2532339"/>
              <a:ext cx="320564" cy="286509"/>
            </a:xfrm>
            <a:custGeom>
              <a:avLst/>
              <a:gdLst/>
              <a:ahLst/>
              <a:cxnLst/>
              <a:rect l="l" t="t" r="r" b="b"/>
              <a:pathLst>
                <a:path w="3446" h="3080" extrusionOk="0">
                  <a:moveTo>
                    <a:pt x="2420" y="131"/>
                  </a:moveTo>
                  <a:cubicBezTo>
                    <a:pt x="2943" y="372"/>
                    <a:pt x="3315" y="896"/>
                    <a:pt x="3315" y="1509"/>
                  </a:cubicBezTo>
                  <a:lnTo>
                    <a:pt x="3315" y="2074"/>
                  </a:lnTo>
                  <a:cubicBezTo>
                    <a:pt x="3315" y="2205"/>
                    <a:pt x="3294" y="2357"/>
                    <a:pt x="3252" y="2488"/>
                  </a:cubicBezTo>
                  <a:cubicBezTo>
                    <a:pt x="2791" y="2776"/>
                    <a:pt x="2268" y="2949"/>
                    <a:pt x="1723" y="2949"/>
                  </a:cubicBezTo>
                  <a:cubicBezTo>
                    <a:pt x="1178" y="2949"/>
                    <a:pt x="634" y="2776"/>
                    <a:pt x="173" y="2488"/>
                  </a:cubicBezTo>
                  <a:cubicBezTo>
                    <a:pt x="152" y="2357"/>
                    <a:pt x="131" y="2205"/>
                    <a:pt x="131" y="2074"/>
                  </a:cubicBezTo>
                  <a:lnTo>
                    <a:pt x="131" y="1509"/>
                  </a:lnTo>
                  <a:cubicBezTo>
                    <a:pt x="131" y="896"/>
                    <a:pt x="503" y="372"/>
                    <a:pt x="1027" y="131"/>
                  </a:cubicBezTo>
                  <a:cubicBezTo>
                    <a:pt x="1220" y="289"/>
                    <a:pt x="1461" y="393"/>
                    <a:pt x="1723" y="393"/>
                  </a:cubicBezTo>
                  <a:cubicBezTo>
                    <a:pt x="1964" y="393"/>
                    <a:pt x="2205" y="289"/>
                    <a:pt x="2420" y="131"/>
                  </a:cubicBezTo>
                  <a:close/>
                  <a:moveTo>
                    <a:pt x="979" y="0"/>
                  </a:moveTo>
                  <a:cubicBezTo>
                    <a:pt x="393" y="241"/>
                    <a:pt x="0" y="833"/>
                    <a:pt x="0" y="1509"/>
                  </a:cubicBezTo>
                  <a:lnTo>
                    <a:pt x="0" y="2074"/>
                  </a:lnTo>
                  <a:cubicBezTo>
                    <a:pt x="0" y="2226"/>
                    <a:pt x="21" y="2404"/>
                    <a:pt x="63" y="2535"/>
                  </a:cubicBezTo>
                  <a:lnTo>
                    <a:pt x="89" y="2577"/>
                  </a:lnTo>
                  <a:cubicBezTo>
                    <a:pt x="566" y="2907"/>
                    <a:pt x="1137" y="3080"/>
                    <a:pt x="1723" y="3080"/>
                  </a:cubicBezTo>
                  <a:cubicBezTo>
                    <a:pt x="2289" y="3080"/>
                    <a:pt x="2859" y="2907"/>
                    <a:pt x="3336" y="2577"/>
                  </a:cubicBezTo>
                  <a:lnTo>
                    <a:pt x="3383" y="2535"/>
                  </a:lnTo>
                  <a:cubicBezTo>
                    <a:pt x="3425" y="2404"/>
                    <a:pt x="3446" y="2226"/>
                    <a:pt x="3446" y="2074"/>
                  </a:cubicBezTo>
                  <a:lnTo>
                    <a:pt x="3446" y="1509"/>
                  </a:lnTo>
                  <a:cubicBezTo>
                    <a:pt x="3446" y="833"/>
                    <a:pt x="3032" y="241"/>
                    <a:pt x="2467" y="0"/>
                  </a:cubicBezTo>
                  <a:lnTo>
                    <a:pt x="2378" y="0"/>
                  </a:lnTo>
                  <a:cubicBezTo>
                    <a:pt x="2205" y="179"/>
                    <a:pt x="1964" y="262"/>
                    <a:pt x="1723" y="262"/>
                  </a:cubicBezTo>
                  <a:cubicBezTo>
                    <a:pt x="1482" y="262"/>
                    <a:pt x="1241" y="179"/>
                    <a:pt x="10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6041371" y="2339874"/>
              <a:ext cx="172561" cy="196929"/>
            </a:xfrm>
            <a:custGeom>
              <a:avLst/>
              <a:gdLst/>
              <a:ahLst/>
              <a:cxnLst/>
              <a:rect l="l" t="t" r="r" b="b"/>
              <a:pathLst>
                <a:path w="1855" h="2117" extrusionOk="0">
                  <a:moveTo>
                    <a:pt x="938" y="1"/>
                  </a:moveTo>
                  <a:cubicBezTo>
                    <a:pt x="414" y="1"/>
                    <a:pt x="1" y="457"/>
                    <a:pt x="1" y="1048"/>
                  </a:cubicBezTo>
                  <a:cubicBezTo>
                    <a:pt x="1" y="1635"/>
                    <a:pt x="414" y="2117"/>
                    <a:pt x="938" y="2117"/>
                  </a:cubicBezTo>
                  <a:cubicBezTo>
                    <a:pt x="1441" y="2117"/>
                    <a:pt x="1855" y="1635"/>
                    <a:pt x="1855" y="1048"/>
                  </a:cubicBezTo>
                  <a:cubicBezTo>
                    <a:pt x="1855" y="457"/>
                    <a:pt x="1441"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035045" y="2331595"/>
              <a:ext cx="185213" cy="211068"/>
            </a:xfrm>
            <a:custGeom>
              <a:avLst/>
              <a:gdLst/>
              <a:ahLst/>
              <a:cxnLst/>
              <a:rect l="l" t="t" r="r" b="b"/>
              <a:pathLst>
                <a:path w="1991" h="2269" extrusionOk="0">
                  <a:moveTo>
                    <a:pt x="1006" y="153"/>
                  </a:moveTo>
                  <a:cubicBezTo>
                    <a:pt x="1467" y="153"/>
                    <a:pt x="1860" y="587"/>
                    <a:pt x="1860" y="1137"/>
                  </a:cubicBezTo>
                  <a:cubicBezTo>
                    <a:pt x="1860" y="1703"/>
                    <a:pt x="1467" y="2138"/>
                    <a:pt x="1006" y="2138"/>
                  </a:cubicBezTo>
                  <a:cubicBezTo>
                    <a:pt x="524" y="2138"/>
                    <a:pt x="158" y="1703"/>
                    <a:pt x="158" y="1137"/>
                  </a:cubicBezTo>
                  <a:cubicBezTo>
                    <a:pt x="158" y="587"/>
                    <a:pt x="524" y="153"/>
                    <a:pt x="1006" y="153"/>
                  </a:cubicBezTo>
                  <a:close/>
                  <a:moveTo>
                    <a:pt x="1006" y="1"/>
                  </a:moveTo>
                  <a:cubicBezTo>
                    <a:pt x="440" y="1"/>
                    <a:pt x="1" y="525"/>
                    <a:pt x="1" y="1137"/>
                  </a:cubicBezTo>
                  <a:cubicBezTo>
                    <a:pt x="1" y="1766"/>
                    <a:pt x="440" y="2268"/>
                    <a:pt x="1006" y="2268"/>
                  </a:cubicBezTo>
                  <a:cubicBezTo>
                    <a:pt x="1551" y="2268"/>
                    <a:pt x="1991" y="1766"/>
                    <a:pt x="1991" y="1137"/>
                  </a:cubicBezTo>
                  <a:cubicBezTo>
                    <a:pt x="1991" y="525"/>
                    <a:pt x="1551" y="1"/>
                    <a:pt x="10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lose-up of a logo&#10;&#10;Description automatically generated">
            <a:extLst>
              <a:ext uri="{FF2B5EF4-FFF2-40B4-BE49-F238E27FC236}">
                <a16:creationId xmlns:a16="http://schemas.microsoft.com/office/drawing/2014/main" id="{EB4D0249-AB67-9E7E-9274-FAD4323B9491}"/>
              </a:ext>
            </a:extLst>
          </p:cNvPr>
          <p:cNvPicPr>
            <a:picLocks noChangeAspect="1"/>
          </p:cNvPicPr>
          <p:nvPr/>
        </p:nvPicPr>
        <p:blipFill>
          <a:blip r:embed="rId3"/>
          <a:stretch>
            <a:fillRect/>
          </a:stretch>
        </p:blipFill>
        <p:spPr>
          <a:xfrm>
            <a:off x="6691156" y="1464593"/>
            <a:ext cx="1822255" cy="765347"/>
          </a:xfrm>
          <a:prstGeom prst="rect">
            <a:avLst/>
          </a:prstGeom>
        </p:spPr>
      </p:pic>
    </p:spTree>
    <p:extLst>
      <p:ext uri="{BB962C8B-B14F-4D97-AF65-F5344CB8AC3E}">
        <p14:creationId xmlns:p14="http://schemas.microsoft.com/office/powerpoint/2010/main" val="132402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CRUD</a:t>
            </a:r>
            <a:endParaRPr dirty="0"/>
          </a:p>
        </p:txBody>
      </p:sp>
      <p:sp>
        <p:nvSpPr>
          <p:cNvPr id="869" name="Google Shape;869;p37"/>
          <p:cNvSpPr txBox="1">
            <a:spLocks noGrp="1"/>
          </p:cNvSpPr>
          <p:nvPr>
            <p:ph type="subTitle" idx="2"/>
          </p:nvPr>
        </p:nvSpPr>
        <p:spPr>
          <a:xfrm>
            <a:off x="720000" y="1336033"/>
            <a:ext cx="6533785" cy="3286242"/>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CRUD is a term that stands for Create, Read, Update, and Delete. These are the four basic operations that you can do with data in a database.</a:t>
            </a:r>
            <a:endParaRPr lang="en-US" dirty="0">
              <a:solidFill>
                <a:schemeClr val="tx1"/>
              </a:solidFill>
              <a:latin typeface="Inter" panose="020B0604020202020204" charset="0"/>
              <a:ea typeface="Inter" panose="020B0604020202020204" charset="0"/>
            </a:endParaRPr>
          </a:p>
          <a:p>
            <a:pPr marL="139700" indent="0"/>
            <a:endParaRPr lang="en-US" dirty="0">
              <a:solidFill>
                <a:schemeClr val="tx1"/>
              </a:solidFill>
              <a:latin typeface="Inter" panose="020B0604020202020204" charset="0"/>
              <a:ea typeface="Inter" panose="020B0604020202020204" charset="0"/>
            </a:endParaRPr>
          </a:p>
          <a:p>
            <a:pPr marL="139700" indent="0"/>
            <a:endParaRPr lang="en-US" dirty="0">
              <a:solidFill>
                <a:schemeClr val="accent2">
                  <a:lumMod val="50000"/>
                </a:schemeClr>
              </a:solidFill>
              <a:latin typeface="Inter" panose="020B0604020202020204" charset="0"/>
              <a:ea typeface="Inter" panose="020B0604020202020204" charset="0"/>
            </a:endParaRPr>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59F5047-049E-FC02-698C-46DB637E4776}"/>
              </a:ext>
            </a:extLst>
          </p:cNvPr>
          <p:cNvSpPr txBox="1"/>
          <p:nvPr/>
        </p:nvSpPr>
        <p:spPr>
          <a:xfrm>
            <a:off x="1125940" y="2127137"/>
            <a:ext cx="5459104" cy="1815882"/>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chemeClr val="tx1"/>
                </a:solidFill>
                <a:effectLst/>
                <a:latin typeface="-apple-system"/>
              </a:rPr>
              <a:t>Create</a:t>
            </a:r>
            <a:r>
              <a:rPr lang="en-US" b="0" i="0" dirty="0">
                <a:solidFill>
                  <a:schemeClr val="tx1"/>
                </a:solidFill>
                <a:effectLst/>
                <a:latin typeface="-apple-system"/>
              </a:rPr>
              <a:t>: This means adding new data to the database. For example, you can create a new record of a user</a:t>
            </a:r>
          </a:p>
          <a:p>
            <a:pPr marL="285750" indent="-285750" algn="l">
              <a:buFont typeface="Wingdings" panose="05000000000000000000" pitchFamily="2" charset="2"/>
              <a:buChar char="Ø"/>
            </a:pPr>
            <a:r>
              <a:rPr lang="en-US" b="1" i="0" dirty="0">
                <a:solidFill>
                  <a:schemeClr val="tx1"/>
                </a:solidFill>
                <a:effectLst/>
                <a:latin typeface="-apple-system"/>
              </a:rPr>
              <a:t>Read</a:t>
            </a:r>
            <a:r>
              <a:rPr lang="en-US" b="0" i="0" dirty="0">
                <a:solidFill>
                  <a:schemeClr val="tx1"/>
                </a:solidFill>
                <a:effectLst/>
                <a:latin typeface="-apple-system"/>
              </a:rPr>
              <a:t>: This means getting data from the database. For example, you can read the details of a user</a:t>
            </a:r>
          </a:p>
          <a:p>
            <a:pPr marL="285750" indent="-285750" algn="l">
              <a:buFont typeface="Wingdings" panose="05000000000000000000" pitchFamily="2" charset="2"/>
              <a:buChar char="Ø"/>
            </a:pPr>
            <a:r>
              <a:rPr lang="en-US" b="1" i="0" dirty="0">
                <a:solidFill>
                  <a:schemeClr val="tx1"/>
                </a:solidFill>
                <a:effectLst/>
                <a:latin typeface="-apple-system"/>
              </a:rPr>
              <a:t>Update</a:t>
            </a:r>
            <a:r>
              <a:rPr lang="en-US" b="0" i="0" dirty="0">
                <a:solidFill>
                  <a:schemeClr val="tx1"/>
                </a:solidFill>
                <a:effectLst/>
                <a:latin typeface="-apple-system"/>
              </a:rPr>
              <a:t>: This means changing existing data in the database. For example, you can update the name of the user.</a:t>
            </a:r>
          </a:p>
          <a:p>
            <a:pPr marL="285750" indent="-285750" algn="l">
              <a:buFont typeface="Wingdings" panose="05000000000000000000" pitchFamily="2" charset="2"/>
              <a:buChar char="Ø"/>
            </a:pPr>
            <a:r>
              <a:rPr lang="en-US" b="1" i="0" dirty="0">
                <a:solidFill>
                  <a:schemeClr val="tx1"/>
                </a:solidFill>
                <a:effectLst/>
                <a:latin typeface="-apple-system"/>
              </a:rPr>
              <a:t>Delete</a:t>
            </a:r>
            <a:r>
              <a:rPr lang="en-US" b="0" i="0" dirty="0">
                <a:solidFill>
                  <a:schemeClr val="tx1"/>
                </a:solidFill>
                <a:effectLst/>
                <a:latin typeface="-apple-system"/>
              </a:rPr>
              <a:t>: This means removing data from the database. For example, you can delete a user that is no longer active</a:t>
            </a:r>
          </a:p>
        </p:txBody>
      </p:sp>
      <p:pic>
        <p:nvPicPr>
          <p:cNvPr id="5" name="Picture 4" descr="A close-up of a logo&#10;&#10;Description automatically generated">
            <a:extLst>
              <a:ext uri="{FF2B5EF4-FFF2-40B4-BE49-F238E27FC236}">
                <a16:creationId xmlns:a16="http://schemas.microsoft.com/office/drawing/2014/main" id="{C0AAF6FC-6240-C235-6594-62E9C9714C06}"/>
              </a:ext>
            </a:extLst>
          </p:cNvPr>
          <p:cNvPicPr>
            <a:picLocks noChangeAspect="1"/>
          </p:cNvPicPr>
          <p:nvPr/>
        </p:nvPicPr>
        <p:blipFill rotWithShape="1">
          <a:blip r:embed="rId3"/>
          <a:srcRect l="72817" r="10482" b="38147"/>
          <a:stretch/>
        </p:blipFill>
        <p:spPr>
          <a:xfrm>
            <a:off x="7759453" y="3506682"/>
            <a:ext cx="404076" cy="628514"/>
          </a:xfrm>
          <a:prstGeom prst="rect">
            <a:avLst/>
          </a:prstGeom>
        </p:spPr>
      </p:pic>
      <p:pic>
        <p:nvPicPr>
          <p:cNvPr id="6" name="Picture 5" descr="A close-up of a logo&#10;&#10;Description automatically generated">
            <a:extLst>
              <a:ext uri="{FF2B5EF4-FFF2-40B4-BE49-F238E27FC236}">
                <a16:creationId xmlns:a16="http://schemas.microsoft.com/office/drawing/2014/main" id="{2F3BFD28-6BD8-C526-9616-4F256B345604}"/>
              </a:ext>
            </a:extLst>
          </p:cNvPr>
          <p:cNvPicPr>
            <a:picLocks noChangeAspect="1"/>
          </p:cNvPicPr>
          <p:nvPr/>
        </p:nvPicPr>
        <p:blipFill rotWithShape="1">
          <a:blip r:embed="rId3"/>
          <a:srcRect l="51721" r="28431" b="40227"/>
          <a:stretch/>
        </p:blipFill>
        <p:spPr>
          <a:xfrm>
            <a:off x="7750244" y="2715577"/>
            <a:ext cx="494390" cy="625350"/>
          </a:xfrm>
          <a:prstGeom prst="rect">
            <a:avLst/>
          </a:prstGeom>
        </p:spPr>
      </p:pic>
      <p:pic>
        <p:nvPicPr>
          <p:cNvPr id="8" name="Picture 7" descr="A close-up of a logo&#10;&#10;Description automatically generated">
            <a:extLst>
              <a:ext uri="{FF2B5EF4-FFF2-40B4-BE49-F238E27FC236}">
                <a16:creationId xmlns:a16="http://schemas.microsoft.com/office/drawing/2014/main" id="{EE179EEF-F979-E0B5-644F-4CB000A73E31}"/>
              </a:ext>
            </a:extLst>
          </p:cNvPr>
          <p:cNvPicPr>
            <a:picLocks noChangeAspect="1"/>
          </p:cNvPicPr>
          <p:nvPr/>
        </p:nvPicPr>
        <p:blipFill rotWithShape="1">
          <a:blip r:embed="rId3"/>
          <a:srcRect l="30208" t="1" r="49402" b="37350"/>
          <a:stretch/>
        </p:blipFill>
        <p:spPr>
          <a:xfrm>
            <a:off x="7724402" y="1959835"/>
            <a:ext cx="474179" cy="611915"/>
          </a:xfrm>
          <a:prstGeom prst="rect">
            <a:avLst/>
          </a:prstGeom>
        </p:spPr>
      </p:pic>
      <p:pic>
        <p:nvPicPr>
          <p:cNvPr id="9" name="Picture 8" descr="A close-up of a logo&#10;&#10;Description automatically generated">
            <a:extLst>
              <a:ext uri="{FF2B5EF4-FFF2-40B4-BE49-F238E27FC236}">
                <a16:creationId xmlns:a16="http://schemas.microsoft.com/office/drawing/2014/main" id="{69FC3ACD-AF2D-0B9A-485F-176C3827AEFD}"/>
              </a:ext>
            </a:extLst>
          </p:cNvPr>
          <p:cNvPicPr>
            <a:picLocks noChangeAspect="1"/>
          </p:cNvPicPr>
          <p:nvPr/>
        </p:nvPicPr>
        <p:blipFill rotWithShape="1">
          <a:blip r:embed="rId3"/>
          <a:srcRect l="8488" t="1" r="71122" b="37350"/>
          <a:stretch/>
        </p:blipFill>
        <p:spPr>
          <a:xfrm>
            <a:off x="7724402" y="1168731"/>
            <a:ext cx="474178" cy="611914"/>
          </a:xfrm>
          <a:prstGeom prst="rect">
            <a:avLst/>
          </a:prstGeom>
        </p:spPr>
      </p:pic>
      <p:pic>
        <p:nvPicPr>
          <p:cNvPr id="10" name="Picture 9" descr="A close-up of a logo&#10;&#10;Description automatically generated">
            <a:extLst>
              <a:ext uri="{FF2B5EF4-FFF2-40B4-BE49-F238E27FC236}">
                <a16:creationId xmlns:a16="http://schemas.microsoft.com/office/drawing/2014/main" id="{7FA5D0E4-E446-F93C-5420-0082C7536A57}"/>
              </a:ext>
            </a:extLst>
          </p:cNvPr>
          <p:cNvPicPr>
            <a:picLocks noChangeAspect="1"/>
          </p:cNvPicPr>
          <p:nvPr/>
        </p:nvPicPr>
        <p:blipFill rotWithShape="1">
          <a:blip r:embed="rId3"/>
          <a:srcRect l="32730" t="65994" r="54481"/>
          <a:stretch/>
        </p:blipFill>
        <p:spPr>
          <a:xfrm>
            <a:off x="7156827" y="2016896"/>
            <a:ext cx="474180" cy="529554"/>
          </a:xfrm>
          <a:prstGeom prst="rect">
            <a:avLst/>
          </a:prstGeom>
        </p:spPr>
      </p:pic>
      <p:pic>
        <p:nvPicPr>
          <p:cNvPr id="11" name="Picture 10" descr="A close-up of a logo&#10;&#10;Description automatically generated">
            <a:extLst>
              <a:ext uri="{FF2B5EF4-FFF2-40B4-BE49-F238E27FC236}">
                <a16:creationId xmlns:a16="http://schemas.microsoft.com/office/drawing/2014/main" id="{261A1EEE-A4AC-26BB-1112-939EE56F431F}"/>
              </a:ext>
            </a:extLst>
          </p:cNvPr>
          <p:cNvPicPr>
            <a:picLocks noChangeAspect="1"/>
          </p:cNvPicPr>
          <p:nvPr/>
        </p:nvPicPr>
        <p:blipFill rotWithShape="1">
          <a:blip r:embed="rId3"/>
          <a:srcRect l="53711" t="65994" r="32714"/>
          <a:stretch/>
        </p:blipFill>
        <p:spPr>
          <a:xfrm>
            <a:off x="7142267" y="2811269"/>
            <a:ext cx="503303" cy="529554"/>
          </a:xfrm>
          <a:prstGeom prst="rect">
            <a:avLst/>
          </a:prstGeom>
        </p:spPr>
      </p:pic>
      <p:pic>
        <p:nvPicPr>
          <p:cNvPr id="12" name="Picture 11" descr="A close-up of a logo&#10;&#10;Description automatically generated">
            <a:extLst>
              <a:ext uri="{FF2B5EF4-FFF2-40B4-BE49-F238E27FC236}">
                <a16:creationId xmlns:a16="http://schemas.microsoft.com/office/drawing/2014/main" id="{DC84BFC9-D6D9-5071-8D70-FAAFD27E17D6}"/>
              </a:ext>
            </a:extLst>
          </p:cNvPr>
          <p:cNvPicPr>
            <a:picLocks noChangeAspect="1"/>
          </p:cNvPicPr>
          <p:nvPr/>
        </p:nvPicPr>
        <p:blipFill rotWithShape="1">
          <a:blip r:embed="rId3"/>
          <a:srcRect l="75317" t="65994" r="11108"/>
          <a:stretch/>
        </p:blipFill>
        <p:spPr>
          <a:xfrm>
            <a:off x="7142266" y="3605642"/>
            <a:ext cx="503303" cy="529554"/>
          </a:xfrm>
          <a:prstGeom prst="rect">
            <a:avLst/>
          </a:prstGeom>
        </p:spPr>
      </p:pic>
      <p:pic>
        <p:nvPicPr>
          <p:cNvPr id="13" name="Picture 12" descr="A close-up of a logo&#10;&#10;Description automatically generated">
            <a:extLst>
              <a:ext uri="{FF2B5EF4-FFF2-40B4-BE49-F238E27FC236}">
                <a16:creationId xmlns:a16="http://schemas.microsoft.com/office/drawing/2014/main" id="{2FEDFB6C-AF63-9CA5-6E65-B99BEF68A5DE}"/>
              </a:ext>
            </a:extLst>
          </p:cNvPr>
          <p:cNvPicPr>
            <a:picLocks noChangeAspect="1"/>
          </p:cNvPicPr>
          <p:nvPr/>
        </p:nvPicPr>
        <p:blipFill rotWithShape="1">
          <a:blip r:embed="rId3"/>
          <a:srcRect l="9511" t="69366" r="76404"/>
          <a:stretch/>
        </p:blipFill>
        <p:spPr>
          <a:xfrm>
            <a:off x="7117815" y="1283273"/>
            <a:ext cx="513190" cy="468804"/>
          </a:xfrm>
          <a:prstGeom prst="rect">
            <a:avLst/>
          </a:prstGeom>
        </p:spPr>
      </p:pic>
    </p:spTree>
    <p:extLst>
      <p:ext uri="{BB962C8B-B14F-4D97-AF65-F5344CB8AC3E}">
        <p14:creationId xmlns:p14="http://schemas.microsoft.com/office/powerpoint/2010/main" val="229381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Effect transition="in" filter="fade">
                                      <p:cBhvr>
                                        <p:cTn id="7" dur="500"/>
                                        <p:tgtEl>
                                          <p:spTgt spid="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fade">
                                      <p:cBhvr>
                                        <p:cTn id="42" dur="500"/>
                                        <p:tgtEl>
                                          <p:spTgt spid="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3" end="3"/>
                                            </p:txEl>
                                          </p:spTgt>
                                        </p:tgtEl>
                                        <p:attrNameLst>
                                          <p:attrName>style.visibility</p:attrName>
                                        </p:attrNameLst>
                                      </p:cBhvr>
                                      <p:to>
                                        <p:strVal val="visible"/>
                                      </p:to>
                                    </p:set>
                                    <p:animEffect transition="in" filter="fade">
                                      <p:cBhvr>
                                        <p:cTn id="57" dur="500"/>
                                        <p:tgtEl>
                                          <p:spTgt spid="2">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ppt_x"/>
                                          </p:val>
                                        </p:tav>
                                        <p:tav tm="100000">
                                          <p:val>
                                            <p:strVal val="#ppt_x"/>
                                          </p:val>
                                        </p:tav>
                                      </p:tavLst>
                                    </p:anim>
                                    <p:anim calcmode="lin" valueType="num">
                                      <p:cBhvr additive="base">
                                        <p:cTn id="63" dur="50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 calcmode="lin" valueType="num">
                                      <p:cBhvr additive="base">
                                        <p:cTn id="66" dur="500" fill="hold"/>
                                        <p:tgtEl>
                                          <p:spTgt spid="5"/>
                                        </p:tgtEl>
                                        <p:attrNameLst>
                                          <p:attrName>ppt_x</p:attrName>
                                        </p:attrNameLst>
                                      </p:cBhvr>
                                      <p:tavLst>
                                        <p:tav tm="0">
                                          <p:val>
                                            <p:strVal val="#ppt_x"/>
                                          </p:val>
                                        </p:tav>
                                        <p:tav tm="100000">
                                          <p:val>
                                            <p:strVal val="#ppt_x"/>
                                          </p:val>
                                        </p:tav>
                                      </p:tavLst>
                                    </p:anim>
                                    <p:anim calcmode="lin" valueType="num">
                                      <p:cBhvr additive="base">
                                        <p:cTn id="6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5"/>
          <p:cNvSpPr txBox="1">
            <a:spLocks noGrp="1" noRot="1" noMove="1" noResize="1" noEditPoints="1" noAdjustHandles="1" noChangeArrowheads="1" noChangeShapeType="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740" name="Google Shape;740;p35"/>
          <p:cNvSpPr txBox="1">
            <a:spLocks noGrp="1"/>
          </p:cNvSpPr>
          <p:nvPr>
            <p:ph type="subTitle" idx="3"/>
          </p:nvPr>
        </p:nvSpPr>
        <p:spPr>
          <a:xfrm>
            <a:off x="595762" y="3885772"/>
            <a:ext cx="2744723"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MVC and why we use it.</a:t>
            </a:r>
            <a:endParaRPr dirty="0">
              <a:solidFill>
                <a:srgbClr val="666666"/>
              </a:solidFill>
            </a:endParaRPr>
          </a:p>
        </p:txBody>
      </p:sp>
      <p:sp>
        <p:nvSpPr>
          <p:cNvPr id="741" name="Google Shape;741;p35"/>
          <p:cNvSpPr txBox="1">
            <a:spLocks noGrp="1"/>
          </p:cNvSpPr>
          <p:nvPr>
            <p:ph type="subTitle" idx="1"/>
          </p:nvPr>
        </p:nvSpPr>
        <p:spPr>
          <a:xfrm>
            <a:off x="3281663" y="2239301"/>
            <a:ext cx="2449044" cy="604200"/>
          </a:xfrm>
          <a:prstGeom prst="rect">
            <a:avLst/>
          </a:prstGeom>
        </p:spPr>
        <p:txBody>
          <a:bodyPr spcFirstLastPara="1" wrap="square" lIns="91425" tIns="91425" rIns="91425" bIns="91425" anchor="t" anchorCtr="0">
            <a:noAutofit/>
          </a:bodyPr>
          <a:lstStyle/>
          <a:p>
            <a:pPr marL="0" indent="0"/>
            <a:r>
              <a:rPr lang="en-US" dirty="0"/>
              <a:t>Familiarize ourselves with its structure and atlas</a:t>
            </a:r>
          </a:p>
        </p:txBody>
      </p:sp>
      <p:sp>
        <p:nvSpPr>
          <p:cNvPr id="744" name="Google Shape;744;p35"/>
          <p:cNvSpPr txBox="1">
            <a:spLocks noGrp="1"/>
          </p:cNvSpPr>
          <p:nvPr>
            <p:ph type="title" idx="5"/>
          </p:nvPr>
        </p:nvSpPr>
        <p:spPr>
          <a:xfrm>
            <a:off x="3281661" y="1395356"/>
            <a:ext cx="678338"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747" name="Google Shape;747;p35"/>
          <p:cNvSpPr txBox="1">
            <a:spLocks noGrp="1"/>
          </p:cNvSpPr>
          <p:nvPr>
            <p:ph type="title" idx="6"/>
          </p:nvPr>
        </p:nvSpPr>
        <p:spPr>
          <a:xfrm>
            <a:off x="592835" y="3016394"/>
            <a:ext cx="833369"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748" name="Google Shape;748;p35"/>
          <p:cNvSpPr txBox="1">
            <a:spLocks noGrp="1"/>
          </p:cNvSpPr>
          <p:nvPr>
            <p:ph type="subTitle" idx="9"/>
          </p:nvPr>
        </p:nvSpPr>
        <p:spPr>
          <a:xfrm>
            <a:off x="3281661" y="1866056"/>
            <a:ext cx="2449046" cy="448500"/>
          </a:xfrm>
          <a:prstGeom prst="rect">
            <a:avLst/>
          </a:prstGeom>
        </p:spPr>
        <p:txBody>
          <a:bodyPr spcFirstLastPara="1" wrap="square" lIns="91425" tIns="91425" rIns="91425" bIns="91425" anchor="b" anchorCtr="0">
            <a:noAutofit/>
          </a:bodyPr>
          <a:lstStyle/>
          <a:p>
            <a:pPr marL="0" lvl="0" indent="0"/>
            <a:r>
              <a:rPr lang="en-US" sz="1800" dirty="0"/>
              <a:t>MongoDB</a:t>
            </a:r>
            <a:r>
              <a:rPr lang="en" sz="1800" dirty="0"/>
              <a:t> </a:t>
            </a:r>
            <a:endParaRPr sz="1800" dirty="0"/>
          </a:p>
        </p:txBody>
      </p:sp>
      <p:sp>
        <p:nvSpPr>
          <p:cNvPr id="750" name="Google Shape;750;p35"/>
          <p:cNvSpPr txBox="1">
            <a:spLocks noGrp="1"/>
          </p:cNvSpPr>
          <p:nvPr>
            <p:ph type="subTitle" idx="14"/>
          </p:nvPr>
        </p:nvSpPr>
        <p:spPr>
          <a:xfrm>
            <a:off x="595762" y="3488038"/>
            <a:ext cx="2744723" cy="4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MVC</a:t>
            </a:r>
            <a:endParaRPr sz="1800" dirty="0"/>
          </a:p>
        </p:txBody>
      </p:sp>
      <p:sp>
        <p:nvSpPr>
          <p:cNvPr id="5" name="Google Shape;743;p35">
            <a:extLst>
              <a:ext uri="{FF2B5EF4-FFF2-40B4-BE49-F238E27FC236}">
                <a16:creationId xmlns:a16="http://schemas.microsoft.com/office/drawing/2014/main" id="{D7804F35-595A-42EE-BC9C-5021A5B02BEE}"/>
              </a:ext>
            </a:extLst>
          </p:cNvPr>
          <p:cNvSpPr txBox="1">
            <a:spLocks/>
          </p:cNvSpPr>
          <p:nvPr/>
        </p:nvSpPr>
        <p:spPr>
          <a:xfrm>
            <a:off x="5970487" y="2235531"/>
            <a:ext cx="2649768" cy="60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lvl="0" indent="0"/>
            <a:r>
              <a:rPr lang="en-US" dirty="0"/>
              <a:t>Use MongoDB driver for CRUD.</a:t>
            </a:r>
          </a:p>
        </p:txBody>
      </p:sp>
      <p:sp>
        <p:nvSpPr>
          <p:cNvPr id="6" name="Google Shape;746;p35">
            <a:extLst>
              <a:ext uri="{FF2B5EF4-FFF2-40B4-BE49-F238E27FC236}">
                <a16:creationId xmlns:a16="http://schemas.microsoft.com/office/drawing/2014/main" id="{A78C2104-589D-C51E-9453-A0A58DD0BB64}"/>
              </a:ext>
            </a:extLst>
          </p:cNvPr>
          <p:cNvSpPr txBox="1">
            <a:spLocks/>
          </p:cNvSpPr>
          <p:nvPr/>
        </p:nvSpPr>
        <p:spPr>
          <a:xfrm>
            <a:off x="5970487" y="1391660"/>
            <a:ext cx="804538" cy="47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dirty="0"/>
              <a:t>03</a:t>
            </a:r>
          </a:p>
        </p:txBody>
      </p:sp>
      <p:sp>
        <p:nvSpPr>
          <p:cNvPr id="7" name="Google Shape;751;p35">
            <a:extLst>
              <a:ext uri="{FF2B5EF4-FFF2-40B4-BE49-F238E27FC236}">
                <a16:creationId xmlns:a16="http://schemas.microsoft.com/office/drawing/2014/main" id="{7FC7BB6E-00B5-B540-6238-A74CF67E6A4B}"/>
              </a:ext>
            </a:extLst>
          </p:cNvPr>
          <p:cNvSpPr txBox="1">
            <a:spLocks/>
          </p:cNvSpPr>
          <p:nvPr/>
        </p:nvSpPr>
        <p:spPr>
          <a:xfrm>
            <a:off x="5970488" y="1862136"/>
            <a:ext cx="2649768"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r>
              <a:rPr lang="en-US" sz="1800" dirty="0"/>
              <a:t>CRUD</a:t>
            </a:r>
          </a:p>
        </p:txBody>
      </p:sp>
      <p:sp>
        <p:nvSpPr>
          <p:cNvPr id="8" name="Google Shape;742;p35">
            <a:extLst>
              <a:ext uri="{FF2B5EF4-FFF2-40B4-BE49-F238E27FC236}">
                <a16:creationId xmlns:a16="http://schemas.microsoft.com/office/drawing/2014/main" id="{ADB6E231-8090-DCD3-4255-3947F4C4DA16}"/>
              </a:ext>
            </a:extLst>
          </p:cNvPr>
          <p:cNvSpPr txBox="1">
            <a:spLocks/>
          </p:cNvSpPr>
          <p:nvPr/>
        </p:nvSpPr>
        <p:spPr>
          <a:xfrm>
            <a:off x="592835" y="2263790"/>
            <a:ext cx="2449046" cy="60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lvl="0" indent="0"/>
            <a:r>
              <a:rPr lang="en-US" dirty="0"/>
              <a:t>Different types and when to use them</a:t>
            </a:r>
          </a:p>
        </p:txBody>
      </p:sp>
      <p:sp>
        <p:nvSpPr>
          <p:cNvPr id="9" name="Google Shape;745;p35">
            <a:extLst>
              <a:ext uri="{FF2B5EF4-FFF2-40B4-BE49-F238E27FC236}">
                <a16:creationId xmlns:a16="http://schemas.microsoft.com/office/drawing/2014/main" id="{D3D79EA2-63D5-BCE7-B495-E9D0A5968F66}"/>
              </a:ext>
            </a:extLst>
          </p:cNvPr>
          <p:cNvSpPr txBox="1">
            <a:spLocks/>
          </p:cNvSpPr>
          <p:nvPr/>
        </p:nvSpPr>
        <p:spPr>
          <a:xfrm>
            <a:off x="592835" y="1419845"/>
            <a:ext cx="743594" cy="47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dirty="0"/>
              <a:t>01</a:t>
            </a:r>
          </a:p>
        </p:txBody>
      </p:sp>
      <p:sp>
        <p:nvSpPr>
          <p:cNvPr id="10" name="Google Shape;749;p35">
            <a:extLst>
              <a:ext uri="{FF2B5EF4-FFF2-40B4-BE49-F238E27FC236}">
                <a16:creationId xmlns:a16="http://schemas.microsoft.com/office/drawing/2014/main" id="{805AD270-81C3-872A-852E-04B4894E5100}"/>
              </a:ext>
            </a:extLst>
          </p:cNvPr>
          <p:cNvSpPr txBox="1">
            <a:spLocks/>
          </p:cNvSpPr>
          <p:nvPr/>
        </p:nvSpPr>
        <p:spPr>
          <a:xfrm>
            <a:off x="592836" y="1890545"/>
            <a:ext cx="2449046"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sz="1800" dirty="0"/>
              <a:t>Databases</a:t>
            </a:r>
            <a:r>
              <a:rPr lang="en-US" sz="1800" dirty="0"/>
              <a:t> </a:t>
            </a:r>
          </a:p>
        </p:txBody>
      </p:sp>
      <p:sp>
        <p:nvSpPr>
          <p:cNvPr id="11" name="Google Shape;740;p35">
            <a:extLst>
              <a:ext uri="{FF2B5EF4-FFF2-40B4-BE49-F238E27FC236}">
                <a16:creationId xmlns:a16="http://schemas.microsoft.com/office/drawing/2014/main" id="{DA148827-A377-019C-B693-B2656D2CF6EF}"/>
              </a:ext>
            </a:extLst>
          </p:cNvPr>
          <p:cNvSpPr txBox="1">
            <a:spLocks/>
          </p:cNvSpPr>
          <p:nvPr/>
        </p:nvSpPr>
        <p:spPr>
          <a:xfrm>
            <a:off x="3281663" y="3901535"/>
            <a:ext cx="2744723" cy="60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US" dirty="0"/>
              <a:t>An example wrapping up the session deliverables</a:t>
            </a:r>
            <a:endParaRPr lang="en-US" dirty="0">
              <a:solidFill>
                <a:srgbClr val="666666"/>
              </a:solidFill>
            </a:endParaRPr>
          </a:p>
        </p:txBody>
      </p:sp>
      <p:sp>
        <p:nvSpPr>
          <p:cNvPr id="12" name="Google Shape;747;p35">
            <a:extLst>
              <a:ext uri="{FF2B5EF4-FFF2-40B4-BE49-F238E27FC236}">
                <a16:creationId xmlns:a16="http://schemas.microsoft.com/office/drawing/2014/main" id="{2F928D92-7D92-69E8-9D91-F96033A085A0}"/>
              </a:ext>
            </a:extLst>
          </p:cNvPr>
          <p:cNvSpPr txBox="1">
            <a:spLocks/>
          </p:cNvSpPr>
          <p:nvPr/>
        </p:nvSpPr>
        <p:spPr>
          <a:xfrm>
            <a:off x="3278734" y="3051008"/>
            <a:ext cx="833369" cy="47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dirty="0"/>
              <a:t>05</a:t>
            </a:r>
          </a:p>
        </p:txBody>
      </p:sp>
      <p:sp>
        <p:nvSpPr>
          <p:cNvPr id="13" name="Google Shape;750;p35">
            <a:extLst>
              <a:ext uri="{FF2B5EF4-FFF2-40B4-BE49-F238E27FC236}">
                <a16:creationId xmlns:a16="http://schemas.microsoft.com/office/drawing/2014/main" id="{BC602D54-B5E6-AEFB-0BA1-C806181FC519}"/>
              </a:ext>
            </a:extLst>
          </p:cNvPr>
          <p:cNvSpPr txBox="1">
            <a:spLocks/>
          </p:cNvSpPr>
          <p:nvPr/>
        </p:nvSpPr>
        <p:spPr>
          <a:xfrm>
            <a:off x="3281661" y="3528140"/>
            <a:ext cx="2744723"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dirty="0"/>
              <a:t>Wrap Up 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41">
                                            <p:txEl>
                                              <p:pRg st="0" end="0"/>
                                            </p:txEl>
                                          </p:spTgt>
                                        </p:tgtEl>
                                        <p:attrNameLst>
                                          <p:attrName>style.visibility</p:attrName>
                                        </p:attrNameLst>
                                      </p:cBhvr>
                                      <p:to>
                                        <p:strVal val="visible"/>
                                      </p:to>
                                    </p:set>
                                    <p:animEffect transition="in" filter="wipe(left)">
                                      <p:cBhvr>
                                        <p:cTn id="18" dur="500"/>
                                        <p:tgtEl>
                                          <p:spTgt spid="741">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44"/>
                                        </p:tgtEl>
                                        <p:attrNameLst>
                                          <p:attrName>style.visibility</p:attrName>
                                        </p:attrNameLst>
                                      </p:cBhvr>
                                      <p:to>
                                        <p:strVal val="visible"/>
                                      </p:to>
                                    </p:set>
                                    <p:animEffect transition="in" filter="wipe(left)">
                                      <p:cBhvr>
                                        <p:cTn id="21" dur="500"/>
                                        <p:tgtEl>
                                          <p:spTgt spid="74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48">
                                            <p:txEl>
                                              <p:pRg st="0" end="0"/>
                                            </p:txEl>
                                          </p:spTgt>
                                        </p:tgtEl>
                                        <p:attrNameLst>
                                          <p:attrName>style.visibility</p:attrName>
                                        </p:attrNameLst>
                                      </p:cBhvr>
                                      <p:to>
                                        <p:strVal val="visible"/>
                                      </p:to>
                                    </p:set>
                                    <p:animEffect transition="in" filter="wipe(left)">
                                      <p:cBhvr>
                                        <p:cTn id="24" dur="500"/>
                                        <p:tgtEl>
                                          <p:spTgt spid="74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40">
                                            <p:txEl>
                                              <p:pRg st="0" end="0"/>
                                            </p:txEl>
                                          </p:spTgt>
                                        </p:tgtEl>
                                        <p:attrNameLst>
                                          <p:attrName>style.visibility</p:attrName>
                                        </p:attrNameLst>
                                      </p:cBhvr>
                                      <p:to>
                                        <p:strVal val="visible"/>
                                      </p:to>
                                    </p:set>
                                    <p:animEffect transition="in" filter="wipe(left)">
                                      <p:cBhvr>
                                        <p:cTn id="40" dur="500"/>
                                        <p:tgtEl>
                                          <p:spTgt spid="740">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47"/>
                                        </p:tgtEl>
                                        <p:attrNameLst>
                                          <p:attrName>style.visibility</p:attrName>
                                        </p:attrNameLst>
                                      </p:cBhvr>
                                      <p:to>
                                        <p:strVal val="visible"/>
                                      </p:to>
                                    </p:set>
                                    <p:animEffect transition="in" filter="wipe(left)">
                                      <p:cBhvr>
                                        <p:cTn id="43" dur="500"/>
                                        <p:tgtEl>
                                          <p:spTgt spid="74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750">
                                            <p:txEl>
                                              <p:pRg st="0" end="0"/>
                                            </p:txEl>
                                          </p:spTgt>
                                        </p:tgtEl>
                                        <p:attrNameLst>
                                          <p:attrName>style.visibility</p:attrName>
                                        </p:attrNameLst>
                                      </p:cBhvr>
                                      <p:to>
                                        <p:strVal val="visible"/>
                                      </p:to>
                                    </p:set>
                                    <p:animEffect transition="in" filter="wipe(left)">
                                      <p:cBhvr>
                                        <p:cTn id="46" dur="500"/>
                                        <p:tgtEl>
                                          <p:spTgt spid="75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wipe(left)">
                                      <p:cBhvr>
                                        <p:cTn id="51" dur="500"/>
                                        <p:tgtEl>
                                          <p:spTgt spid="11">
                                            <p:txEl>
                                              <p:pRg st="0" end="0"/>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wipe(left)">
                                      <p:cBhvr>
                                        <p:cTn id="5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 grpId="0" build="p"/>
      <p:bldP spid="741" grpId="0" build="p"/>
      <p:bldP spid="744" grpId="0"/>
      <p:bldP spid="747" grpId="0"/>
      <p:bldP spid="748" grpId="0" build="p"/>
      <p:bldP spid="750" grpId="0" build="p"/>
      <p:bldP spid="5" grpId="0"/>
      <p:bldP spid="6" grpId="0"/>
      <p:bldP spid="7" grpId="0"/>
      <p:bldP spid="8" grpId="0" build="p"/>
      <p:bldP spid="9" grpId="0"/>
      <p:bldP spid="10" grpId="0" build="p"/>
      <p:bldP spid="11" grpId="0" build="p"/>
      <p:bldP spid="12" grpId="0"/>
      <p:bldP spid="1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Environment Variables</a:t>
            </a: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59F5047-049E-FC02-698C-46DB637E4776}"/>
              </a:ext>
            </a:extLst>
          </p:cNvPr>
          <p:cNvSpPr txBox="1"/>
          <p:nvPr/>
        </p:nvSpPr>
        <p:spPr>
          <a:xfrm>
            <a:off x="668968" y="1020613"/>
            <a:ext cx="5459104" cy="2893100"/>
          </a:xfrm>
          <a:prstGeom prst="rect">
            <a:avLst/>
          </a:prstGeom>
          <a:noFill/>
        </p:spPr>
        <p:txBody>
          <a:bodyPr wrap="square" rtlCol="0">
            <a:spAutoFit/>
          </a:bodyPr>
          <a:lstStyle/>
          <a:p>
            <a:pPr algn="l"/>
            <a:endParaRPr lang="en-US" dirty="0">
              <a:solidFill>
                <a:schemeClr val="tx1"/>
              </a:solidFill>
              <a:latin typeface="-apple-system"/>
            </a:endParaRPr>
          </a:p>
          <a:p>
            <a:pPr marL="285750" indent="-285750" algn="l">
              <a:buFont typeface="Arial" panose="020B0604020202020204" pitchFamily="34" charset="0"/>
              <a:buChar char="•"/>
            </a:pPr>
            <a:r>
              <a:rPr lang="en-US" b="0" i="0" dirty="0">
                <a:solidFill>
                  <a:schemeClr val="tx1"/>
                </a:solidFill>
                <a:effectLst/>
                <a:latin typeface="-apple-system"/>
              </a:rPr>
              <a:t>It protects your sensitive data (such as passwords, keys , etc.) from being exposed as they are excluded from the version control system (Git)</a:t>
            </a:r>
          </a:p>
          <a:p>
            <a:pPr marL="285750" indent="-285750" algn="l">
              <a:buFont typeface="Arial" panose="020B0604020202020204" pitchFamily="34" charset="0"/>
              <a:buChar char="•"/>
            </a:pPr>
            <a:endParaRPr lang="en-US" b="0" i="0" dirty="0">
              <a:solidFill>
                <a:schemeClr val="tx1"/>
              </a:solidFill>
              <a:effectLst/>
              <a:latin typeface="-apple-system"/>
            </a:endParaRPr>
          </a:p>
          <a:p>
            <a:pPr marL="285750" indent="-285750" algn="l">
              <a:buFont typeface="Arial" panose="020B0604020202020204" pitchFamily="34" charset="0"/>
              <a:buChar char="•"/>
            </a:pPr>
            <a:r>
              <a:rPr lang="en-US" dirty="0">
                <a:solidFill>
                  <a:schemeClr val="tx1"/>
                </a:solidFill>
                <a:latin typeface="-apple-system"/>
              </a:rPr>
              <a:t>You can choose whether to work on the production environment that is ready for end users or the one for testing and so on.</a:t>
            </a:r>
          </a:p>
          <a:p>
            <a:pPr marL="285750" indent="-285750" algn="l">
              <a:buFont typeface="Arial" panose="020B0604020202020204" pitchFamily="34" charset="0"/>
              <a:buChar char="•"/>
            </a:pPr>
            <a:endParaRPr lang="en-US" b="0" i="0" dirty="0">
              <a:solidFill>
                <a:schemeClr val="tx1"/>
              </a:solidFill>
              <a:effectLst/>
              <a:latin typeface="-apple-system"/>
            </a:endParaRPr>
          </a:p>
          <a:p>
            <a:pPr marL="285750" indent="-285750" algn="l">
              <a:buFont typeface="Arial" panose="020B0604020202020204" pitchFamily="34" charset="0"/>
              <a:buChar char="•"/>
            </a:pPr>
            <a:r>
              <a:rPr lang="en-US" dirty="0">
                <a:solidFill>
                  <a:schemeClr val="tx1"/>
                </a:solidFill>
                <a:latin typeface="-apple-system"/>
              </a:rPr>
              <a:t>You can access all the env variables in node from the </a:t>
            </a:r>
            <a:r>
              <a:rPr lang="en-US" dirty="0" err="1">
                <a:solidFill>
                  <a:schemeClr val="tx1"/>
                </a:solidFill>
                <a:latin typeface="-apple-system"/>
              </a:rPr>
              <a:t>process.env</a:t>
            </a:r>
            <a:r>
              <a:rPr lang="en-US" dirty="0">
                <a:solidFill>
                  <a:schemeClr val="tx1"/>
                </a:solidFill>
                <a:latin typeface="-apple-system"/>
              </a:rPr>
              <a:t> object </a:t>
            </a:r>
            <a:r>
              <a:rPr lang="en-US" dirty="0" err="1">
                <a:solidFill>
                  <a:schemeClr val="tx1"/>
                </a:solidFill>
                <a:latin typeface="-apple-system"/>
              </a:rPr>
              <a:t>eg</a:t>
            </a:r>
            <a:r>
              <a:rPr lang="en-US" dirty="0">
                <a:solidFill>
                  <a:schemeClr val="tx1"/>
                </a:solidFill>
                <a:latin typeface="-apple-system"/>
              </a:rPr>
              <a:t>: </a:t>
            </a:r>
            <a:r>
              <a:rPr lang="en-US" dirty="0" err="1">
                <a:solidFill>
                  <a:schemeClr val="tx1"/>
                </a:solidFill>
                <a:latin typeface="-apple-system"/>
              </a:rPr>
              <a:t>process.env.PORT</a:t>
            </a:r>
            <a:endParaRPr lang="en-US" dirty="0">
              <a:solidFill>
                <a:schemeClr val="tx1"/>
              </a:solidFill>
              <a:latin typeface="-apple-system"/>
            </a:endParaRPr>
          </a:p>
          <a:p>
            <a:pPr marL="285750" indent="-285750" algn="l">
              <a:buFont typeface="Arial" panose="020B0604020202020204" pitchFamily="34" charset="0"/>
              <a:buChar char="•"/>
            </a:pPr>
            <a:endParaRPr lang="en-US" b="0" i="0" dirty="0">
              <a:solidFill>
                <a:schemeClr val="tx1"/>
              </a:solidFill>
              <a:effectLst/>
              <a:latin typeface="-apple-system"/>
            </a:endParaRPr>
          </a:p>
          <a:p>
            <a:pPr marL="285750" indent="-285750" algn="l">
              <a:buFont typeface="Arial" panose="020B0604020202020204" pitchFamily="34" charset="0"/>
              <a:buChar char="•"/>
            </a:pPr>
            <a:r>
              <a:rPr lang="en-US" b="0" i="0" dirty="0">
                <a:solidFill>
                  <a:schemeClr val="tx1"/>
                </a:solidFill>
                <a:effectLst/>
                <a:latin typeface="-apple-system"/>
              </a:rPr>
              <a:t>The most common way</a:t>
            </a:r>
            <a:r>
              <a:rPr lang="en-US" dirty="0">
                <a:solidFill>
                  <a:schemeClr val="tx1"/>
                </a:solidFill>
                <a:latin typeface="-apple-system"/>
              </a:rPr>
              <a:t> to use these is to save the env variables in a .env file and use them using the </a:t>
            </a:r>
            <a:r>
              <a:rPr lang="en-US" dirty="0" err="1">
                <a:solidFill>
                  <a:schemeClr val="tx1"/>
                </a:solidFill>
                <a:latin typeface="-apple-system"/>
              </a:rPr>
              <a:t>dotenv</a:t>
            </a:r>
            <a:r>
              <a:rPr lang="en-US" dirty="0">
                <a:solidFill>
                  <a:schemeClr val="tx1"/>
                </a:solidFill>
                <a:latin typeface="-apple-system"/>
              </a:rPr>
              <a:t> package.</a:t>
            </a:r>
            <a:endParaRPr lang="en-US" b="0" i="0" dirty="0">
              <a:solidFill>
                <a:schemeClr val="tx1"/>
              </a:solidFill>
              <a:effectLst/>
              <a:latin typeface="-apple-system"/>
            </a:endParaRPr>
          </a:p>
        </p:txBody>
      </p:sp>
      <p:pic>
        <p:nvPicPr>
          <p:cNvPr id="21" name="Picture 20">
            <a:extLst>
              <a:ext uri="{FF2B5EF4-FFF2-40B4-BE49-F238E27FC236}">
                <a16:creationId xmlns:a16="http://schemas.microsoft.com/office/drawing/2014/main" id="{298905EF-58A9-B231-0289-258B3273E26C}"/>
              </a:ext>
            </a:extLst>
          </p:cNvPr>
          <p:cNvPicPr>
            <a:picLocks noChangeAspect="1"/>
          </p:cNvPicPr>
          <p:nvPr/>
        </p:nvPicPr>
        <p:blipFill>
          <a:blip r:embed="rId3"/>
          <a:stretch>
            <a:fillRect/>
          </a:stretch>
        </p:blipFill>
        <p:spPr>
          <a:xfrm>
            <a:off x="3062946" y="3993521"/>
            <a:ext cx="2333951" cy="704948"/>
          </a:xfrm>
          <a:prstGeom prst="rect">
            <a:avLst/>
          </a:prstGeom>
        </p:spPr>
      </p:pic>
    </p:spTree>
    <p:extLst>
      <p:ext uri="{BB962C8B-B14F-4D97-AF65-F5344CB8AC3E}">
        <p14:creationId xmlns:p14="http://schemas.microsoft.com/office/powerpoint/2010/main" val="5049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dotenv</a:t>
            </a: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59F5047-049E-FC02-698C-46DB637E4776}"/>
              </a:ext>
            </a:extLst>
          </p:cNvPr>
          <p:cNvSpPr txBox="1"/>
          <p:nvPr/>
        </p:nvSpPr>
        <p:spPr>
          <a:xfrm>
            <a:off x="668968" y="1020613"/>
            <a:ext cx="5459104" cy="3539430"/>
          </a:xfrm>
          <a:prstGeom prst="rect">
            <a:avLst/>
          </a:prstGeom>
          <a:noFill/>
        </p:spPr>
        <p:txBody>
          <a:bodyPr wrap="square" rtlCol="0">
            <a:spAutoFit/>
          </a:bodyPr>
          <a:lstStyle/>
          <a:p>
            <a:pPr algn="l"/>
            <a:endParaRPr lang="en-US" dirty="0">
              <a:solidFill>
                <a:schemeClr val="tx1"/>
              </a:solidFill>
              <a:latin typeface="-apple-system"/>
            </a:endParaRPr>
          </a:p>
          <a:p>
            <a:pPr marL="285750" indent="-285750" algn="l">
              <a:buFont typeface="Arial" panose="020B0604020202020204" pitchFamily="34" charset="0"/>
              <a:buChar char="•"/>
            </a:pPr>
            <a:r>
              <a:rPr lang="en-US" b="0" i="0" dirty="0">
                <a:solidFill>
                  <a:schemeClr val="tx1"/>
                </a:solidFill>
                <a:effectLst/>
                <a:latin typeface="-apple-system"/>
              </a:rPr>
              <a:t>It’s a package that allows you to load the env variables in the .env file onto the </a:t>
            </a:r>
            <a:r>
              <a:rPr lang="en-US" b="0" i="0" dirty="0" err="1">
                <a:solidFill>
                  <a:schemeClr val="tx1"/>
                </a:solidFill>
                <a:effectLst/>
                <a:latin typeface="-apple-system"/>
              </a:rPr>
              <a:t>process.env</a:t>
            </a:r>
            <a:r>
              <a:rPr lang="en-US" b="0" i="0" dirty="0">
                <a:solidFill>
                  <a:schemeClr val="tx1"/>
                </a:solidFill>
                <a:effectLst/>
                <a:latin typeface="-apple-system"/>
              </a:rPr>
              <a:t> object in node.</a:t>
            </a:r>
          </a:p>
          <a:p>
            <a:pPr marL="285750" indent="-285750" algn="l">
              <a:buFont typeface="Arial" panose="020B0604020202020204" pitchFamily="34" charset="0"/>
              <a:buChar char="•"/>
            </a:pPr>
            <a:endParaRPr lang="en-US" dirty="0">
              <a:solidFill>
                <a:schemeClr val="tx1"/>
              </a:solidFill>
              <a:latin typeface="-apple-system"/>
            </a:endParaRPr>
          </a:p>
          <a:p>
            <a:pPr algn="l"/>
            <a:r>
              <a:rPr lang="en-US" b="0" i="0" dirty="0">
                <a:solidFill>
                  <a:schemeClr val="tx1"/>
                </a:solidFill>
                <a:effectLst/>
                <a:latin typeface="-apple-system"/>
              </a:rPr>
              <a:t>Installation Steps: </a:t>
            </a:r>
          </a:p>
          <a:p>
            <a:pPr marL="285750" indent="-285750" algn="l">
              <a:buFont typeface="Arial" panose="020B0604020202020204" pitchFamily="34" charset="0"/>
              <a:buChar char="•"/>
            </a:pPr>
            <a:r>
              <a:rPr lang="en-US" dirty="0">
                <a:solidFill>
                  <a:schemeClr val="tx1"/>
                </a:solidFill>
                <a:latin typeface="-apple-system"/>
              </a:rPr>
              <a:t>Install the package</a:t>
            </a:r>
          </a:p>
          <a:p>
            <a:pPr marL="285750" indent="-285750" algn="l">
              <a:buFont typeface="Arial" panose="020B0604020202020204" pitchFamily="34" charset="0"/>
              <a:buChar char="•"/>
            </a:pPr>
            <a:endParaRPr lang="en-US" dirty="0">
              <a:solidFill>
                <a:schemeClr val="tx1"/>
              </a:solidFill>
              <a:latin typeface="-apple-system"/>
            </a:endParaRPr>
          </a:p>
          <a:p>
            <a:pPr marL="285750" indent="-285750" algn="l">
              <a:buFont typeface="Arial" panose="020B0604020202020204" pitchFamily="34" charset="0"/>
              <a:buChar char="•"/>
            </a:pPr>
            <a:r>
              <a:rPr lang="en-US" dirty="0">
                <a:solidFill>
                  <a:schemeClr val="tx1"/>
                </a:solidFill>
                <a:latin typeface="-apple-system"/>
              </a:rPr>
              <a:t>Require the package and call the config function </a:t>
            </a:r>
          </a:p>
          <a:p>
            <a:pPr marL="285750" indent="-285750" algn="l">
              <a:buFont typeface="Arial" panose="020B0604020202020204" pitchFamily="34" charset="0"/>
              <a:buChar char="•"/>
            </a:pPr>
            <a:endParaRPr lang="en-US" b="0" i="0" dirty="0">
              <a:solidFill>
                <a:schemeClr val="tx1"/>
              </a:solidFill>
              <a:effectLst/>
              <a:latin typeface="-apple-system"/>
            </a:endParaRPr>
          </a:p>
          <a:p>
            <a:pPr marL="285750" indent="-285750" algn="l">
              <a:buFont typeface="Arial" panose="020B0604020202020204" pitchFamily="34" charset="0"/>
              <a:buChar char="•"/>
            </a:pPr>
            <a:endParaRPr lang="en-US" dirty="0">
              <a:solidFill>
                <a:schemeClr val="tx1"/>
              </a:solidFill>
              <a:latin typeface="-apple-system"/>
            </a:endParaRPr>
          </a:p>
          <a:p>
            <a:pPr marL="285750" indent="-285750" algn="l">
              <a:buFont typeface="Arial" panose="020B0604020202020204" pitchFamily="34" charset="0"/>
              <a:buChar char="•"/>
            </a:pPr>
            <a:endParaRPr lang="en-US" b="0" i="0" dirty="0">
              <a:solidFill>
                <a:schemeClr val="tx1"/>
              </a:solidFill>
              <a:effectLst/>
              <a:latin typeface="-apple-system"/>
            </a:endParaRPr>
          </a:p>
          <a:p>
            <a:pPr marL="285750" indent="-285750" algn="l">
              <a:buFont typeface="Arial" panose="020B0604020202020204" pitchFamily="34" charset="0"/>
              <a:buChar char="•"/>
            </a:pPr>
            <a:endParaRPr lang="en-US" dirty="0">
              <a:solidFill>
                <a:schemeClr val="tx1"/>
              </a:solidFill>
              <a:latin typeface="-apple-system"/>
            </a:endParaRPr>
          </a:p>
          <a:p>
            <a:pPr marL="285750" indent="-285750" algn="l">
              <a:buFont typeface="Arial" panose="020B0604020202020204" pitchFamily="34" charset="0"/>
              <a:buChar char="•"/>
            </a:pPr>
            <a:r>
              <a:rPr lang="en-US" b="0" i="0" dirty="0">
                <a:solidFill>
                  <a:schemeClr val="tx1"/>
                </a:solidFill>
                <a:effectLst/>
                <a:latin typeface="-apple-system"/>
              </a:rPr>
              <a:t>Then you can call these values from inside the server using the </a:t>
            </a:r>
            <a:r>
              <a:rPr lang="en-US" b="0" i="0" dirty="0" err="1">
                <a:solidFill>
                  <a:schemeClr val="tx1"/>
                </a:solidFill>
                <a:effectLst/>
                <a:latin typeface="-apple-system"/>
              </a:rPr>
              <a:t>process.env</a:t>
            </a:r>
            <a:r>
              <a:rPr lang="en-US" b="0" i="0" dirty="0">
                <a:solidFill>
                  <a:schemeClr val="tx1"/>
                </a:solidFill>
                <a:effectLst/>
                <a:latin typeface="-apple-system"/>
              </a:rPr>
              <a:t> object </a:t>
            </a:r>
          </a:p>
          <a:p>
            <a:pPr marL="285750" lvl="1" indent="-285750">
              <a:buFont typeface="Arial" panose="020B0604020202020204" pitchFamily="34" charset="0"/>
              <a:buChar char="•"/>
            </a:pPr>
            <a:endParaRPr lang="en-US" b="0" i="0" dirty="0">
              <a:solidFill>
                <a:schemeClr val="tx1"/>
              </a:solidFill>
              <a:effectLst/>
              <a:latin typeface="-apple-system"/>
            </a:endParaRPr>
          </a:p>
          <a:p>
            <a:pPr algn="l"/>
            <a:endParaRPr lang="en-US" b="0" i="0" dirty="0">
              <a:solidFill>
                <a:schemeClr val="tx1"/>
              </a:solidFill>
              <a:effectLst/>
              <a:latin typeface="-apple-system"/>
            </a:endParaRPr>
          </a:p>
        </p:txBody>
      </p:sp>
      <p:pic>
        <p:nvPicPr>
          <p:cNvPr id="15" name="Picture 14">
            <a:extLst>
              <a:ext uri="{FF2B5EF4-FFF2-40B4-BE49-F238E27FC236}">
                <a16:creationId xmlns:a16="http://schemas.microsoft.com/office/drawing/2014/main" id="{C77ADCDD-1370-4E20-8859-565E14D94B04}"/>
              </a:ext>
            </a:extLst>
          </p:cNvPr>
          <p:cNvPicPr>
            <a:picLocks noChangeAspect="1"/>
          </p:cNvPicPr>
          <p:nvPr/>
        </p:nvPicPr>
        <p:blipFill>
          <a:blip r:embed="rId3"/>
          <a:stretch>
            <a:fillRect/>
          </a:stretch>
        </p:blipFill>
        <p:spPr>
          <a:xfrm>
            <a:off x="2411647" y="2889919"/>
            <a:ext cx="2791880" cy="453270"/>
          </a:xfrm>
          <a:prstGeom prst="rect">
            <a:avLst/>
          </a:prstGeom>
        </p:spPr>
      </p:pic>
      <p:pic>
        <p:nvPicPr>
          <p:cNvPr id="17" name="Picture 16" descr="A yellow background with black text&#10;&#10;Description automatically generated">
            <a:extLst>
              <a:ext uri="{FF2B5EF4-FFF2-40B4-BE49-F238E27FC236}">
                <a16:creationId xmlns:a16="http://schemas.microsoft.com/office/drawing/2014/main" id="{C003F55E-952E-43CA-DC27-D69D285DAABE}"/>
              </a:ext>
            </a:extLst>
          </p:cNvPr>
          <p:cNvPicPr>
            <a:picLocks noChangeAspect="1"/>
          </p:cNvPicPr>
          <p:nvPr/>
        </p:nvPicPr>
        <p:blipFill>
          <a:blip r:embed="rId4"/>
          <a:stretch>
            <a:fillRect/>
          </a:stretch>
        </p:blipFill>
        <p:spPr>
          <a:xfrm>
            <a:off x="7300222" y="1317203"/>
            <a:ext cx="1123778" cy="1123778"/>
          </a:xfrm>
          <a:prstGeom prst="rect">
            <a:avLst/>
          </a:prstGeom>
        </p:spPr>
      </p:pic>
      <p:pic>
        <p:nvPicPr>
          <p:cNvPr id="5" name="Picture 4">
            <a:extLst>
              <a:ext uri="{FF2B5EF4-FFF2-40B4-BE49-F238E27FC236}">
                <a16:creationId xmlns:a16="http://schemas.microsoft.com/office/drawing/2014/main" id="{B7467391-98F9-EE67-BEB6-4C7EBA638DE2}"/>
              </a:ext>
            </a:extLst>
          </p:cNvPr>
          <p:cNvPicPr>
            <a:picLocks noChangeAspect="1"/>
          </p:cNvPicPr>
          <p:nvPr/>
        </p:nvPicPr>
        <p:blipFill>
          <a:blip r:embed="rId5"/>
          <a:stretch>
            <a:fillRect/>
          </a:stretch>
        </p:blipFill>
        <p:spPr>
          <a:xfrm>
            <a:off x="2526107" y="2127137"/>
            <a:ext cx="1598561" cy="288816"/>
          </a:xfrm>
          <a:prstGeom prst="rect">
            <a:avLst/>
          </a:prstGeom>
        </p:spPr>
      </p:pic>
      <p:pic>
        <p:nvPicPr>
          <p:cNvPr id="7" name="Picture 6">
            <a:extLst>
              <a:ext uri="{FF2B5EF4-FFF2-40B4-BE49-F238E27FC236}">
                <a16:creationId xmlns:a16="http://schemas.microsoft.com/office/drawing/2014/main" id="{FF67F7BD-16A6-4E51-FA45-998CD74ACCCD}"/>
              </a:ext>
            </a:extLst>
          </p:cNvPr>
          <p:cNvPicPr>
            <a:picLocks noChangeAspect="1"/>
          </p:cNvPicPr>
          <p:nvPr/>
        </p:nvPicPr>
        <p:blipFill>
          <a:blip r:embed="rId6"/>
          <a:stretch>
            <a:fillRect/>
          </a:stretch>
        </p:blipFill>
        <p:spPr>
          <a:xfrm>
            <a:off x="2411647" y="4161946"/>
            <a:ext cx="2572926" cy="298406"/>
          </a:xfrm>
          <a:prstGeom prst="rect">
            <a:avLst/>
          </a:prstGeom>
        </p:spPr>
      </p:pic>
    </p:spTree>
    <p:extLst>
      <p:ext uri="{BB962C8B-B14F-4D97-AF65-F5344CB8AC3E}">
        <p14:creationId xmlns:p14="http://schemas.microsoft.com/office/powerpoint/2010/main" val="478588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MongoDB driver</a:t>
            </a:r>
            <a:endParaRPr dirty="0"/>
          </a:p>
        </p:txBody>
      </p:sp>
      <p:pic>
        <p:nvPicPr>
          <p:cNvPr id="3" name="Picture 2" descr="A logo with a green leaf&#10;&#10;Description automatically generated">
            <a:extLst>
              <a:ext uri="{FF2B5EF4-FFF2-40B4-BE49-F238E27FC236}">
                <a16:creationId xmlns:a16="http://schemas.microsoft.com/office/drawing/2014/main" id="{5ED45280-F3AD-162D-4BAF-E0AE3BD2233A}"/>
              </a:ext>
            </a:extLst>
          </p:cNvPr>
          <p:cNvPicPr>
            <a:picLocks noChangeAspect="1"/>
          </p:cNvPicPr>
          <p:nvPr/>
        </p:nvPicPr>
        <p:blipFill>
          <a:blip r:embed="rId3"/>
          <a:stretch>
            <a:fillRect/>
          </a:stretch>
        </p:blipFill>
        <p:spPr>
          <a:xfrm>
            <a:off x="6564671" y="865158"/>
            <a:ext cx="1984479" cy="1984479"/>
          </a:xfrm>
          <a:prstGeom prst="rect">
            <a:avLst/>
          </a:prstGeom>
        </p:spPr>
      </p:pic>
      <p:sp>
        <p:nvSpPr>
          <p:cNvPr id="4" name="TextBox 3">
            <a:extLst>
              <a:ext uri="{FF2B5EF4-FFF2-40B4-BE49-F238E27FC236}">
                <a16:creationId xmlns:a16="http://schemas.microsoft.com/office/drawing/2014/main" id="{9420C79E-7F8F-FEE6-19BC-8EA4978D90AE}"/>
              </a:ext>
            </a:extLst>
          </p:cNvPr>
          <p:cNvSpPr txBox="1"/>
          <p:nvPr/>
        </p:nvSpPr>
        <p:spPr>
          <a:xfrm>
            <a:off x="912784" y="1204809"/>
            <a:ext cx="5459104" cy="3539430"/>
          </a:xfrm>
          <a:prstGeom prst="rect">
            <a:avLst/>
          </a:prstGeom>
          <a:noFill/>
        </p:spPr>
        <p:txBody>
          <a:bodyPr wrap="square" rtlCol="0">
            <a:spAutoFit/>
          </a:bodyPr>
          <a:lstStyle/>
          <a:p>
            <a:pPr algn="l"/>
            <a:endParaRPr lang="en-US" dirty="0">
              <a:solidFill>
                <a:schemeClr val="tx1"/>
              </a:solidFill>
              <a:latin typeface="-apple-system"/>
            </a:endParaRPr>
          </a:p>
          <a:p>
            <a:pPr marL="285750" indent="-285750" algn="l">
              <a:buFont typeface="Arial" panose="020B0604020202020204" pitchFamily="34" charset="0"/>
              <a:buChar char="•"/>
            </a:pPr>
            <a:r>
              <a:rPr lang="en-US" b="0" i="0" dirty="0">
                <a:solidFill>
                  <a:schemeClr val="tx1"/>
                </a:solidFill>
                <a:effectLst/>
                <a:latin typeface="-apple-system"/>
              </a:rPr>
              <a:t>This is the driver that allows us to manipulate the </a:t>
            </a:r>
            <a:r>
              <a:rPr lang="en-US" b="0" i="0" dirty="0" err="1">
                <a:solidFill>
                  <a:schemeClr val="tx1"/>
                </a:solidFill>
                <a:effectLst/>
                <a:latin typeface="-apple-system"/>
              </a:rPr>
              <a:t>mongodb</a:t>
            </a:r>
            <a:r>
              <a:rPr lang="en-US" b="0" i="0" dirty="0">
                <a:solidFill>
                  <a:schemeClr val="tx1"/>
                </a:solidFill>
                <a:effectLst/>
                <a:latin typeface="-apple-system"/>
              </a:rPr>
              <a:t> database through our </a:t>
            </a:r>
            <a:r>
              <a:rPr lang="en-US" b="0" i="0" dirty="0" err="1">
                <a:solidFill>
                  <a:schemeClr val="tx1"/>
                </a:solidFill>
                <a:effectLst/>
                <a:latin typeface="-apple-system"/>
              </a:rPr>
              <a:t>nodejs</a:t>
            </a:r>
            <a:r>
              <a:rPr lang="en-US" b="0" i="0" dirty="0">
                <a:solidFill>
                  <a:schemeClr val="tx1"/>
                </a:solidFill>
                <a:effectLst/>
                <a:latin typeface="-apple-system"/>
              </a:rPr>
              <a:t> application </a:t>
            </a:r>
          </a:p>
          <a:p>
            <a:pPr marL="285750" indent="-285750" algn="l">
              <a:buFont typeface="Arial" panose="020B0604020202020204" pitchFamily="34" charset="0"/>
              <a:buChar char="•"/>
            </a:pPr>
            <a:endParaRPr lang="en-US" dirty="0">
              <a:solidFill>
                <a:schemeClr val="tx1"/>
              </a:solidFill>
              <a:latin typeface="-apple-system"/>
            </a:endParaRPr>
          </a:p>
          <a:p>
            <a:pPr algn="l"/>
            <a:r>
              <a:rPr lang="en-US" b="0" i="0" dirty="0">
                <a:solidFill>
                  <a:schemeClr val="tx1"/>
                </a:solidFill>
                <a:effectLst/>
                <a:latin typeface="-apple-system"/>
              </a:rPr>
              <a:t>Installation  Steps:</a:t>
            </a:r>
          </a:p>
          <a:p>
            <a:pPr marL="285750" indent="-285750" algn="l">
              <a:buFont typeface="Arial" panose="020B0604020202020204" pitchFamily="34" charset="0"/>
              <a:buChar char="•"/>
            </a:pPr>
            <a:r>
              <a:rPr lang="en-US" dirty="0">
                <a:solidFill>
                  <a:schemeClr val="tx1"/>
                </a:solidFill>
                <a:latin typeface="-apple-system"/>
              </a:rPr>
              <a:t>Install the driver package </a:t>
            </a:r>
          </a:p>
          <a:p>
            <a:pPr algn="l"/>
            <a:endParaRPr lang="en-US" b="0" i="0" dirty="0">
              <a:solidFill>
                <a:schemeClr val="tx1"/>
              </a:solidFill>
              <a:effectLst/>
              <a:latin typeface="-apple-system"/>
            </a:endParaRPr>
          </a:p>
          <a:p>
            <a:pPr marL="285750" indent="-285750" algn="l">
              <a:buFont typeface="Arial" panose="020B0604020202020204" pitchFamily="34" charset="0"/>
              <a:buChar char="•"/>
            </a:pPr>
            <a:r>
              <a:rPr lang="en-US" b="0" i="0" dirty="0">
                <a:solidFill>
                  <a:schemeClr val="tx1"/>
                </a:solidFill>
                <a:effectLst/>
                <a:latin typeface="-apple-system"/>
              </a:rPr>
              <a:t>Require the package</a:t>
            </a:r>
          </a:p>
          <a:p>
            <a:pPr algn="l"/>
            <a:endParaRPr lang="en-US" b="0" i="0" dirty="0">
              <a:solidFill>
                <a:schemeClr val="tx1"/>
              </a:solidFill>
              <a:effectLst/>
              <a:latin typeface="-apple-system"/>
            </a:endParaRPr>
          </a:p>
          <a:p>
            <a:pPr marL="285750" lvl="2" indent="-285750">
              <a:buFont typeface="Arial" panose="020B0604020202020204" pitchFamily="34" charset="0"/>
              <a:buChar char="•"/>
            </a:pPr>
            <a:r>
              <a:rPr lang="en-US" dirty="0">
                <a:solidFill>
                  <a:schemeClr val="tx1"/>
                </a:solidFill>
                <a:latin typeface="-apple-system"/>
              </a:rPr>
              <a:t>Connect the client to the mongo cluster</a:t>
            </a:r>
          </a:p>
          <a:p>
            <a:pPr marL="285750" lvl="2" indent="-285750">
              <a:buFont typeface="Arial" panose="020B0604020202020204" pitchFamily="34" charset="0"/>
              <a:buChar char="•"/>
            </a:pPr>
            <a:endParaRPr lang="en-US" b="0" i="0" dirty="0">
              <a:solidFill>
                <a:schemeClr val="tx1"/>
              </a:solidFill>
              <a:effectLst/>
              <a:latin typeface="-apple-system"/>
            </a:endParaRPr>
          </a:p>
          <a:p>
            <a:pPr marL="285750" indent="-285750" algn="l">
              <a:buFont typeface="Arial" panose="020B0604020202020204" pitchFamily="34" charset="0"/>
              <a:buChar char="•"/>
            </a:pPr>
            <a:r>
              <a:rPr lang="en-US" dirty="0">
                <a:solidFill>
                  <a:schemeClr val="tx1"/>
                </a:solidFill>
                <a:latin typeface="-apple-system"/>
              </a:rPr>
              <a:t>Get the database by it’s name </a:t>
            </a:r>
          </a:p>
          <a:p>
            <a:pPr marL="285750" indent="-285750" algn="l">
              <a:buFont typeface="Arial" panose="020B0604020202020204" pitchFamily="34" charset="0"/>
              <a:buChar char="•"/>
            </a:pPr>
            <a:endParaRPr lang="en-US" dirty="0">
              <a:solidFill>
                <a:schemeClr val="tx1"/>
              </a:solidFill>
              <a:latin typeface="-apple-system"/>
            </a:endParaRPr>
          </a:p>
          <a:p>
            <a:pPr marL="285750" indent="-285750" algn="l">
              <a:buFont typeface="Arial" panose="020B0604020202020204" pitchFamily="34" charset="0"/>
              <a:buChar char="•"/>
            </a:pPr>
            <a:r>
              <a:rPr lang="en-US" b="0" i="0" dirty="0">
                <a:solidFill>
                  <a:schemeClr val="tx1"/>
                </a:solidFill>
                <a:effectLst/>
                <a:latin typeface="-apple-system"/>
              </a:rPr>
              <a:t>Get the collection by it</a:t>
            </a:r>
            <a:r>
              <a:rPr lang="en-US" dirty="0">
                <a:solidFill>
                  <a:schemeClr val="tx1"/>
                </a:solidFill>
                <a:latin typeface="-apple-system"/>
              </a:rPr>
              <a:t>’s name </a:t>
            </a:r>
          </a:p>
          <a:p>
            <a:pPr marL="285750" indent="-285750" algn="l">
              <a:buFont typeface="Arial" panose="020B0604020202020204" pitchFamily="34" charset="0"/>
              <a:buChar char="•"/>
            </a:pPr>
            <a:endParaRPr lang="en-US" dirty="0">
              <a:solidFill>
                <a:schemeClr val="tx1"/>
              </a:solidFill>
              <a:latin typeface="-apple-system"/>
            </a:endParaRPr>
          </a:p>
          <a:p>
            <a:pPr marL="285750" indent="-285750" algn="l">
              <a:buFont typeface="Arial" panose="020B0604020202020204" pitchFamily="34" charset="0"/>
              <a:buChar char="•"/>
            </a:pPr>
            <a:r>
              <a:rPr lang="en-US" b="0" i="0" dirty="0">
                <a:solidFill>
                  <a:schemeClr val="tx1"/>
                </a:solidFill>
                <a:effectLst/>
                <a:latin typeface="-apple-system"/>
              </a:rPr>
              <a:t>Query the collection for desired documents</a:t>
            </a:r>
          </a:p>
        </p:txBody>
      </p:sp>
      <p:pic>
        <p:nvPicPr>
          <p:cNvPr id="6" name="Picture 5">
            <a:extLst>
              <a:ext uri="{FF2B5EF4-FFF2-40B4-BE49-F238E27FC236}">
                <a16:creationId xmlns:a16="http://schemas.microsoft.com/office/drawing/2014/main" id="{EC51A685-EA3F-3D5A-35E6-61DB4B86EB45}"/>
              </a:ext>
            </a:extLst>
          </p:cNvPr>
          <p:cNvPicPr>
            <a:picLocks noChangeAspect="1"/>
          </p:cNvPicPr>
          <p:nvPr/>
        </p:nvPicPr>
        <p:blipFill rotWithShape="1">
          <a:blip r:embed="rId4"/>
          <a:srcRect t="19297" r="1813"/>
          <a:stretch/>
        </p:blipFill>
        <p:spPr>
          <a:xfrm>
            <a:off x="2774226" y="2549773"/>
            <a:ext cx="1501746" cy="209990"/>
          </a:xfrm>
          <a:prstGeom prst="rect">
            <a:avLst/>
          </a:prstGeom>
        </p:spPr>
      </p:pic>
      <p:pic>
        <p:nvPicPr>
          <p:cNvPr id="8" name="Picture 7">
            <a:extLst>
              <a:ext uri="{FF2B5EF4-FFF2-40B4-BE49-F238E27FC236}">
                <a16:creationId xmlns:a16="http://schemas.microsoft.com/office/drawing/2014/main" id="{A742D8CA-8A29-237A-EED9-5285849B6CCD}"/>
              </a:ext>
            </a:extLst>
          </p:cNvPr>
          <p:cNvPicPr>
            <a:picLocks noChangeAspect="1"/>
          </p:cNvPicPr>
          <p:nvPr/>
        </p:nvPicPr>
        <p:blipFill rotWithShape="1">
          <a:blip r:embed="rId5"/>
          <a:srcRect r="1740" b="22524"/>
          <a:stretch/>
        </p:blipFill>
        <p:spPr>
          <a:xfrm>
            <a:off x="2269696" y="2976589"/>
            <a:ext cx="3335116" cy="209990"/>
          </a:xfrm>
          <a:prstGeom prst="rect">
            <a:avLst/>
          </a:prstGeom>
        </p:spPr>
      </p:pic>
      <p:pic>
        <p:nvPicPr>
          <p:cNvPr id="10" name="Picture 9">
            <a:extLst>
              <a:ext uri="{FF2B5EF4-FFF2-40B4-BE49-F238E27FC236}">
                <a16:creationId xmlns:a16="http://schemas.microsoft.com/office/drawing/2014/main" id="{9823A2D4-68A5-47E9-C6FF-9B7621050A95}"/>
              </a:ext>
            </a:extLst>
          </p:cNvPr>
          <p:cNvPicPr>
            <a:picLocks noChangeAspect="1"/>
          </p:cNvPicPr>
          <p:nvPr/>
        </p:nvPicPr>
        <p:blipFill>
          <a:blip r:embed="rId6"/>
          <a:stretch>
            <a:fillRect/>
          </a:stretch>
        </p:blipFill>
        <p:spPr>
          <a:xfrm>
            <a:off x="2154001" y="3403406"/>
            <a:ext cx="4523094" cy="161308"/>
          </a:xfrm>
          <a:prstGeom prst="rect">
            <a:avLst/>
          </a:prstGeom>
        </p:spPr>
      </p:pic>
      <p:pic>
        <p:nvPicPr>
          <p:cNvPr id="12" name="Picture 11">
            <a:extLst>
              <a:ext uri="{FF2B5EF4-FFF2-40B4-BE49-F238E27FC236}">
                <a16:creationId xmlns:a16="http://schemas.microsoft.com/office/drawing/2014/main" id="{958D2ADB-9F65-E022-EDB4-DF9128771E28}"/>
              </a:ext>
            </a:extLst>
          </p:cNvPr>
          <p:cNvPicPr>
            <a:picLocks noChangeAspect="1"/>
          </p:cNvPicPr>
          <p:nvPr/>
        </p:nvPicPr>
        <p:blipFill>
          <a:blip r:embed="rId7"/>
          <a:stretch>
            <a:fillRect/>
          </a:stretch>
        </p:blipFill>
        <p:spPr>
          <a:xfrm>
            <a:off x="2644521" y="3847188"/>
            <a:ext cx="3542054" cy="183006"/>
          </a:xfrm>
          <a:prstGeom prst="rect">
            <a:avLst/>
          </a:prstGeom>
        </p:spPr>
      </p:pic>
      <p:pic>
        <p:nvPicPr>
          <p:cNvPr id="14" name="Picture 13">
            <a:extLst>
              <a:ext uri="{FF2B5EF4-FFF2-40B4-BE49-F238E27FC236}">
                <a16:creationId xmlns:a16="http://schemas.microsoft.com/office/drawing/2014/main" id="{884F3B99-D3DC-363A-052C-674D7DEBB5D5}"/>
              </a:ext>
            </a:extLst>
          </p:cNvPr>
          <p:cNvPicPr>
            <a:picLocks noChangeAspect="1"/>
          </p:cNvPicPr>
          <p:nvPr/>
        </p:nvPicPr>
        <p:blipFill>
          <a:blip r:embed="rId8"/>
          <a:stretch>
            <a:fillRect/>
          </a:stretch>
        </p:blipFill>
        <p:spPr>
          <a:xfrm>
            <a:off x="2539469" y="4288925"/>
            <a:ext cx="3832419" cy="185333"/>
          </a:xfrm>
          <a:prstGeom prst="rect">
            <a:avLst/>
          </a:prstGeom>
        </p:spPr>
      </p:pic>
    </p:spTree>
    <p:extLst>
      <p:ext uri="{BB962C8B-B14F-4D97-AF65-F5344CB8AC3E}">
        <p14:creationId xmlns:p14="http://schemas.microsoft.com/office/powerpoint/2010/main" val="1208900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CREATE</a:t>
            </a:r>
            <a:endParaRPr dirty="0"/>
          </a:p>
        </p:txBody>
      </p:sp>
      <p:pic>
        <p:nvPicPr>
          <p:cNvPr id="5" name="Picture 4">
            <a:extLst>
              <a:ext uri="{FF2B5EF4-FFF2-40B4-BE49-F238E27FC236}">
                <a16:creationId xmlns:a16="http://schemas.microsoft.com/office/drawing/2014/main" id="{F5478B5F-AE63-FD48-7861-16898E8D6CDA}"/>
              </a:ext>
            </a:extLst>
          </p:cNvPr>
          <p:cNvPicPr>
            <a:picLocks noChangeAspect="1"/>
          </p:cNvPicPr>
          <p:nvPr/>
        </p:nvPicPr>
        <p:blipFill>
          <a:blip r:embed="rId3"/>
          <a:stretch>
            <a:fillRect/>
          </a:stretch>
        </p:blipFill>
        <p:spPr>
          <a:xfrm>
            <a:off x="3917916" y="1325023"/>
            <a:ext cx="3783918" cy="1015564"/>
          </a:xfrm>
          <a:prstGeom prst="rect">
            <a:avLst/>
          </a:prstGeom>
        </p:spPr>
      </p:pic>
      <p:pic>
        <p:nvPicPr>
          <p:cNvPr id="7" name="Picture 6">
            <a:extLst>
              <a:ext uri="{FF2B5EF4-FFF2-40B4-BE49-F238E27FC236}">
                <a16:creationId xmlns:a16="http://schemas.microsoft.com/office/drawing/2014/main" id="{E6448C1F-916C-1F45-57B7-E3930CBDB92D}"/>
              </a:ext>
            </a:extLst>
          </p:cNvPr>
          <p:cNvPicPr>
            <a:picLocks noChangeAspect="1"/>
          </p:cNvPicPr>
          <p:nvPr/>
        </p:nvPicPr>
        <p:blipFill>
          <a:blip r:embed="rId4"/>
          <a:stretch>
            <a:fillRect/>
          </a:stretch>
        </p:blipFill>
        <p:spPr>
          <a:xfrm>
            <a:off x="1100088" y="3006577"/>
            <a:ext cx="6601746" cy="514422"/>
          </a:xfrm>
          <a:prstGeom prst="rect">
            <a:avLst/>
          </a:prstGeom>
        </p:spPr>
      </p:pic>
      <p:pic>
        <p:nvPicPr>
          <p:cNvPr id="9" name="Picture 8">
            <a:extLst>
              <a:ext uri="{FF2B5EF4-FFF2-40B4-BE49-F238E27FC236}">
                <a16:creationId xmlns:a16="http://schemas.microsoft.com/office/drawing/2014/main" id="{38E3D62B-1B8F-0359-312D-5ACBC04649FB}"/>
              </a:ext>
            </a:extLst>
          </p:cNvPr>
          <p:cNvPicPr>
            <a:picLocks noChangeAspect="1"/>
          </p:cNvPicPr>
          <p:nvPr/>
        </p:nvPicPr>
        <p:blipFill>
          <a:blip r:embed="rId5"/>
          <a:stretch>
            <a:fillRect/>
          </a:stretch>
        </p:blipFill>
        <p:spPr>
          <a:xfrm>
            <a:off x="1100088" y="3837416"/>
            <a:ext cx="6601746" cy="514422"/>
          </a:xfrm>
          <a:prstGeom prst="rect">
            <a:avLst/>
          </a:prstGeom>
        </p:spPr>
      </p:pic>
      <p:pic>
        <p:nvPicPr>
          <p:cNvPr id="11" name="Picture 10">
            <a:extLst>
              <a:ext uri="{FF2B5EF4-FFF2-40B4-BE49-F238E27FC236}">
                <a16:creationId xmlns:a16="http://schemas.microsoft.com/office/drawing/2014/main" id="{6ACBF2BC-0E52-B66C-B33B-7281F55B0479}"/>
              </a:ext>
            </a:extLst>
          </p:cNvPr>
          <p:cNvPicPr>
            <a:picLocks noChangeAspect="1"/>
          </p:cNvPicPr>
          <p:nvPr/>
        </p:nvPicPr>
        <p:blipFill>
          <a:blip r:embed="rId6"/>
          <a:stretch>
            <a:fillRect/>
          </a:stretch>
        </p:blipFill>
        <p:spPr>
          <a:xfrm>
            <a:off x="1100088" y="1325023"/>
            <a:ext cx="2173443" cy="975539"/>
          </a:xfrm>
          <a:prstGeom prst="rect">
            <a:avLst/>
          </a:prstGeom>
        </p:spPr>
      </p:pic>
      <p:cxnSp>
        <p:nvCxnSpPr>
          <p:cNvPr id="16" name="Straight Connector 15">
            <a:extLst>
              <a:ext uri="{FF2B5EF4-FFF2-40B4-BE49-F238E27FC236}">
                <a16:creationId xmlns:a16="http://schemas.microsoft.com/office/drawing/2014/main" id="{A27E7DDA-2B78-2E25-B92C-176D739E6A4A}"/>
              </a:ext>
            </a:extLst>
          </p:cNvPr>
          <p:cNvCxnSpPr>
            <a:cxnSpLocks/>
            <a:endCxn id="17" idx="2"/>
          </p:cNvCxnSpPr>
          <p:nvPr/>
        </p:nvCxnSpPr>
        <p:spPr>
          <a:xfrm flipV="1">
            <a:off x="5870471" y="1301674"/>
            <a:ext cx="1090873" cy="498266"/>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8155A7C3-A4C7-CC44-8BFA-FBEDC9730F66}"/>
              </a:ext>
            </a:extLst>
          </p:cNvPr>
          <p:cNvSpPr txBox="1"/>
          <p:nvPr/>
        </p:nvSpPr>
        <p:spPr>
          <a:xfrm>
            <a:off x="5808925" y="886176"/>
            <a:ext cx="2304837" cy="415498"/>
          </a:xfrm>
          <a:prstGeom prst="rect">
            <a:avLst/>
          </a:prstGeom>
          <a:noFill/>
          <a:ln>
            <a:solidFill>
              <a:schemeClr val="accent6"/>
            </a:solidFill>
          </a:ln>
        </p:spPr>
        <p:txBody>
          <a:bodyPr wrap="square" rtlCol="0">
            <a:spAutoFit/>
          </a:bodyPr>
          <a:lstStyle/>
          <a:p>
            <a:r>
              <a:rPr lang="en-US" sz="1050" dirty="0"/>
              <a:t>When bulk inserting decides whether to abort at error or not</a:t>
            </a:r>
          </a:p>
        </p:txBody>
      </p:sp>
      <p:sp>
        <p:nvSpPr>
          <p:cNvPr id="21" name="TextBox 20">
            <a:extLst>
              <a:ext uri="{FF2B5EF4-FFF2-40B4-BE49-F238E27FC236}">
                <a16:creationId xmlns:a16="http://schemas.microsoft.com/office/drawing/2014/main" id="{CCDA5B47-1FD0-C0F1-3854-07652565B2D0}"/>
              </a:ext>
            </a:extLst>
          </p:cNvPr>
          <p:cNvSpPr txBox="1"/>
          <p:nvPr/>
        </p:nvSpPr>
        <p:spPr>
          <a:xfrm>
            <a:off x="6272734" y="2199956"/>
            <a:ext cx="2304837" cy="415498"/>
          </a:xfrm>
          <a:prstGeom prst="rect">
            <a:avLst/>
          </a:prstGeom>
          <a:noFill/>
          <a:ln>
            <a:solidFill>
              <a:schemeClr val="accent6"/>
            </a:solidFill>
          </a:ln>
        </p:spPr>
        <p:txBody>
          <a:bodyPr wrap="square" rtlCol="0">
            <a:spAutoFit/>
          </a:bodyPr>
          <a:lstStyle/>
          <a:p>
            <a:r>
              <a:rPr lang="en-US" sz="1050" dirty="0"/>
              <a:t>Can help you at testing route to bypass validation</a:t>
            </a:r>
          </a:p>
        </p:txBody>
      </p:sp>
      <p:cxnSp>
        <p:nvCxnSpPr>
          <p:cNvPr id="22" name="Straight Connector 21">
            <a:extLst>
              <a:ext uri="{FF2B5EF4-FFF2-40B4-BE49-F238E27FC236}">
                <a16:creationId xmlns:a16="http://schemas.microsoft.com/office/drawing/2014/main" id="{9BEDD246-D4B1-7116-DCB4-1FCAB0517DCA}"/>
              </a:ext>
            </a:extLst>
          </p:cNvPr>
          <p:cNvCxnSpPr>
            <a:cxnSpLocks/>
            <a:endCxn id="21" idx="1"/>
          </p:cNvCxnSpPr>
          <p:nvPr/>
        </p:nvCxnSpPr>
        <p:spPr>
          <a:xfrm>
            <a:off x="5949950" y="2031038"/>
            <a:ext cx="322784" cy="37666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5927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31" name="Picture 30">
            <a:extLst>
              <a:ext uri="{FF2B5EF4-FFF2-40B4-BE49-F238E27FC236}">
                <a16:creationId xmlns:a16="http://schemas.microsoft.com/office/drawing/2014/main" id="{FCA2F1A9-3F9A-8404-4DE7-17ECD13223A1}"/>
              </a:ext>
            </a:extLst>
          </p:cNvPr>
          <p:cNvPicPr>
            <a:picLocks noChangeAspect="1"/>
          </p:cNvPicPr>
          <p:nvPr/>
        </p:nvPicPr>
        <p:blipFill>
          <a:blip r:embed="rId3"/>
          <a:stretch>
            <a:fillRect/>
          </a:stretch>
        </p:blipFill>
        <p:spPr>
          <a:xfrm>
            <a:off x="4900921" y="1478926"/>
            <a:ext cx="2957459" cy="1218651"/>
          </a:xfrm>
          <a:prstGeom prst="rect">
            <a:avLst/>
          </a:prstGeom>
        </p:spPr>
      </p:pic>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Read</a:t>
            </a:r>
            <a:endParaRPr dirty="0"/>
          </a:p>
        </p:txBody>
      </p:sp>
      <p:pic>
        <p:nvPicPr>
          <p:cNvPr id="5" name="Picture 4">
            <a:extLst>
              <a:ext uri="{FF2B5EF4-FFF2-40B4-BE49-F238E27FC236}">
                <a16:creationId xmlns:a16="http://schemas.microsoft.com/office/drawing/2014/main" id="{59ED6B7C-DBED-6DB4-0068-B53B4592B61D}"/>
              </a:ext>
            </a:extLst>
          </p:cNvPr>
          <p:cNvPicPr>
            <a:picLocks noChangeAspect="1"/>
          </p:cNvPicPr>
          <p:nvPr/>
        </p:nvPicPr>
        <p:blipFill>
          <a:blip r:embed="rId4"/>
          <a:stretch>
            <a:fillRect/>
          </a:stretch>
        </p:blipFill>
        <p:spPr>
          <a:xfrm>
            <a:off x="469515" y="3216118"/>
            <a:ext cx="7855546" cy="382753"/>
          </a:xfrm>
          <a:prstGeom prst="rect">
            <a:avLst/>
          </a:prstGeom>
        </p:spPr>
      </p:pic>
      <p:pic>
        <p:nvPicPr>
          <p:cNvPr id="13" name="Picture 12">
            <a:extLst>
              <a:ext uri="{FF2B5EF4-FFF2-40B4-BE49-F238E27FC236}">
                <a16:creationId xmlns:a16="http://schemas.microsoft.com/office/drawing/2014/main" id="{6ED2D83B-6E21-FDAF-CEFF-E7F2FFFAD433}"/>
              </a:ext>
            </a:extLst>
          </p:cNvPr>
          <p:cNvPicPr>
            <a:picLocks noChangeAspect="1"/>
          </p:cNvPicPr>
          <p:nvPr/>
        </p:nvPicPr>
        <p:blipFill rotWithShape="1">
          <a:blip r:embed="rId5"/>
          <a:srcRect t="19586"/>
          <a:stretch/>
        </p:blipFill>
        <p:spPr>
          <a:xfrm>
            <a:off x="617908" y="1766512"/>
            <a:ext cx="3777914" cy="321740"/>
          </a:xfrm>
          <a:prstGeom prst="rect">
            <a:avLst/>
          </a:prstGeom>
        </p:spPr>
      </p:pic>
      <p:cxnSp>
        <p:nvCxnSpPr>
          <p:cNvPr id="20" name="Straight Connector 19">
            <a:extLst>
              <a:ext uri="{FF2B5EF4-FFF2-40B4-BE49-F238E27FC236}">
                <a16:creationId xmlns:a16="http://schemas.microsoft.com/office/drawing/2014/main" id="{E60C50A3-FF2F-9B1B-6F73-EA226993AD6B}"/>
              </a:ext>
            </a:extLst>
          </p:cNvPr>
          <p:cNvCxnSpPr>
            <a:cxnSpLocks/>
            <a:endCxn id="27" idx="2"/>
          </p:cNvCxnSpPr>
          <p:nvPr/>
        </p:nvCxnSpPr>
        <p:spPr>
          <a:xfrm flipH="1" flipV="1">
            <a:off x="3748503" y="1444328"/>
            <a:ext cx="1593172" cy="369138"/>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B7C06144-BF85-0E8C-8382-7B5DC7EDD010}"/>
              </a:ext>
            </a:extLst>
          </p:cNvPr>
          <p:cNvCxnSpPr>
            <a:cxnSpLocks/>
            <a:endCxn id="28" idx="2"/>
          </p:cNvCxnSpPr>
          <p:nvPr/>
        </p:nvCxnSpPr>
        <p:spPr>
          <a:xfrm flipV="1">
            <a:off x="6104771" y="1285866"/>
            <a:ext cx="1753609" cy="762781"/>
          </a:xfrm>
          <a:prstGeom prst="line">
            <a:avLst/>
          </a:prstGeom>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BCD3E556-B0AD-40CC-5D53-5D4BD08FCC8C}"/>
              </a:ext>
            </a:extLst>
          </p:cNvPr>
          <p:cNvSpPr txBox="1"/>
          <p:nvPr/>
        </p:nvSpPr>
        <p:spPr>
          <a:xfrm>
            <a:off x="2596084" y="1190412"/>
            <a:ext cx="2304837" cy="253916"/>
          </a:xfrm>
          <a:prstGeom prst="rect">
            <a:avLst/>
          </a:prstGeom>
          <a:noFill/>
          <a:ln>
            <a:solidFill>
              <a:schemeClr val="accent6"/>
            </a:solidFill>
          </a:ln>
        </p:spPr>
        <p:txBody>
          <a:bodyPr wrap="square" rtlCol="0">
            <a:spAutoFit/>
          </a:bodyPr>
          <a:lstStyle/>
          <a:p>
            <a:r>
              <a:rPr lang="en-US" sz="1050" dirty="0"/>
              <a:t>Limit the response to only 4 records </a:t>
            </a:r>
          </a:p>
        </p:txBody>
      </p:sp>
      <p:sp>
        <p:nvSpPr>
          <p:cNvPr id="28" name="TextBox 27">
            <a:extLst>
              <a:ext uri="{FF2B5EF4-FFF2-40B4-BE49-F238E27FC236}">
                <a16:creationId xmlns:a16="http://schemas.microsoft.com/office/drawing/2014/main" id="{866F2D0E-6BF7-D03F-2ACB-08EE904AF054}"/>
              </a:ext>
            </a:extLst>
          </p:cNvPr>
          <p:cNvSpPr txBox="1"/>
          <p:nvPr/>
        </p:nvSpPr>
        <p:spPr>
          <a:xfrm>
            <a:off x="7051544" y="1031950"/>
            <a:ext cx="1613671" cy="253916"/>
          </a:xfrm>
          <a:prstGeom prst="rect">
            <a:avLst/>
          </a:prstGeom>
          <a:noFill/>
          <a:ln>
            <a:solidFill>
              <a:schemeClr val="accent6"/>
            </a:solidFill>
          </a:ln>
        </p:spPr>
        <p:txBody>
          <a:bodyPr wrap="square" rtlCol="0">
            <a:spAutoFit/>
          </a:bodyPr>
          <a:lstStyle/>
          <a:p>
            <a:r>
              <a:rPr lang="en-US" sz="1050" dirty="0"/>
              <a:t>Skips the first 2 records</a:t>
            </a:r>
          </a:p>
        </p:txBody>
      </p:sp>
      <p:sp>
        <p:nvSpPr>
          <p:cNvPr id="38" name="TextBox 37">
            <a:extLst>
              <a:ext uri="{FF2B5EF4-FFF2-40B4-BE49-F238E27FC236}">
                <a16:creationId xmlns:a16="http://schemas.microsoft.com/office/drawing/2014/main" id="{8B89DB51-C6DB-8C4C-077F-A915891BCC64}"/>
              </a:ext>
            </a:extLst>
          </p:cNvPr>
          <p:cNvSpPr txBox="1"/>
          <p:nvPr/>
        </p:nvSpPr>
        <p:spPr>
          <a:xfrm>
            <a:off x="6432962" y="2639037"/>
            <a:ext cx="1991038" cy="577081"/>
          </a:xfrm>
          <a:prstGeom prst="rect">
            <a:avLst/>
          </a:prstGeom>
          <a:noFill/>
          <a:ln>
            <a:solidFill>
              <a:schemeClr val="accent6"/>
            </a:solidFill>
          </a:ln>
        </p:spPr>
        <p:txBody>
          <a:bodyPr wrap="square" rtlCol="0">
            <a:spAutoFit/>
          </a:bodyPr>
          <a:lstStyle/>
          <a:p>
            <a:r>
              <a:rPr lang="en-US" sz="1050" dirty="0"/>
              <a:t>Specify which fields to show </a:t>
            </a:r>
          </a:p>
          <a:p>
            <a:r>
              <a:rPr lang="en-US" sz="1050" dirty="0"/>
              <a:t>Cam use exclusion or inclusion mode</a:t>
            </a:r>
          </a:p>
        </p:txBody>
      </p:sp>
      <p:cxnSp>
        <p:nvCxnSpPr>
          <p:cNvPr id="39" name="Straight Connector 38">
            <a:extLst>
              <a:ext uri="{FF2B5EF4-FFF2-40B4-BE49-F238E27FC236}">
                <a16:creationId xmlns:a16="http://schemas.microsoft.com/office/drawing/2014/main" id="{E8F6FC2C-1155-0395-E014-87D5891241EE}"/>
              </a:ext>
            </a:extLst>
          </p:cNvPr>
          <p:cNvCxnSpPr>
            <a:cxnSpLocks/>
            <a:endCxn id="38" idx="0"/>
          </p:cNvCxnSpPr>
          <p:nvPr/>
        </p:nvCxnSpPr>
        <p:spPr>
          <a:xfrm>
            <a:off x="6261100" y="2343150"/>
            <a:ext cx="1167381" cy="295887"/>
          </a:xfrm>
          <a:prstGeom prst="line">
            <a:avLst/>
          </a:prstGeom>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EFD140C2-3673-CA83-CDAB-E9862A38DDE2}"/>
              </a:ext>
            </a:extLst>
          </p:cNvPr>
          <p:cNvPicPr>
            <a:picLocks noChangeAspect="1"/>
          </p:cNvPicPr>
          <p:nvPr/>
        </p:nvPicPr>
        <p:blipFill>
          <a:blip r:embed="rId6"/>
          <a:stretch>
            <a:fillRect/>
          </a:stretch>
        </p:blipFill>
        <p:spPr>
          <a:xfrm>
            <a:off x="2593616" y="3682714"/>
            <a:ext cx="3902946" cy="936056"/>
          </a:xfrm>
          <a:prstGeom prst="rect">
            <a:avLst/>
          </a:prstGeom>
        </p:spPr>
      </p:pic>
    </p:spTree>
    <p:extLst>
      <p:ext uri="{BB962C8B-B14F-4D97-AF65-F5344CB8AC3E}">
        <p14:creationId xmlns:p14="http://schemas.microsoft.com/office/powerpoint/2010/main" val="429204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Update</a:t>
            </a:r>
            <a:endParaRPr dirty="0"/>
          </a:p>
        </p:txBody>
      </p:sp>
      <p:pic>
        <p:nvPicPr>
          <p:cNvPr id="5" name="Picture 4">
            <a:extLst>
              <a:ext uri="{FF2B5EF4-FFF2-40B4-BE49-F238E27FC236}">
                <a16:creationId xmlns:a16="http://schemas.microsoft.com/office/drawing/2014/main" id="{8BEC264F-8611-C9C5-5AA1-B1202C1FF869}"/>
              </a:ext>
            </a:extLst>
          </p:cNvPr>
          <p:cNvPicPr>
            <a:picLocks noChangeAspect="1"/>
          </p:cNvPicPr>
          <p:nvPr/>
        </p:nvPicPr>
        <p:blipFill>
          <a:blip r:embed="rId3"/>
          <a:stretch>
            <a:fillRect/>
          </a:stretch>
        </p:blipFill>
        <p:spPr>
          <a:xfrm>
            <a:off x="720000" y="3552968"/>
            <a:ext cx="4695933" cy="1069307"/>
          </a:xfrm>
          <a:prstGeom prst="rect">
            <a:avLst/>
          </a:prstGeom>
        </p:spPr>
      </p:pic>
      <p:pic>
        <p:nvPicPr>
          <p:cNvPr id="8" name="Picture 7">
            <a:extLst>
              <a:ext uri="{FF2B5EF4-FFF2-40B4-BE49-F238E27FC236}">
                <a16:creationId xmlns:a16="http://schemas.microsoft.com/office/drawing/2014/main" id="{6B238406-5B89-5A39-7EAB-76C842EFC0F5}"/>
              </a:ext>
            </a:extLst>
          </p:cNvPr>
          <p:cNvPicPr>
            <a:picLocks noChangeAspect="1"/>
          </p:cNvPicPr>
          <p:nvPr/>
        </p:nvPicPr>
        <p:blipFill rotWithShape="1">
          <a:blip r:embed="rId4"/>
          <a:srcRect r="8364"/>
          <a:stretch/>
        </p:blipFill>
        <p:spPr>
          <a:xfrm>
            <a:off x="720000" y="2343839"/>
            <a:ext cx="4695933" cy="1069306"/>
          </a:xfrm>
          <a:prstGeom prst="rect">
            <a:avLst/>
          </a:prstGeom>
        </p:spPr>
      </p:pic>
      <p:pic>
        <p:nvPicPr>
          <p:cNvPr id="14" name="Picture 13">
            <a:extLst>
              <a:ext uri="{FF2B5EF4-FFF2-40B4-BE49-F238E27FC236}">
                <a16:creationId xmlns:a16="http://schemas.microsoft.com/office/drawing/2014/main" id="{55D46CAA-7399-3F7C-5C7A-9CAA37171C40}"/>
              </a:ext>
            </a:extLst>
          </p:cNvPr>
          <p:cNvPicPr>
            <a:picLocks noChangeAspect="1"/>
          </p:cNvPicPr>
          <p:nvPr/>
        </p:nvPicPr>
        <p:blipFill>
          <a:blip r:embed="rId5"/>
          <a:stretch>
            <a:fillRect/>
          </a:stretch>
        </p:blipFill>
        <p:spPr>
          <a:xfrm>
            <a:off x="5817835" y="2028131"/>
            <a:ext cx="2691684" cy="924624"/>
          </a:xfrm>
          <a:prstGeom prst="rect">
            <a:avLst/>
          </a:prstGeom>
        </p:spPr>
      </p:pic>
      <p:pic>
        <p:nvPicPr>
          <p:cNvPr id="16" name="Picture 15">
            <a:extLst>
              <a:ext uri="{FF2B5EF4-FFF2-40B4-BE49-F238E27FC236}">
                <a16:creationId xmlns:a16="http://schemas.microsoft.com/office/drawing/2014/main" id="{58B4AD37-C93E-8F76-D8E7-457821811510}"/>
              </a:ext>
            </a:extLst>
          </p:cNvPr>
          <p:cNvPicPr>
            <a:picLocks noChangeAspect="1"/>
          </p:cNvPicPr>
          <p:nvPr/>
        </p:nvPicPr>
        <p:blipFill>
          <a:blip r:embed="rId6"/>
          <a:stretch>
            <a:fillRect/>
          </a:stretch>
        </p:blipFill>
        <p:spPr>
          <a:xfrm>
            <a:off x="720000" y="1103507"/>
            <a:ext cx="4352497" cy="924624"/>
          </a:xfrm>
          <a:prstGeom prst="rect">
            <a:avLst/>
          </a:prstGeom>
        </p:spPr>
      </p:pic>
      <p:sp>
        <p:nvSpPr>
          <p:cNvPr id="17" name="TextBox 16">
            <a:extLst>
              <a:ext uri="{FF2B5EF4-FFF2-40B4-BE49-F238E27FC236}">
                <a16:creationId xmlns:a16="http://schemas.microsoft.com/office/drawing/2014/main" id="{09913CF6-E76B-EF93-6A81-BA376155AADB}"/>
              </a:ext>
            </a:extLst>
          </p:cNvPr>
          <p:cNvSpPr txBox="1"/>
          <p:nvPr/>
        </p:nvSpPr>
        <p:spPr>
          <a:xfrm>
            <a:off x="5979051" y="3171796"/>
            <a:ext cx="1991038" cy="577081"/>
          </a:xfrm>
          <a:prstGeom prst="rect">
            <a:avLst/>
          </a:prstGeom>
          <a:noFill/>
          <a:ln>
            <a:solidFill>
              <a:schemeClr val="accent6"/>
            </a:solidFill>
          </a:ln>
        </p:spPr>
        <p:txBody>
          <a:bodyPr wrap="square" rtlCol="0">
            <a:spAutoFit/>
          </a:bodyPr>
          <a:lstStyle/>
          <a:p>
            <a:r>
              <a:rPr lang="en-US" sz="1050" dirty="0"/>
              <a:t>Create a new document with updated value if couldn’t find document</a:t>
            </a:r>
          </a:p>
        </p:txBody>
      </p:sp>
      <p:cxnSp>
        <p:nvCxnSpPr>
          <p:cNvPr id="18" name="Straight Connector 17">
            <a:extLst>
              <a:ext uri="{FF2B5EF4-FFF2-40B4-BE49-F238E27FC236}">
                <a16:creationId xmlns:a16="http://schemas.microsoft.com/office/drawing/2014/main" id="{C359D624-8720-E87B-29B0-4C88A57B5AB9}"/>
              </a:ext>
            </a:extLst>
          </p:cNvPr>
          <p:cNvCxnSpPr>
            <a:cxnSpLocks/>
            <a:endCxn id="17" idx="0"/>
          </p:cNvCxnSpPr>
          <p:nvPr/>
        </p:nvCxnSpPr>
        <p:spPr>
          <a:xfrm>
            <a:off x="6565260" y="2697151"/>
            <a:ext cx="409310" cy="47464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1808F38-331B-FB2E-9CDA-C9429D88D097}"/>
              </a:ext>
            </a:extLst>
          </p:cNvPr>
          <p:cNvCxnSpPr>
            <a:cxnSpLocks/>
          </p:cNvCxnSpPr>
          <p:nvPr/>
        </p:nvCxnSpPr>
        <p:spPr>
          <a:xfrm flipV="1">
            <a:off x="7383051" y="1633837"/>
            <a:ext cx="343436" cy="788588"/>
          </a:xfrm>
          <a:prstGeom prst="line">
            <a:avLst/>
          </a:prstGeom>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848D074C-2A01-6712-C612-8A58AD1F0723}"/>
              </a:ext>
            </a:extLst>
          </p:cNvPr>
          <p:cNvSpPr txBox="1"/>
          <p:nvPr/>
        </p:nvSpPr>
        <p:spPr>
          <a:xfrm>
            <a:off x="6769915" y="1052989"/>
            <a:ext cx="1991038" cy="577081"/>
          </a:xfrm>
          <a:prstGeom prst="rect">
            <a:avLst/>
          </a:prstGeom>
          <a:noFill/>
          <a:ln>
            <a:solidFill>
              <a:schemeClr val="accent6"/>
            </a:solidFill>
          </a:ln>
        </p:spPr>
        <p:txBody>
          <a:bodyPr wrap="square" rtlCol="0">
            <a:spAutoFit/>
          </a:bodyPr>
          <a:lstStyle/>
          <a:p>
            <a:r>
              <a:rPr lang="en-US" sz="1050" dirty="0"/>
              <a:t>Update multiple documents if found was used with </a:t>
            </a:r>
            <a:r>
              <a:rPr lang="en-US" sz="1050" dirty="0">
                <a:solidFill>
                  <a:schemeClr val="accent1">
                    <a:lumMod val="75000"/>
                  </a:schemeClr>
                </a:solidFill>
              </a:rPr>
              <a:t>deprecated</a:t>
            </a:r>
            <a:r>
              <a:rPr lang="en-US" sz="1050" dirty="0"/>
              <a:t> method update</a:t>
            </a:r>
          </a:p>
        </p:txBody>
      </p:sp>
      <p:pic>
        <p:nvPicPr>
          <p:cNvPr id="26" name="Picture 25">
            <a:extLst>
              <a:ext uri="{FF2B5EF4-FFF2-40B4-BE49-F238E27FC236}">
                <a16:creationId xmlns:a16="http://schemas.microsoft.com/office/drawing/2014/main" id="{C94178EE-B765-C5C6-78DA-4C37A775B8FF}"/>
              </a:ext>
            </a:extLst>
          </p:cNvPr>
          <p:cNvPicPr>
            <a:picLocks noChangeAspect="1"/>
          </p:cNvPicPr>
          <p:nvPr/>
        </p:nvPicPr>
        <p:blipFill>
          <a:blip r:embed="rId7"/>
          <a:stretch>
            <a:fillRect/>
          </a:stretch>
        </p:blipFill>
        <p:spPr>
          <a:xfrm>
            <a:off x="862784" y="1988992"/>
            <a:ext cx="3418542" cy="357924"/>
          </a:xfrm>
          <a:prstGeom prst="rect">
            <a:avLst/>
          </a:prstGeom>
        </p:spPr>
      </p:pic>
    </p:spTree>
    <p:extLst>
      <p:ext uri="{BB962C8B-B14F-4D97-AF65-F5344CB8AC3E}">
        <p14:creationId xmlns:p14="http://schemas.microsoft.com/office/powerpoint/2010/main" val="37002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DELETE</a:t>
            </a:r>
            <a:endParaRPr dirty="0"/>
          </a:p>
        </p:txBody>
      </p:sp>
      <p:pic>
        <p:nvPicPr>
          <p:cNvPr id="3" name="Picture 2">
            <a:extLst>
              <a:ext uri="{FF2B5EF4-FFF2-40B4-BE49-F238E27FC236}">
                <a16:creationId xmlns:a16="http://schemas.microsoft.com/office/drawing/2014/main" id="{578EAA0B-1CE0-11AD-F6A8-6E20E030B841}"/>
              </a:ext>
            </a:extLst>
          </p:cNvPr>
          <p:cNvPicPr>
            <a:picLocks noChangeAspect="1"/>
          </p:cNvPicPr>
          <p:nvPr/>
        </p:nvPicPr>
        <p:blipFill>
          <a:blip r:embed="rId3"/>
          <a:stretch>
            <a:fillRect/>
          </a:stretch>
        </p:blipFill>
        <p:spPr>
          <a:xfrm>
            <a:off x="2702839" y="1640142"/>
            <a:ext cx="3738319" cy="461793"/>
          </a:xfrm>
          <a:prstGeom prst="rect">
            <a:avLst/>
          </a:prstGeom>
        </p:spPr>
      </p:pic>
      <p:pic>
        <p:nvPicPr>
          <p:cNvPr id="5" name="Picture 4">
            <a:extLst>
              <a:ext uri="{FF2B5EF4-FFF2-40B4-BE49-F238E27FC236}">
                <a16:creationId xmlns:a16="http://schemas.microsoft.com/office/drawing/2014/main" id="{6583BCAA-0846-5141-097E-BBF2421F05F8}"/>
              </a:ext>
            </a:extLst>
          </p:cNvPr>
          <p:cNvPicPr>
            <a:picLocks noChangeAspect="1"/>
          </p:cNvPicPr>
          <p:nvPr/>
        </p:nvPicPr>
        <p:blipFill>
          <a:blip r:embed="rId4"/>
          <a:stretch>
            <a:fillRect/>
          </a:stretch>
        </p:blipFill>
        <p:spPr>
          <a:xfrm>
            <a:off x="2533365" y="2422741"/>
            <a:ext cx="4077269" cy="495369"/>
          </a:xfrm>
          <a:prstGeom prst="rect">
            <a:avLst/>
          </a:prstGeom>
        </p:spPr>
      </p:pic>
      <p:pic>
        <p:nvPicPr>
          <p:cNvPr id="8" name="Picture 7">
            <a:extLst>
              <a:ext uri="{FF2B5EF4-FFF2-40B4-BE49-F238E27FC236}">
                <a16:creationId xmlns:a16="http://schemas.microsoft.com/office/drawing/2014/main" id="{E402075F-FF92-07AD-9ADF-3D2A7677285E}"/>
              </a:ext>
            </a:extLst>
          </p:cNvPr>
          <p:cNvPicPr>
            <a:picLocks noChangeAspect="1"/>
          </p:cNvPicPr>
          <p:nvPr/>
        </p:nvPicPr>
        <p:blipFill>
          <a:blip r:embed="rId5"/>
          <a:stretch>
            <a:fillRect/>
          </a:stretch>
        </p:blipFill>
        <p:spPr>
          <a:xfrm>
            <a:off x="2485733" y="3357328"/>
            <a:ext cx="4172532" cy="428685"/>
          </a:xfrm>
          <a:prstGeom prst="rect">
            <a:avLst/>
          </a:prstGeom>
        </p:spPr>
      </p:pic>
    </p:spTree>
    <p:extLst>
      <p:ext uri="{BB962C8B-B14F-4D97-AF65-F5344CB8AC3E}">
        <p14:creationId xmlns:p14="http://schemas.microsoft.com/office/powerpoint/2010/main" val="332020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Assignment 15 minutes</a:t>
            </a: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869;p37">
            <a:extLst>
              <a:ext uri="{FF2B5EF4-FFF2-40B4-BE49-F238E27FC236}">
                <a16:creationId xmlns:a16="http://schemas.microsoft.com/office/drawing/2014/main" id="{77452EEE-8190-C0E0-5500-B0533F0FBB1E}"/>
              </a:ext>
            </a:extLst>
          </p:cNvPr>
          <p:cNvSpPr txBox="1">
            <a:spLocks/>
          </p:cNvSpPr>
          <p:nvPr/>
        </p:nvSpPr>
        <p:spPr>
          <a:xfrm>
            <a:off x="1289050" y="1904379"/>
            <a:ext cx="6565900" cy="920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ctr"/>
            <a:endParaRPr lang="en-US" b="1" dirty="0"/>
          </a:p>
          <a:p>
            <a:pPr marL="0" indent="0" algn="ctr"/>
            <a:r>
              <a:rPr lang="en-US" sz="1800" dirty="0">
                <a:solidFill>
                  <a:srgbClr val="00B050"/>
                </a:solidFill>
              </a:rPr>
              <a:t>Convert The Assignment to use a real database</a:t>
            </a:r>
          </a:p>
          <a:p>
            <a:pPr marL="0" indent="0" algn="ctr"/>
            <a:r>
              <a:rPr lang="en-US" sz="1800" dirty="0">
                <a:solidFill>
                  <a:srgbClr val="00B050"/>
                </a:solidFill>
              </a:rPr>
              <a:t>In the POST and PATCH route</a:t>
            </a:r>
          </a:p>
          <a:p>
            <a:pPr marL="0" indent="0" algn="ctr"/>
            <a:r>
              <a:rPr lang="en-US" sz="1800" dirty="0">
                <a:solidFill>
                  <a:srgbClr val="00B050"/>
                </a:solidFill>
              </a:rPr>
              <a:t>Adding a new user then updating his name</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0" indent="0" algn="ctr"/>
            <a:endParaRPr lang="en-US" dirty="0"/>
          </a:p>
        </p:txBody>
      </p:sp>
    </p:spTree>
    <p:extLst>
      <p:ext uri="{BB962C8B-B14F-4D97-AF65-F5344CB8AC3E}">
        <p14:creationId xmlns:p14="http://schemas.microsoft.com/office/powerpoint/2010/main" val="231807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41584" y="2245105"/>
            <a:ext cx="5243710" cy="9176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MVC Pattern</a:t>
            </a:r>
          </a:p>
        </p:txBody>
      </p:sp>
      <p:sp>
        <p:nvSpPr>
          <p:cNvPr id="757" name="Google Shape;757;p36"/>
          <p:cNvSpPr txBox="1">
            <a:spLocks noGrp="1"/>
          </p:cNvSpPr>
          <p:nvPr>
            <p:ph type="subTitle" idx="1"/>
          </p:nvPr>
        </p:nvSpPr>
        <p:spPr>
          <a:xfrm>
            <a:off x="541584" y="3162718"/>
            <a:ext cx="4740900"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MVC and why we use it?</a:t>
            </a:r>
          </a:p>
        </p:txBody>
      </p:sp>
      <p:sp>
        <p:nvSpPr>
          <p:cNvPr id="758" name="Google Shape;758;p36"/>
          <p:cNvSpPr txBox="1">
            <a:spLocks noGrp="1"/>
          </p:cNvSpPr>
          <p:nvPr>
            <p:ph type="title" idx="2"/>
          </p:nvPr>
        </p:nvSpPr>
        <p:spPr>
          <a:xfrm>
            <a:off x="541584" y="1590964"/>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759" name="Google Shape;759;p36"/>
          <p:cNvSpPr/>
          <p:nvPr/>
        </p:nvSpPr>
        <p:spPr>
          <a:xfrm>
            <a:off x="5848297" y="2185455"/>
            <a:ext cx="14698" cy="116278"/>
          </a:xfrm>
          <a:custGeom>
            <a:avLst/>
            <a:gdLst/>
            <a:ahLst/>
            <a:cxnLst/>
            <a:rect l="l" t="t" r="r" b="b"/>
            <a:pathLst>
              <a:path w="158" h="1250" extrusionOk="0">
                <a:moveTo>
                  <a:pt x="89" y="1"/>
                </a:moveTo>
                <a:cubicBezTo>
                  <a:pt x="68" y="1"/>
                  <a:pt x="47" y="22"/>
                  <a:pt x="47" y="43"/>
                </a:cubicBezTo>
                <a:cubicBezTo>
                  <a:pt x="26" y="435"/>
                  <a:pt x="26" y="807"/>
                  <a:pt x="0" y="1200"/>
                </a:cubicBezTo>
                <a:cubicBezTo>
                  <a:pt x="0" y="1221"/>
                  <a:pt x="26" y="1242"/>
                  <a:pt x="68" y="1242"/>
                </a:cubicBezTo>
                <a:cubicBezTo>
                  <a:pt x="72" y="1247"/>
                  <a:pt x="77" y="1250"/>
                  <a:pt x="81" y="1250"/>
                </a:cubicBezTo>
                <a:cubicBezTo>
                  <a:pt x="97" y="1250"/>
                  <a:pt x="110" y="1217"/>
                  <a:pt x="110" y="1200"/>
                </a:cubicBezTo>
                <a:cubicBezTo>
                  <a:pt x="131" y="807"/>
                  <a:pt x="131" y="435"/>
                  <a:pt x="157" y="43"/>
                </a:cubicBezTo>
                <a:cubicBezTo>
                  <a:pt x="157" y="22"/>
                  <a:pt x="13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5872577" y="2173269"/>
            <a:ext cx="14698" cy="38604"/>
          </a:xfrm>
          <a:custGeom>
            <a:avLst/>
            <a:gdLst/>
            <a:ahLst/>
            <a:cxnLst/>
            <a:rect l="l" t="t" r="r" b="b"/>
            <a:pathLst>
              <a:path w="158" h="415" extrusionOk="0">
                <a:moveTo>
                  <a:pt x="48" y="1"/>
                </a:moveTo>
                <a:cubicBezTo>
                  <a:pt x="1" y="22"/>
                  <a:pt x="1" y="43"/>
                  <a:pt x="1" y="64"/>
                </a:cubicBezTo>
                <a:cubicBezTo>
                  <a:pt x="27" y="153"/>
                  <a:pt x="27" y="263"/>
                  <a:pt x="27" y="352"/>
                </a:cubicBezTo>
                <a:cubicBezTo>
                  <a:pt x="27" y="394"/>
                  <a:pt x="69" y="415"/>
                  <a:pt x="90" y="415"/>
                </a:cubicBezTo>
                <a:cubicBezTo>
                  <a:pt x="132" y="415"/>
                  <a:pt x="158" y="373"/>
                  <a:pt x="132" y="352"/>
                </a:cubicBezTo>
                <a:cubicBezTo>
                  <a:pt x="132" y="263"/>
                  <a:pt x="132" y="153"/>
                  <a:pt x="111" y="43"/>
                </a:cubicBezTo>
                <a:cubicBezTo>
                  <a:pt x="111" y="22"/>
                  <a:pt x="69" y="1"/>
                  <a:pt x="4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6037230" y="2673734"/>
            <a:ext cx="14233" cy="47721"/>
          </a:xfrm>
          <a:custGeom>
            <a:avLst/>
            <a:gdLst/>
            <a:ahLst/>
            <a:cxnLst/>
            <a:rect l="l" t="t" r="r" b="b"/>
            <a:pathLst>
              <a:path w="153" h="513" extrusionOk="0">
                <a:moveTo>
                  <a:pt x="76" y="1"/>
                </a:moveTo>
                <a:cubicBezTo>
                  <a:pt x="52" y="1"/>
                  <a:pt x="37" y="16"/>
                  <a:pt x="22" y="31"/>
                </a:cubicBezTo>
                <a:cubicBezTo>
                  <a:pt x="1" y="182"/>
                  <a:pt x="1" y="313"/>
                  <a:pt x="1" y="444"/>
                </a:cubicBezTo>
                <a:cubicBezTo>
                  <a:pt x="1" y="491"/>
                  <a:pt x="22" y="512"/>
                  <a:pt x="43" y="512"/>
                </a:cubicBezTo>
                <a:cubicBezTo>
                  <a:pt x="90" y="512"/>
                  <a:pt x="111" y="491"/>
                  <a:pt x="111" y="471"/>
                </a:cubicBezTo>
                <a:cubicBezTo>
                  <a:pt x="111" y="313"/>
                  <a:pt x="111" y="182"/>
                  <a:pt x="132" y="78"/>
                </a:cubicBezTo>
                <a:cubicBezTo>
                  <a:pt x="153" y="31"/>
                  <a:pt x="132" y="10"/>
                  <a:pt x="111" y="10"/>
                </a:cubicBezTo>
                <a:cubicBezTo>
                  <a:pt x="97" y="4"/>
                  <a:pt x="86"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5917414" y="2486013"/>
            <a:ext cx="71257" cy="204091"/>
          </a:xfrm>
          <a:custGeom>
            <a:avLst/>
            <a:gdLst/>
            <a:ahLst/>
            <a:cxnLst/>
            <a:rect l="l" t="t" r="r" b="b"/>
            <a:pathLst>
              <a:path w="766" h="2194" extrusionOk="0">
                <a:moveTo>
                  <a:pt x="242" y="1"/>
                </a:moveTo>
                <a:cubicBezTo>
                  <a:pt x="221" y="1"/>
                  <a:pt x="174" y="22"/>
                  <a:pt x="174" y="43"/>
                </a:cubicBezTo>
                <a:cubicBezTo>
                  <a:pt x="1" y="787"/>
                  <a:pt x="221" y="1546"/>
                  <a:pt x="655" y="2159"/>
                </a:cubicBezTo>
                <a:cubicBezTo>
                  <a:pt x="655" y="2183"/>
                  <a:pt x="670" y="2193"/>
                  <a:pt x="687" y="2193"/>
                </a:cubicBezTo>
                <a:cubicBezTo>
                  <a:pt x="699" y="2193"/>
                  <a:pt x="713" y="2188"/>
                  <a:pt x="723" y="2180"/>
                </a:cubicBezTo>
                <a:cubicBezTo>
                  <a:pt x="744" y="2159"/>
                  <a:pt x="765" y="2138"/>
                  <a:pt x="744" y="2096"/>
                </a:cubicBezTo>
                <a:cubicBezTo>
                  <a:pt x="331" y="1504"/>
                  <a:pt x="132" y="787"/>
                  <a:pt x="283" y="64"/>
                </a:cubicBezTo>
                <a:cubicBezTo>
                  <a:pt x="283" y="43"/>
                  <a:pt x="263" y="22"/>
                  <a:pt x="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939833" y="2389734"/>
            <a:ext cx="46885" cy="86139"/>
          </a:xfrm>
          <a:custGeom>
            <a:avLst/>
            <a:gdLst/>
            <a:ahLst/>
            <a:cxnLst/>
            <a:rect l="l" t="t" r="r" b="b"/>
            <a:pathLst>
              <a:path w="504" h="926" extrusionOk="0">
                <a:moveTo>
                  <a:pt x="433" y="1"/>
                </a:moveTo>
                <a:cubicBezTo>
                  <a:pt x="413" y="1"/>
                  <a:pt x="387" y="16"/>
                  <a:pt x="372" y="30"/>
                </a:cubicBezTo>
                <a:cubicBezTo>
                  <a:pt x="241" y="292"/>
                  <a:pt x="42" y="533"/>
                  <a:pt x="1" y="858"/>
                </a:cubicBezTo>
                <a:cubicBezTo>
                  <a:pt x="1" y="879"/>
                  <a:pt x="22" y="905"/>
                  <a:pt x="42" y="926"/>
                </a:cubicBezTo>
                <a:cubicBezTo>
                  <a:pt x="90" y="926"/>
                  <a:pt x="111" y="905"/>
                  <a:pt x="111" y="879"/>
                </a:cubicBezTo>
                <a:cubicBezTo>
                  <a:pt x="152" y="596"/>
                  <a:pt x="325" y="334"/>
                  <a:pt x="482" y="93"/>
                </a:cubicBezTo>
                <a:cubicBezTo>
                  <a:pt x="503" y="51"/>
                  <a:pt x="482" y="30"/>
                  <a:pt x="456" y="10"/>
                </a:cubicBezTo>
                <a:cubicBezTo>
                  <a:pt x="450" y="3"/>
                  <a:pt x="442" y="1"/>
                  <a:pt x="4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5850716" y="2792432"/>
            <a:ext cx="20000" cy="114418"/>
          </a:xfrm>
          <a:custGeom>
            <a:avLst/>
            <a:gdLst/>
            <a:ahLst/>
            <a:cxnLst/>
            <a:rect l="l" t="t" r="r" b="b"/>
            <a:pathLst>
              <a:path w="215" h="1230" extrusionOk="0">
                <a:moveTo>
                  <a:pt x="84" y="1"/>
                </a:moveTo>
                <a:cubicBezTo>
                  <a:pt x="63" y="1"/>
                  <a:pt x="42" y="22"/>
                  <a:pt x="42" y="64"/>
                </a:cubicBezTo>
                <a:cubicBezTo>
                  <a:pt x="21" y="242"/>
                  <a:pt x="0" y="457"/>
                  <a:pt x="0" y="656"/>
                </a:cubicBezTo>
                <a:cubicBezTo>
                  <a:pt x="0" y="870"/>
                  <a:pt x="21" y="1048"/>
                  <a:pt x="105" y="1200"/>
                </a:cubicBezTo>
                <a:cubicBezTo>
                  <a:pt x="123" y="1215"/>
                  <a:pt x="150" y="1230"/>
                  <a:pt x="171" y="1230"/>
                </a:cubicBezTo>
                <a:cubicBezTo>
                  <a:pt x="180" y="1230"/>
                  <a:pt x="188" y="1227"/>
                  <a:pt x="194" y="1221"/>
                </a:cubicBezTo>
                <a:cubicBezTo>
                  <a:pt x="215" y="1200"/>
                  <a:pt x="215" y="1158"/>
                  <a:pt x="194" y="1132"/>
                </a:cubicBezTo>
                <a:cubicBezTo>
                  <a:pt x="131" y="1027"/>
                  <a:pt x="105" y="849"/>
                  <a:pt x="105" y="656"/>
                </a:cubicBezTo>
                <a:cubicBezTo>
                  <a:pt x="105" y="478"/>
                  <a:pt x="131" y="263"/>
                  <a:pt x="152" y="64"/>
                </a:cubicBezTo>
                <a:cubicBezTo>
                  <a:pt x="152" y="43"/>
                  <a:pt x="131" y="1"/>
                  <a:pt x="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5882809" y="2897734"/>
            <a:ext cx="44931" cy="13023"/>
          </a:xfrm>
          <a:custGeom>
            <a:avLst/>
            <a:gdLst/>
            <a:ahLst/>
            <a:cxnLst/>
            <a:rect l="l" t="t" r="r" b="b"/>
            <a:pathLst>
              <a:path w="483" h="140" extrusionOk="0">
                <a:moveTo>
                  <a:pt x="415" y="0"/>
                </a:moveTo>
                <a:cubicBezTo>
                  <a:pt x="329" y="0"/>
                  <a:pt x="240" y="32"/>
                  <a:pt x="150" y="32"/>
                </a:cubicBezTo>
                <a:cubicBezTo>
                  <a:pt x="130" y="32"/>
                  <a:pt x="110" y="30"/>
                  <a:pt x="90" y="26"/>
                </a:cubicBezTo>
                <a:cubicBezTo>
                  <a:pt x="77" y="19"/>
                  <a:pt x="66" y="15"/>
                  <a:pt x="57" y="15"/>
                </a:cubicBezTo>
                <a:cubicBezTo>
                  <a:pt x="35" y="15"/>
                  <a:pt x="22" y="33"/>
                  <a:pt x="22" y="47"/>
                </a:cubicBezTo>
                <a:lnTo>
                  <a:pt x="22" y="68"/>
                </a:lnTo>
                <a:cubicBezTo>
                  <a:pt x="1" y="89"/>
                  <a:pt x="22" y="110"/>
                  <a:pt x="69" y="131"/>
                </a:cubicBezTo>
                <a:cubicBezTo>
                  <a:pt x="97" y="137"/>
                  <a:pt x="126" y="139"/>
                  <a:pt x="154" y="139"/>
                </a:cubicBezTo>
                <a:cubicBezTo>
                  <a:pt x="256" y="139"/>
                  <a:pt x="355" y="110"/>
                  <a:pt x="441" y="110"/>
                </a:cubicBezTo>
                <a:cubicBezTo>
                  <a:pt x="462" y="110"/>
                  <a:pt x="483" y="89"/>
                  <a:pt x="483" y="47"/>
                </a:cubicBezTo>
                <a:cubicBezTo>
                  <a:pt x="483" y="26"/>
                  <a:pt x="462" y="0"/>
                  <a:pt x="4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36"/>
          <p:cNvGrpSpPr/>
          <p:nvPr/>
        </p:nvGrpSpPr>
        <p:grpSpPr>
          <a:xfrm>
            <a:off x="5738958" y="884490"/>
            <a:ext cx="3013346" cy="3724085"/>
            <a:chOff x="5694354" y="884490"/>
            <a:chExt cx="3013346" cy="3724085"/>
          </a:xfrm>
        </p:grpSpPr>
        <p:sp>
          <p:nvSpPr>
            <p:cNvPr id="767" name="Google Shape;767;p36"/>
            <p:cNvSpPr/>
            <p:nvPr/>
          </p:nvSpPr>
          <p:spPr>
            <a:xfrm>
              <a:off x="65567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36"/>
            <p:cNvGrpSpPr/>
            <p:nvPr/>
          </p:nvGrpSpPr>
          <p:grpSpPr>
            <a:xfrm>
              <a:off x="5694354" y="884490"/>
              <a:ext cx="1534181" cy="562396"/>
              <a:chOff x="1096075" y="487799"/>
              <a:chExt cx="3152210" cy="1155530"/>
            </a:xfrm>
          </p:grpSpPr>
          <p:sp>
            <p:nvSpPr>
              <p:cNvPr id="773" name="Google Shape;773;p36"/>
              <p:cNvSpPr/>
              <p:nvPr/>
            </p:nvSpPr>
            <p:spPr>
              <a:xfrm>
                <a:off x="2767517" y="589773"/>
                <a:ext cx="1480768" cy="418339"/>
              </a:xfrm>
              <a:custGeom>
                <a:avLst/>
                <a:gdLst/>
                <a:ahLst/>
                <a:cxnLst/>
                <a:rect l="l" t="t" r="r" b="b"/>
                <a:pathLst>
                  <a:path w="9511" h="2687" extrusionOk="0">
                    <a:moveTo>
                      <a:pt x="63" y="0"/>
                    </a:moveTo>
                    <a:lnTo>
                      <a:pt x="0" y="48"/>
                    </a:lnTo>
                    <a:lnTo>
                      <a:pt x="0" y="1661"/>
                    </a:lnTo>
                    <a:cubicBezTo>
                      <a:pt x="0" y="1681"/>
                      <a:pt x="21" y="1729"/>
                      <a:pt x="63" y="1729"/>
                    </a:cubicBezTo>
                    <a:cubicBezTo>
                      <a:pt x="84" y="1729"/>
                      <a:pt x="105" y="1681"/>
                      <a:pt x="105" y="1661"/>
                    </a:cubicBezTo>
                    <a:lnTo>
                      <a:pt x="105" y="110"/>
                    </a:lnTo>
                    <a:lnTo>
                      <a:pt x="9401" y="110"/>
                    </a:lnTo>
                    <a:lnTo>
                      <a:pt x="9401" y="2619"/>
                    </a:lnTo>
                    <a:cubicBezTo>
                      <a:pt x="9401" y="2666"/>
                      <a:pt x="9427" y="2687"/>
                      <a:pt x="9448" y="2687"/>
                    </a:cubicBezTo>
                    <a:cubicBezTo>
                      <a:pt x="9490" y="2687"/>
                      <a:pt x="9511" y="2666"/>
                      <a:pt x="9511" y="2619"/>
                    </a:cubicBezTo>
                    <a:lnTo>
                      <a:pt x="9511" y="48"/>
                    </a:lnTo>
                    <a:lnTo>
                      <a:pt x="944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3134468" y="671352"/>
                <a:ext cx="1052620" cy="387357"/>
              </a:xfrm>
              <a:custGeom>
                <a:avLst/>
                <a:gdLst/>
                <a:ahLst/>
                <a:cxnLst/>
                <a:rect l="l" t="t" r="r" b="b"/>
                <a:pathLst>
                  <a:path w="6761" h="2488" extrusionOk="0">
                    <a:moveTo>
                      <a:pt x="42" y="0"/>
                    </a:moveTo>
                    <a:cubicBezTo>
                      <a:pt x="21" y="0"/>
                      <a:pt x="0" y="26"/>
                      <a:pt x="0" y="68"/>
                    </a:cubicBezTo>
                    <a:cubicBezTo>
                      <a:pt x="0" y="89"/>
                      <a:pt x="21" y="110"/>
                      <a:pt x="42" y="110"/>
                    </a:cubicBezTo>
                    <a:lnTo>
                      <a:pt x="6630" y="110"/>
                    </a:lnTo>
                    <a:lnTo>
                      <a:pt x="6630" y="2446"/>
                    </a:lnTo>
                    <a:cubicBezTo>
                      <a:pt x="6630" y="2467"/>
                      <a:pt x="6677" y="2488"/>
                      <a:pt x="6698" y="2488"/>
                    </a:cubicBezTo>
                    <a:cubicBezTo>
                      <a:pt x="6719" y="2488"/>
                      <a:pt x="6761" y="2467"/>
                      <a:pt x="6761" y="2446"/>
                    </a:cubicBezTo>
                    <a:lnTo>
                      <a:pt x="6761" y="68"/>
                    </a:lnTo>
                    <a:lnTo>
                      <a:pt x="66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36"/>
              <p:cNvSpPr/>
              <p:nvPr/>
            </p:nvSpPr>
            <p:spPr>
              <a:xfrm>
                <a:off x="2654956" y="487799"/>
                <a:ext cx="795109" cy="285535"/>
              </a:xfrm>
              <a:custGeom>
                <a:avLst/>
                <a:gdLst/>
                <a:ahLst/>
                <a:cxnLst/>
                <a:rect l="l" t="t" r="r" b="b"/>
                <a:pathLst>
                  <a:path w="5107" h="1834" extrusionOk="0">
                    <a:moveTo>
                      <a:pt x="69" y="1"/>
                    </a:moveTo>
                    <a:lnTo>
                      <a:pt x="1" y="69"/>
                    </a:lnTo>
                    <a:lnTo>
                      <a:pt x="1" y="1771"/>
                    </a:lnTo>
                    <a:cubicBezTo>
                      <a:pt x="1" y="1813"/>
                      <a:pt x="22" y="1834"/>
                      <a:pt x="69" y="1834"/>
                    </a:cubicBezTo>
                    <a:cubicBezTo>
                      <a:pt x="90" y="1834"/>
                      <a:pt x="111" y="1813"/>
                      <a:pt x="111" y="1771"/>
                    </a:cubicBezTo>
                    <a:lnTo>
                      <a:pt x="111" y="132"/>
                    </a:lnTo>
                    <a:lnTo>
                      <a:pt x="5044" y="132"/>
                    </a:lnTo>
                    <a:cubicBezTo>
                      <a:pt x="5086" y="132"/>
                      <a:pt x="5107" y="90"/>
                      <a:pt x="5107" y="69"/>
                    </a:cubicBezTo>
                    <a:cubicBezTo>
                      <a:pt x="5107" y="48"/>
                      <a:pt x="5086" y="1"/>
                      <a:pt x="50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102614" y="515511"/>
                <a:ext cx="2027862" cy="1118010"/>
              </a:xfrm>
              <a:custGeom>
                <a:avLst/>
                <a:gdLst/>
                <a:ahLst/>
                <a:cxnLst/>
                <a:rect l="l" t="t" r="r" b="b"/>
                <a:pathLst>
                  <a:path w="13025" h="7181" extrusionOk="0">
                    <a:moveTo>
                      <a:pt x="6458" y="1"/>
                    </a:moveTo>
                    <a:cubicBezTo>
                      <a:pt x="5196" y="1"/>
                      <a:pt x="4059" y="739"/>
                      <a:pt x="3536" y="1897"/>
                    </a:cubicBezTo>
                    <a:cubicBezTo>
                      <a:pt x="3274" y="1813"/>
                      <a:pt x="2991" y="1766"/>
                      <a:pt x="2729" y="1766"/>
                    </a:cubicBezTo>
                    <a:cubicBezTo>
                      <a:pt x="1221" y="1766"/>
                      <a:pt x="1" y="2991"/>
                      <a:pt x="1" y="4473"/>
                    </a:cubicBezTo>
                    <a:cubicBezTo>
                      <a:pt x="1" y="5976"/>
                      <a:pt x="1221" y="7181"/>
                      <a:pt x="2729" y="7181"/>
                    </a:cubicBezTo>
                    <a:lnTo>
                      <a:pt x="10736" y="7181"/>
                    </a:lnTo>
                    <a:cubicBezTo>
                      <a:pt x="12004" y="7181"/>
                      <a:pt x="13025" y="6154"/>
                      <a:pt x="13025" y="4887"/>
                    </a:cubicBezTo>
                    <a:cubicBezTo>
                      <a:pt x="13025" y="3620"/>
                      <a:pt x="12004" y="2598"/>
                      <a:pt x="10736" y="2598"/>
                    </a:cubicBezTo>
                    <a:cubicBezTo>
                      <a:pt x="10365" y="2598"/>
                      <a:pt x="9993" y="2703"/>
                      <a:pt x="9668" y="2881"/>
                    </a:cubicBezTo>
                    <a:cubicBezTo>
                      <a:pt x="9490" y="1242"/>
                      <a:pt x="8097" y="1"/>
                      <a:pt x="6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6"/>
              <p:cNvSpPr/>
              <p:nvPr/>
            </p:nvSpPr>
            <p:spPr>
              <a:xfrm>
                <a:off x="1096075" y="508193"/>
                <a:ext cx="2044988" cy="1135136"/>
              </a:xfrm>
              <a:custGeom>
                <a:avLst/>
                <a:gdLst/>
                <a:ahLst/>
                <a:cxnLst/>
                <a:rect l="l" t="t" r="r" b="b"/>
                <a:pathLst>
                  <a:path w="13135" h="7291" extrusionOk="0">
                    <a:moveTo>
                      <a:pt x="6500" y="111"/>
                    </a:moveTo>
                    <a:cubicBezTo>
                      <a:pt x="8118" y="111"/>
                      <a:pt x="9469" y="1310"/>
                      <a:pt x="9663" y="2928"/>
                    </a:cubicBezTo>
                    <a:lnTo>
                      <a:pt x="9731" y="2970"/>
                    </a:lnTo>
                    <a:cubicBezTo>
                      <a:pt x="10056" y="2797"/>
                      <a:pt x="10428" y="2708"/>
                      <a:pt x="10778" y="2708"/>
                    </a:cubicBezTo>
                    <a:cubicBezTo>
                      <a:pt x="12020" y="2708"/>
                      <a:pt x="13025" y="3714"/>
                      <a:pt x="13025" y="4934"/>
                    </a:cubicBezTo>
                    <a:cubicBezTo>
                      <a:pt x="13025" y="6180"/>
                      <a:pt x="12020" y="7181"/>
                      <a:pt x="10778" y="7181"/>
                    </a:cubicBezTo>
                    <a:cubicBezTo>
                      <a:pt x="10736" y="7181"/>
                      <a:pt x="10668" y="7181"/>
                      <a:pt x="10606" y="7160"/>
                    </a:cubicBezTo>
                    <a:lnTo>
                      <a:pt x="10579" y="7181"/>
                    </a:lnTo>
                    <a:lnTo>
                      <a:pt x="2771" y="7181"/>
                    </a:lnTo>
                    <a:cubicBezTo>
                      <a:pt x="1284" y="7181"/>
                      <a:pt x="106" y="5981"/>
                      <a:pt x="106" y="4520"/>
                    </a:cubicBezTo>
                    <a:cubicBezTo>
                      <a:pt x="106" y="3059"/>
                      <a:pt x="1284" y="1881"/>
                      <a:pt x="2771" y="1881"/>
                    </a:cubicBezTo>
                    <a:cubicBezTo>
                      <a:pt x="3033" y="1881"/>
                      <a:pt x="3295" y="1923"/>
                      <a:pt x="3557" y="1991"/>
                    </a:cubicBezTo>
                    <a:lnTo>
                      <a:pt x="3620" y="1965"/>
                    </a:lnTo>
                    <a:cubicBezTo>
                      <a:pt x="4143" y="833"/>
                      <a:pt x="5259" y="111"/>
                      <a:pt x="6500" y="111"/>
                    </a:cubicBezTo>
                    <a:close/>
                    <a:moveTo>
                      <a:pt x="6500" y="1"/>
                    </a:moveTo>
                    <a:cubicBezTo>
                      <a:pt x="5238" y="1"/>
                      <a:pt x="4080" y="744"/>
                      <a:pt x="3557" y="1881"/>
                    </a:cubicBezTo>
                    <a:cubicBezTo>
                      <a:pt x="3295" y="1813"/>
                      <a:pt x="3033" y="1771"/>
                      <a:pt x="2771" y="1771"/>
                    </a:cubicBezTo>
                    <a:cubicBezTo>
                      <a:pt x="1242" y="1771"/>
                      <a:pt x="1" y="2991"/>
                      <a:pt x="1" y="4520"/>
                    </a:cubicBezTo>
                    <a:cubicBezTo>
                      <a:pt x="1" y="6049"/>
                      <a:pt x="1242" y="7291"/>
                      <a:pt x="2771" y="7291"/>
                    </a:cubicBezTo>
                    <a:lnTo>
                      <a:pt x="10579" y="7291"/>
                    </a:lnTo>
                    <a:lnTo>
                      <a:pt x="10606" y="7270"/>
                    </a:lnTo>
                    <a:cubicBezTo>
                      <a:pt x="10668" y="7270"/>
                      <a:pt x="10736" y="7291"/>
                      <a:pt x="10778" y="7291"/>
                    </a:cubicBezTo>
                    <a:cubicBezTo>
                      <a:pt x="12088" y="7291"/>
                      <a:pt x="13135" y="6222"/>
                      <a:pt x="13135" y="4934"/>
                    </a:cubicBezTo>
                    <a:cubicBezTo>
                      <a:pt x="13135" y="3646"/>
                      <a:pt x="12088" y="2598"/>
                      <a:pt x="10778" y="2598"/>
                    </a:cubicBezTo>
                    <a:cubicBezTo>
                      <a:pt x="10428" y="2598"/>
                      <a:pt x="10082" y="2687"/>
                      <a:pt x="9752" y="2860"/>
                    </a:cubicBezTo>
                    <a:cubicBezTo>
                      <a:pt x="9532" y="1226"/>
                      <a:pt x="8160" y="1"/>
                      <a:pt x="65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1343927" y="1072397"/>
                <a:ext cx="461621" cy="288805"/>
              </a:xfrm>
              <a:custGeom>
                <a:avLst/>
                <a:gdLst/>
                <a:ahLst/>
                <a:cxnLst/>
                <a:rect l="l" t="t" r="r" b="b"/>
                <a:pathLst>
                  <a:path w="2965" h="1855" extrusionOk="0">
                    <a:moveTo>
                      <a:pt x="1" y="1"/>
                    </a:moveTo>
                    <a:lnTo>
                      <a:pt x="608" y="1855"/>
                    </a:lnTo>
                    <a:lnTo>
                      <a:pt x="1069" y="1855"/>
                    </a:lnTo>
                    <a:lnTo>
                      <a:pt x="1483" y="592"/>
                    </a:lnTo>
                    <a:lnTo>
                      <a:pt x="1897" y="1855"/>
                    </a:lnTo>
                    <a:lnTo>
                      <a:pt x="2357" y="1855"/>
                    </a:lnTo>
                    <a:lnTo>
                      <a:pt x="2965" y="1"/>
                    </a:lnTo>
                    <a:lnTo>
                      <a:pt x="2551" y="1"/>
                    </a:lnTo>
                    <a:lnTo>
                      <a:pt x="2117" y="1310"/>
                    </a:lnTo>
                    <a:lnTo>
                      <a:pt x="1703" y="1"/>
                    </a:lnTo>
                    <a:lnTo>
                      <a:pt x="1289" y="1"/>
                    </a:lnTo>
                    <a:lnTo>
                      <a:pt x="849" y="1310"/>
                    </a:lnTo>
                    <a:lnTo>
                      <a:pt x="4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1333340" y="1062589"/>
                <a:ext cx="479681" cy="309200"/>
              </a:xfrm>
              <a:custGeom>
                <a:avLst/>
                <a:gdLst/>
                <a:ahLst/>
                <a:cxnLst/>
                <a:rect l="l" t="t" r="r" b="b"/>
                <a:pathLst>
                  <a:path w="3081" h="1986" extrusionOk="0">
                    <a:moveTo>
                      <a:pt x="2949" y="132"/>
                    </a:moveTo>
                    <a:lnTo>
                      <a:pt x="2378" y="1855"/>
                    </a:lnTo>
                    <a:lnTo>
                      <a:pt x="2012" y="1855"/>
                    </a:lnTo>
                    <a:lnTo>
                      <a:pt x="1593" y="655"/>
                    </a:lnTo>
                    <a:lnTo>
                      <a:pt x="1509" y="655"/>
                    </a:lnTo>
                    <a:lnTo>
                      <a:pt x="1095" y="1855"/>
                    </a:lnTo>
                    <a:lnTo>
                      <a:pt x="723" y="1855"/>
                    </a:lnTo>
                    <a:lnTo>
                      <a:pt x="132" y="132"/>
                    </a:lnTo>
                    <a:lnTo>
                      <a:pt x="462" y="132"/>
                    </a:lnTo>
                    <a:lnTo>
                      <a:pt x="875" y="1373"/>
                    </a:lnTo>
                    <a:lnTo>
                      <a:pt x="985" y="1394"/>
                    </a:lnTo>
                    <a:lnTo>
                      <a:pt x="1399" y="132"/>
                    </a:lnTo>
                    <a:lnTo>
                      <a:pt x="1724" y="132"/>
                    </a:lnTo>
                    <a:lnTo>
                      <a:pt x="2143" y="1394"/>
                    </a:lnTo>
                    <a:lnTo>
                      <a:pt x="2226" y="1394"/>
                    </a:lnTo>
                    <a:lnTo>
                      <a:pt x="2666" y="132"/>
                    </a:lnTo>
                    <a:close/>
                    <a:moveTo>
                      <a:pt x="69" y="1"/>
                    </a:moveTo>
                    <a:lnTo>
                      <a:pt x="1" y="85"/>
                    </a:lnTo>
                    <a:lnTo>
                      <a:pt x="613" y="1939"/>
                    </a:lnTo>
                    <a:lnTo>
                      <a:pt x="676" y="1986"/>
                    </a:lnTo>
                    <a:lnTo>
                      <a:pt x="1137" y="1986"/>
                    </a:lnTo>
                    <a:lnTo>
                      <a:pt x="1179" y="1939"/>
                    </a:lnTo>
                    <a:lnTo>
                      <a:pt x="1551" y="849"/>
                    </a:lnTo>
                    <a:lnTo>
                      <a:pt x="1902" y="1939"/>
                    </a:lnTo>
                    <a:lnTo>
                      <a:pt x="1965" y="1986"/>
                    </a:lnTo>
                    <a:lnTo>
                      <a:pt x="2425" y="1986"/>
                    </a:lnTo>
                    <a:lnTo>
                      <a:pt x="2467" y="1939"/>
                    </a:lnTo>
                    <a:lnTo>
                      <a:pt x="3080" y="85"/>
                    </a:lnTo>
                    <a:lnTo>
                      <a:pt x="3033" y="1"/>
                    </a:lnTo>
                    <a:lnTo>
                      <a:pt x="2619" y="1"/>
                    </a:lnTo>
                    <a:lnTo>
                      <a:pt x="2556" y="43"/>
                    </a:lnTo>
                    <a:lnTo>
                      <a:pt x="2185" y="1200"/>
                    </a:lnTo>
                    <a:lnTo>
                      <a:pt x="1813" y="43"/>
                    </a:lnTo>
                    <a:lnTo>
                      <a:pt x="1771" y="1"/>
                    </a:lnTo>
                    <a:lnTo>
                      <a:pt x="1357" y="1"/>
                    </a:lnTo>
                    <a:lnTo>
                      <a:pt x="1310" y="43"/>
                    </a:lnTo>
                    <a:lnTo>
                      <a:pt x="917" y="1179"/>
                    </a:lnTo>
                    <a:lnTo>
                      <a:pt x="572" y="43"/>
                    </a:lnTo>
                    <a:lnTo>
                      <a:pt x="5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1822505" y="1072397"/>
                <a:ext cx="462555" cy="288805"/>
              </a:xfrm>
              <a:custGeom>
                <a:avLst/>
                <a:gdLst/>
                <a:ahLst/>
                <a:cxnLst/>
                <a:rect l="l" t="t" r="r" b="b"/>
                <a:pathLst>
                  <a:path w="2971" h="1855" extrusionOk="0">
                    <a:moveTo>
                      <a:pt x="1" y="1"/>
                    </a:moveTo>
                    <a:lnTo>
                      <a:pt x="614" y="1855"/>
                    </a:lnTo>
                    <a:lnTo>
                      <a:pt x="1069" y="1855"/>
                    </a:lnTo>
                    <a:lnTo>
                      <a:pt x="1488" y="592"/>
                    </a:lnTo>
                    <a:lnTo>
                      <a:pt x="1902" y="1855"/>
                    </a:lnTo>
                    <a:lnTo>
                      <a:pt x="2358" y="1855"/>
                    </a:lnTo>
                    <a:lnTo>
                      <a:pt x="2970" y="1"/>
                    </a:lnTo>
                    <a:lnTo>
                      <a:pt x="2557" y="1"/>
                    </a:lnTo>
                    <a:lnTo>
                      <a:pt x="2117" y="1310"/>
                    </a:lnTo>
                    <a:lnTo>
                      <a:pt x="1703" y="1"/>
                    </a:lnTo>
                    <a:lnTo>
                      <a:pt x="1310" y="1"/>
                    </a:lnTo>
                    <a:lnTo>
                      <a:pt x="875" y="1310"/>
                    </a:ln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1812852" y="1062589"/>
                <a:ext cx="478747" cy="309200"/>
              </a:xfrm>
              <a:custGeom>
                <a:avLst/>
                <a:gdLst/>
                <a:ahLst/>
                <a:cxnLst/>
                <a:rect l="l" t="t" r="r" b="b"/>
                <a:pathLst>
                  <a:path w="3075" h="1986" extrusionOk="0">
                    <a:moveTo>
                      <a:pt x="2943" y="132"/>
                    </a:moveTo>
                    <a:lnTo>
                      <a:pt x="2378" y="1855"/>
                    </a:lnTo>
                    <a:lnTo>
                      <a:pt x="2006" y="1855"/>
                    </a:lnTo>
                    <a:lnTo>
                      <a:pt x="1613" y="655"/>
                    </a:lnTo>
                    <a:lnTo>
                      <a:pt x="1503" y="655"/>
                    </a:lnTo>
                    <a:lnTo>
                      <a:pt x="1089" y="1855"/>
                    </a:lnTo>
                    <a:lnTo>
                      <a:pt x="718" y="1855"/>
                    </a:lnTo>
                    <a:lnTo>
                      <a:pt x="152" y="132"/>
                    </a:lnTo>
                    <a:lnTo>
                      <a:pt x="456" y="132"/>
                    </a:lnTo>
                    <a:lnTo>
                      <a:pt x="869" y="1373"/>
                    </a:lnTo>
                    <a:lnTo>
                      <a:pt x="979" y="1394"/>
                    </a:lnTo>
                    <a:lnTo>
                      <a:pt x="1393" y="132"/>
                    </a:lnTo>
                    <a:lnTo>
                      <a:pt x="1723" y="132"/>
                    </a:lnTo>
                    <a:lnTo>
                      <a:pt x="2137" y="1394"/>
                    </a:lnTo>
                    <a:lnTo>
                      <a:pt x="2247" y="1394"/>
                    </a:lnTo>
                    <a:lnTo>
                      <a:pt x="2660" y="132"/>
                    </a:lnTo>
                    <a:close/>
                    <a:moveTo>
                      <a:pt x="63" y="1"/>
                    </a:moveTo>
                    <a:lnTo>
                      <a:pt x="0" y="85"/>
                    </a:lnTo>
                    <a:lnTo>
                      <a:pt x="608" y="1939"/>
                    </a:lnTo>
                    <a:lnTo>
                      <a:pt x="676" y="1986"/>
                    </a:lnTo>
                    <a:lnTo>
                      <a:pt x="1131" y="1986"/>
                    </a:lnTo>
                    <a:lnTo>
                      <a:pt x="1178" y="1939"/>
                    </a:lnTo>
                    <a:lnTo>
                      <a:pt x="1550" y="849"/>
                    </a:lnTo>
                    <a:lnTo>
                      <a:pt x="1896" y="1939"/>
                    </a:lnTo>
                    <a:lnTo>
                      <a:pt x="1964" y="1986"/>
                    </a:lnTo>
                    <a:lnTo>
                      <a:pt x="2420" y="1986"/>
                    </a:lnTo>
                    <a:lnTo>
                      <a:pt x="2467" y="1939"/>
                    </a:lnTo>
                    <a:lnTo>
                      <a:pt x="3074" y="85"/>
                    </a:lnTo>
                    <a:lnTo>
                      <a:pt x="3032" y="1"/>
                    </a:lnTo>
                    <a:lnTo>
                      <a:pt x="2619" y="1"/>
                    </a:lnTo>
                    <a:lnTo>
                      <a:pt x="2550" y="43"/>
                    </a:lnTo>
                    <a:lnTo>
                      <a:pt x="2179" y="1200"/>
                    </a:lnTo>
                    <a:lnTo>
                      <a:pt x="1812" y="43"/>
                    </a:lnTo>
                    <a:lnTo>
                      <a:pt x="1765" y="1"/>
                    </a:lnTo>
                    <a:lnTo>
                      <a:pt x="1372" y="1"/>
                    </a:lnTo>
                    <a:lnTo>
                      <a:pt x="1309" y="43"/>
                    </a:lnTo>
                    <a:lnTo>
                      <a:pt x="937" y="1179"/>
                    </a:lnTo>
                    <a:lnTo>
                      <a:pt x="566"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2302017" y="1072397"/>
                <a:ext cx="461621" cy="288805"/>
              </a:xfrm>
              <a:custGeom>
                <a:avLst/>
                <a:gdLst/>
                <a:ahLst/>
                <a:cxnLst/>
                <a:rect l="l" t="t" r="r" b="b"/>
                <a:pathLst>
                  <a:path w="2965" h="1855" extrusionOk="0">
                    <a:moveTo>
                      <a:pt x="0" y="1"/>
                    </a:moveTo>
                    <a:lnTo>
                      <a:pt x="608" y="1855"/>
                    </a:lnTo>
                    <a:lnTo>
                      <a:pt x="1069" y="1855"/>
                    </a:lnTo>
                    <a:lnTo>
                      <a:pt x="1482" y="592"/>
                    </a:lnTo>
                    <a:lnTo>
                      <a:pt x="1896" y="1855"/>
                    </a:lnTo>
                    <a:lnTo>
                      <a:pt x="2357" y="1855"/>
                    </a:lnTo>
                    <a:lnTo>
                      <a:pt x="2964" y="1"/>
                    </a:lnTo>
                    <a:lnTo>
                      <a:pt x="2551" y="1"/>
                    </a:lnTo>
                    <a:lnTo>
                      <a:pt x="2116" y="1310"/>
                    </a:lnTo>
                    <a:lnTo>
                      <a:pt x="1702" y="1"/>
                    </a:lnTo>
                    <a:lnTo>
                      <a:pt x="1309" y="1"/>
                    </a:lnTo>
                    <a:lnTo>
                      <a:pt x="870" y="1310"/>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2294699" y="1062589"/>
                <a:ext cx="476256" cy="309200"/>
              </a:xfrm>
              <a:custGeom>
                <a:avLst/>
                <a:gdLst/>
                <a:ahLst/>
                <a:cxnLst/>
                <a:rect l="l" t="t" r="r" b="b"/>
                <a:pathLst>
                  <a:path w="3059" h="1986" extrusionOk="0">
                    <a:moveTo>
                      <a:pt x="2928" y="132"/>
                    </a:moveTo>
                    <a:lnTo>
                      <a:pt x="2357" y="1855"/>
                    </a:lnTo>
                    <a:lnTo>
                      <a:pt x="1990" y="1855"/>
                    </a:lnTo>
                    <a:lnTo>
                      <a:pt x="1597" y="655"/>
                    </a:lnTo>
                    <a:lnTo>
                      <a:pt x="1487" y="655"/>
                    </a:lnTo>
                    <a:lnTo>
                      <a:pt x="1074" y="1855"/>
                    </a:lnTo>
                    <a:lnTo>
                      <a:pt x="702" y="1855"/>
                    </a:lnTo>
                    <a:lnTo>
                      <a:pt x="131" y="132"/>
                    </a:lnTo>
                    <a:lnTo>
                      <a:pt x="461" y="132"/>
                    </a:lnTo>
                    <a:lnTo>
                      <a:pt x="854" y="1373"/>
                    </a:lnTo>
                    <a:lnTo>
                      <a:pt x="964" y="1394"/>
                    </a:lnTo>
                    <a:lnTo>
                      <a:pt x="1398" y="132"/>
                    </a:lnTo>
                    <a:lnTo>
                      <a:pt x="1702" y="132"/>
                    </a:lnTo>
                    <a:lnTo>
                      <a:pt x="2121" y="1394"/>
                    </a:lnTo>
                    <a:lnTo>
                      <a:pt x="2226" y="1394"/>
                    </a:lnTo>
                    <a:lnTo>
                      <a:pt x="2645" y="132"/>
                    </a:lnTo>
                    <a:close/>
                    <a:moveTo>
                      <a:pt x="47" y="1"/>
                    </a:moveTo>
                    <a:lnTo>
                      <a:pt x="0" y="85"/>
                    </a:lnTo>
                    <a:lnTo>
                      <a:pt x="613" y="1939"/>
                    </a:lnTo>
                    <a:lnTo>
                      <a:pt x="655" y="1986"/>
                    </a:lnTo>
                    <a:lnTo>
                      <a:pt x="1116" y="1986"/>
                    </a:lnTo>
                    <a:lnTo>
                      <a:pt x="1178" y="1939"/>
                    </a:lnTo>
                    <a:lnTo>
                      <a:pt x="1529" y="849"/>
                    </a:lnTo>
                    <a:lnTo>
                      <a:pt x="1901" y="1939"/>
                    </a:lnTo>
                    <a:lnTo>
                      <a:pt x="1943" y="1986"/>
                    </a:lnTo>
                    <a:lnTo>
                      <a:pt x="2404" y="1986"/>
                    </a:lnTo>
                    <a:lnTo>
                      <a:pt x="2467" y="1939"/>
                    </a:lnTo>
                    <a:lnTo>
                      <a:pt x="3058" y="85"/>
                    </a:lnTo>
                    <a:lnTo>
                      <a:pt x="3011" y="1"/>
                    </a:lnTo>
                    <a:lnTo>
                      <a:pt x="2598" y="1"/>
                    </a:lnTo>
                    <a:lnTo>
                      <a:pt x="2556" y="43"/>
                    </a:lnTo>
                    <a:lnTo>
                      <a:pt x="2163" y="1200"/>
                    </a:lnTo>
                    <a:lnTo>
                      <a:pt x="1791" y="43"/>
                    </a:lnTo>
                    <a:lnTo>
                      <a:pt x="1749" y="1"/>
                    </a:lnTo>
                    <a:lnTo>
                      <a:pt x="1356" y="1"/>
                    </a:lnTo>
                    <a:lnTo>
                      <a:pt x="1288" y="43"/>
                    </a:lnTo>
                    <a:lnTo>
                      <a:pt x="917" y="1179"/>
                    </a:lnTo>
                    <a:lnTo>
                      <a:pt x="550"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36"/>
            <p:cNvGrpSpPr/>
            <p:nvPr/>
          </p:nvGrpSpPr>
          <p:grpSpPr>
            <a:xfrm>
              <a:off x="7046150" y="2436861"/>
              <a:ext cx="1384633" cy="2112142"/>
              <a:chOff x="3759700" y="491525"/>
              <a:chExt cx="2495734" cy="3806347"/>
            </a:xfrm>
          </p:grpSpPr>
          <p:sp>
            <p:nvSpPr>
              <p:cNvPr id="791" name="Google Shape;791;p36"/>
              <p:cNvSpPr/>
              <p:nvPr/>
            </p:nvSpPr>
            <p:spPr>
              <a:xfrm>
                <a:off x="4730003" y="869546"/>
                <a:ext cx="1463021" cy="1860933"/>
              </a:xfrm>
              <a:custGeom>
                <a:avLst/>
                <a:gdLst/>
                <a:ahLst/>
                <a:cxnLst/>
                <a:rect l="l" t="t" r="r" b="b"/>
                <a:pathLst>
                  <a:path w="8228" h="10466" extrusionOk="0">
                    <a:moveTo>
                      <a:pt x="4403" y="0"/>
                    </a:moveTo>
                    <a:cubicBezTo>
                      <a:pt x="4262" y="0"/>
                      <a:pt x="4102" y="11"/>
                      <a:pt x="3907" y="32"/>
                    </a:cubicBezTo>
                    <a:cubicBezTo>
                      <a:pt x="3143" y="100"/>
                      <a:pt x="3033" y="534"/>
                      <a:pt x="3033" y="534"/>
                    </a:cubicBezTo>
                    <a:cubicBezTo>
                      <a:pt x="3033" y="534"/>
                      <a:pt x="2708" y="582"/>
                      <a:pt x="2488" y="974"/>
                    </a:cubicBezTo>
                    <a:cubicBezTo>
                      <a:pt x="2247" y="1367"/>
                      <a:pt x="2074" y="1367"/>
                      <a:pt x="1702" y="1451"/>
                    </a:cubicBezTo>
                    <a:cubicBezTo>
                      <a:pt x="1352" y="1540"/>
                      <a:pt x="1331" y="1781"/>
                      <a:pt x="1461" y="2126"/>
                    </a:cubicBezTo>
                    <a:cubicBezTo>
                      <a:pt x="1517" y="2255"/>
                      <a:pt x="1620" y="2296"/>
                      <a:pt x="1727" y="2296"/>
                    </a:cubicBezTo>
                    <a:cubicBezTo>
                      <a:pt x="1914" y="2296"/>
                      <a:pt x="2116" y="2174"/>
                      <a:pt x="2116" y="2174"/>
                    </a:cubicBezTo>
                    <a:lnTo>
                      <a:pt x="2116" y="2174"/>
                    </a:lnTo>
                    <a:cubicBezTo>
                      <a:pt x="2116" y="2174"/>
                      <a:pt x="1854" y="2436"/>
                      <a:pt x="1770" y="3090"/>
                    </a:cubicBezTo>
                    <a:cubicBezTo>
                      <a:pt x="1660" y="3766"/>
                      <a:pt x="2137" y="4137"/>
                      <a:pt x="1640" y="4483"/>
                    </a:cubicBezTo>
                    <a:cubicBezTo>
                      <a:pt x="1137" y="4834"/>
                      <a:pt x="330" y="4745"/>
                      <a:pt x="173" y="6253"/>
                    </a:cubicBezTo>
                    <a:cubicBezTo>
                      <a:pt x="0" y="7756"/>
                      <a:pt x="1006" y="8086"/>
                      <a:pt x="1833" y="8830"/>
                    </a:cubicBezTo>
                    <a:cubicBezTo>
                      <a:pt x="2619" y="9490"/>
                      <a:pt x="4807" y="10465"/>
                      <a:pt x="5966" y="10465"/>
                    </a:cubicBezTo>
                    <a:cubicBezTo>
                      <a:pt x="6067" y="10465"/>
                      <a:pt x="6159" y="10458"/>
                      <a:pt x="6243" y="10443"/>
                    </a:cubicBezTo>
                    <a:cubicBezTo>
                      <a:pt x="7290" y="10244"/>
                      <a:pt x="8186" y="9547"/>
                      <a:pt x="8055" y="8369"/>
                    </a:cubicBezTo>
                    <a:cubicBezTo>
                      <a:pt x="7924" y="7191"/>
                      <a:pt x="7662" y="7452"/>
                      <a:pt x="7793" y="6709"/>
                    </a:cubicBezTo>
                    <a:cubicBezTo>
                      <a:pt x="7924" y="5970"/>
                      <a:pt x="8228" y="6211"/>
                      <a:pt x="8118" y="5599"/>
                    </a:cubicBezTo>
                    <a:cubicBezTo>
                      <a:pt x="8008" y="5007"/>
                      <a:pt x="7746" y="5007"/>
                      <a:pt x="7463" y="4399"/>
                    </a:cubicBezTo>
                    <a:cubicBezTo>
                      <a:pt x="7180" y="3787"/>
                      <a:pt x="7552" y="3352"/>
                      <a:pt x="7683" y="2697"/>
                    </a:cubicBezTo>
                    <a:cubicBezTo>
                      <a:pt x="7835" y="2043"/>
                      <a:pt x="7374" y="1058"/>
                      <a:pt x="5567" y="294"/>
                    </a:cubicBezTo>
                    <a:cubicBezTo>
                      <a:pt x="5075" y="97"/>
                      <a:pt x="4829" y="0"/>
                      <a:pt x="440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4733737" y="859589"/>
                <a:ext cx="1455553" cy="1882804"/>
              </a:xfrm>
              <a:custGeom>
                <a:avLst/>
                <a:gdLst/>
                <a:ahLst/>
                <a:cxnLst/>
                <a:rect l="l" t="t" r="r" b="b"/>
                <a:pathLst>
                  <a:path w="8186" h="10589" extrusionOk="0">
                    <a:moveTo>
                      <a:pt x="4354" y="110"/>
                    </a:moveTo>
                    <a:cubicBezTo>
                      <a:pt x="4788" y="110"/>
                      <a:pt x="5019" y="201"/>
                      <a:pt x="5520" y="418"/>
                    </a:cubicBezTo>
                    <a:cubicBezTo>
                      <a:pt x="6416" y="789"/>
                      <a:pt x="6986" y="1224"/>
                      <a:pt x="7290" y="1638"/>
                    </a:cubicBezTo>
                    <a:cubicBezTo>
                      <a:pt x="7615" y="2052"/>
                      <a:pt x="7683" y="2423"/>
                      <a:pt x="7615" y="2753"/>
                    </a:cubicBezTo>
                    <a:cubicBezTo>
                      <a:pt x="7552" y="3057"/>
                      <a:pt x="7421" y="3340"/>
                      <a:pt x="7353" y="3602"/>
                    </a:cubicBezTo>
                    <a:cubicBezTo>
                      <a:pt x="7269" y="3884"/>
                      <a:pt x="7248" y="4146"/>
                      <a:pt x="7400" y="4476"/>
                    </a:cubicBezTo>
                    <a:cubicBezTo>
                      <a:pt x="7531" y="4780"/>
                      <a:pt x="7683" y="4932"/>
                      <a:pt x="7793" y="5089"/>
                    </a:cubicBezTo>
                    <a:cubicBezTo>
                      <a:pt x="7903" y="5241"/>
                      <a:pt x="7987" y="5372"/>
                      <a:pt x="8034" y="5675"/>
                    </a:cubicBezTo>
                    <a:cubicBezTo>
                      <a:pt x="8055" y="5827"/>
                      <a:pt x="8055" y="5916"/>
                      <a:pt x="8055" y="5979"/>
                    </a:cubicBezTo>
                    <a:cubicBezTo>
                      <a:pt x="8034" y="6026"/>
                      <a:pt x="8008" y="6068"/>
                      <a:pt x="7966" y="6136"/>
                    </a:cubicBezTo>
                    <a:cubicBezTo>
                      <a:pt x="7903" y="6220"/>
                      <a:pt x="7793" y="6372"/>
                      <a:pt x="7704" y="6744"/>
                    </a:cubicBezTo>
                    <a:cubicBezTo>
                      <a:pt x="7641" y="7137"/>
                      <a:pt x="7683" y="7267"/>
                      <a:pt x="7746" y="7466"/>
                    </a:cubicBezTo>
                    <a:cubicBezTo>
                      <a:pt x="7814" y="7639"/>
                      <a:pt x="7903" y="7859"/>
                      <a:pt x="7966" y="8446"/>
                    </a:cubicBezTo>
                    <a:cubicBezTo>
                      <a:pt x="8034" y="9017"/>
                      <a:pt x="7856" y="9451"/>
                      <a:pt x="7531" y="9802"/>
                    </a:cubicBezTo>
                    <a:cubicBezTo>
                      <a:pt x="7201" y="10127"/>
                      <a:pt x="6725" y="10347"/>
                      <a:pt x="6222" y="10457"/>
                    </a:cubicBezTo>
                    <a:cubicBezTo>
                      <a:pt x="6148" y="10469"/>
                      <a:pt x="6065" y="10475"/>
                      <a:pt x="5976" y="10475"/>
                    </a:cubicBezTo>
                    <a:cubicBezTo>
                      <a:pt x="5456" y="10475"/>
                      <a:pt x="4695" y="10277"/>
                      <a:pt x="3949" y="9996"/>
                    </a:cubicBezTo>
                    <a:cubicBezTo>
                      <a:pt x="3101" y="9645"/>
                      <a:pt x="2273" y="9189"/>
                      <a:pt x="1854" y="8839"/>
                    </a:cubicBezTo>
                    <a:cubicBezTo>
                      <a:pt x="1440" y="8446"/>
                      <a:pt x="985" y="8184"/>
                      <a:pt x="655" y="7838"/>
                    </a:cubicBezTo>
                    <a:cubicBezTo>
                      <a:pt x="330" y="7487"/>
                      <a:pt x="131" y="7074"/>
                      <a:pt x="199" y="6330"/>
                    </a:cubicBezTo>
                    <a:cubicBezTo>
                      <a:pt x="283" y="5586"/>
                      <a:pt x="524" y="5241"/>
                      <a:pt x="786" y="5042"/>
                    </a:cubicBezTo>
                    <a:cubicBezTo>
                      <a:pt x="1069" y="4848"/>
                      <a:pt x="1378" y="4780"/>
                      <a:pt x="1639" y="4586"/>
                    </a:cubicBezTo>
                    <a:cubicBezTo>
                      <a:pt x="1791" y="4497"/>
                      <a:pt x="1854" y="4387"/>
                      <a:pt x="1880" y="4277"/>
                    </a:cubicBezTo>
                    <a:cubicBezTo>
                      <a:pt x="1922" y="4172"/>
                      <a:pt x="1901" y="4062"/>
                      <a:pt x="1880" y="3953"/>
                    </a:cubicBezTo>
                    <a:cubicBezTo>
                      <a:pt x="1833" y="3733"/>
                      <a:pt x="1749" y="3471"/>
                      <a:pt x="1791" y="3146"/>
                    </a:cubicBezTo>
                    <a:cubicBezTo>
                      <a:pt x="1833" y="2837"/>
                      <a:pt x="1943" y="2601"/>
                      <a:pt x="2011" y="2470"/>
                    </a:cubicBezTo>
                    <a:cubicBezTo>
                      <a:pt x="2074" y="2340"/>
                      <a:pt x="2142" y="2271"/>
                      <a:pt x="2142" y="2271"/>
                    </a:cubicBezTo>
                    <a:lnTo>
                      <a:pt x="2074" y="2182"/>
                    </a:lnTo>
                    <a:cubicBezTo>
                      <a:pt x="2074" y="2182"/>
                      <a:pt x="1943" y="2251"/>
                      <a:pt x="1812" y="2292"/>
                    </a:cubicBezTo>
                    <a:cubicBezTo>
                      <a:pt x="1770" y="2292"/>
                      <a:pt x="1726" y="2302"/>
                      <a:pt x="1683" y="2302"/>
                    </a:cubicBezTo>
                    <a:cubicBezTo>
                      <a:pt x="1661" y="2302"/>
                      <a:pt x="1639" y="2299"/>
                      <a:pt x="1619" y="2292"/>
                    </a:cubicBezTo>
                    <a:cubicBezTo>
                      <a:pt x="1571" y="2271"/>
                      <a:pt x="1530" y="2251"/>
                      <a:pt x="1509" y="2161"/>
                    </a:cubicBezTo>
                    <a:cubicBezTo>
                      <a:pt x="1440" y="1989"/>
                      <a:pt x="1420" y="1858"/>
                      <a:pt x="1440" y="1769"/>
                    </a:cubicBezTo>
                    <a:cubicBezTo>
                      <a:pt x="1461" y="1685"/>
                      <a:pt x="1530" y="1617"/>
                      <a:pt x="1702" y="1575"/>
                    </a:cubicBezTo>
                    <a:cubicBezTo>
                      <a:pt x="1880" y="1528"/>
                      <a:pt x="2032" y="1507"/>
                      <a:pt x="2142" y="1444"/>
                    </a:cubicBezTo>
                    <a:cubicBezTo>
                      <a:pt x="2273" y="1355"/>
                      <a:pt x="2404" y="1245"/>
                      <a:pt x="2509" y="1051"/>
                    </a:cubicBezTo>
                    <a:cubicBezTo>
                      <a:pt x="2729" y="700"/>
                      <a:pt x="3032" y="638"/>
                      <a:pt x="3032" y="638"/>
                    </a:cubicBezTo>
                    <a:lnTo>
                      <a:pt x="3080" y="638"/>
                    </a:lnTo>
                    <a:lnTo>
                      <a:pt x="3080" y="590"/>
                    </a:lnTo>
                    <a:cubicBezTo>
                      <a:pt x="3080" y="590"/>
                      <a:pt x="3101" y="507"/>
                      <a:pt x="3211" y="397"/>
                    </a:cubicBezTo>
                    <a:cubicBezTo>
                      <a:pt x="3321" y="287"/>
                      <a:pt x="3514" y="177"/>
                      <a:pt x="3886" y="135"/>
                    </a:cubicBezTo>
                    <a:cubicBezTo>
                      <a:pt x="4070" y="119"/>
                      <a:pt x="4222" y="110"/>
                      <a:pt x="4354" y="110"/>
                    </a:cubicBezTo>
                    <a:close/>
                    <a:moveTo>
                      <a:pt x="4361" y="0"/>
                    </a:moveTo>
                    <a:cubicBezTo>
                      <a:pt x="4224" y="0"/>
                      <a:pt x="4070" y="9"/>
                      <a:pt x="3886" y="25"/>
                    </a:cubicBezTo>
                    <a:cubicBezTo>
                      <a:pt x="3493" y="67"/>
                      <a:pt x="3252" y="198"/>
                      <a:pt x="3122" y="308"/>
                    </a:cubicBezTo>
                    <a:cubicBezTo>
                      <a:pt x="3012" y="418"/>
                      <a:pt x="2991" y="507"/>
                      <a:pt x="2991" y="549"/>
                    </a:cubicBezTo>
                    <a:cubicBezTo>
                      <a:pt x="2949" y="549"/>
                      <a:pt x="2619" y="611"/>
                      <a:pt x="2404" y="1004"/>
                    </a:cubicBezTo>
                    <a:cubicBezTo>
                      <a:pt x="2294" y="1182"/>
                      <a:pt x="2205" y="1266"/>
                      <a:pt x="2095" y="1334"/>
                    </a:cubicBezTo>
                    <a:cubicBezTo>
                      <a:pt x="1985" y="1397"/>
                      <a:pt x="1854" y="1423"/>
                      <a:pt x="1681" y="1465"/>
                    </a:cubicBezTo>
                    <a:cubicBezTo>
                      <a:pt x="1488" y="1507"/>
                      <a:pt x="1378" y="1596"/>
                      <a:pt x="1331" y="1727"/>
                    </a:cubicBezTo>
                    <a:cubicBezTo>
                      <a:pt x="1289" y="1879"/>
                      <a:pt x="1331" y="2031"/>
                      <a:pt x="1399" y="2209"/>
                    </a:cubicBezTo>
                    <a:cubicBezTo>
                      <a:pt x="1440" y="2313"/>
                      <a:pt x="1509" y="2381"/>
                      <a:pt x="1592" y="2402"/>
                    </a:cubicBezTo>
                    <a:cubicBezTo>
                      <a:pt x="1637" y="2413"/>
                      <a:pt x="1681" y="2418"/>
                      <a:pt x="1723" y="2418"/>
                    </a:cubicBezTo>
                    <a:cubicBezTo>
                      <a:pt x="1764" y="2418"/>
                      <a:pt x="1802" y="2413"/>
                      <a:pt x="1833" y="2402"/>
                    </a:cubicBezTo>
                    <a:cubicBezTo>
                      <a:pt x="1901" y="2381"/>
                      <a:pt x="1901" y="2381"/>
                      <a:pt x="1943" y="2360"/>
                    </a:cubicBezTo>
                    <a:lnTo>
                      <a:pt x="1943" y="2360"/>
                    </a:lnTo>
                    <a:cubicBezTo>
                      <a:pt x="1922" y="2381"/>
                      <a:pt x="1922" y="2381"/>
                      <a:pt x="1901" y="2423"/>
                    </a:cubicBezTo>
                    <a:cubicBezTo>
                      <a:pt x="1833" y="2554"/>
                      <a:pt x="1723" y="2795"/>
                      <a:pt x="1681" y="3146"/>
                    </a:cubicBezTo>
                    <a:cubicBezTo>
                      <a:pt x="1639" y="3492"/>
                      <a:pt x="1723" y="3754"/>
                      <a:pt x="1770" y="3973"/>
                    </a:cubicBezTo>
                    <a:cubicBezTo>
                      <a:pt x="1791" y="4083"/>
                      <a:pt x="1791" y="4172"/>
                      <a:pt x="1770" y="4256"/>
                    </a:cubicBezTo>
                    <a:cubicBezTo>
                      <a:pt x="1749" y="4345"/>
                      <a:pt x="1702" y="4408"/>
                      <a:pt x="1571" y="4497"/>
                    </a:cubicBezTo>
                    <a:cubicBezTo>
                      <a:pt x="1357" y="4670"/>
                      <a:pt x="1027" y="4738"/>
                      <a:pt x="723" y="4958"/>
                    </a:cubicBezTo>
                    <a:cubicBezTo>
                      <a:pt x="440" y="5173"/>
                      <a:pt x="178" y="5545"/>
                      <a:pt x="89" y="6309"/>
                    </a:cubicBezTo>
                    <a:cubicBezTo>
                      <a:pt x="0" y="7074"/>
                      <a:pt x="220" y="7550"/>
                      <a:pt x="571" y="7922"/>
                    </a:cubicBezTo>
                    <a:cubicBezTo>
                      <a:pt x="917" y="8294"/>
                      <a:pt x="1378" y="8556"/>
                      <a:pt x="1791" y="8928"/>
                    </a:cubicBezTo>
                    <a:cubicBezTo>
                      <a:pt x="2205" y="9299"/>
                      <a:pt x="3059" y="9755"/>
                      <a:pt x="3928" y="10085"/>
                    </a:cubicBezTo>
                    <a:cubicBezTo>
                      <a:pt x="4640" y="10373"/>
                      <a:pt x="5380" y="10588"/>
                      <a:pt x="5935" y="10588"/>
                    </a:cubicBezTo>
                    <a:cubicBezTo>
                      <a:pt x="6045" y="10588"/>
                      <a:pt x="6149" y="10580"/>
                      <a:pt x="6243" y="10561"/>
                    </a:cubicBezTo>
                    <a:cubicBezTo>
                      <a:pt x="6766" y="10457"/>
                      <a:pt x="7269" y="10237"/>
                      <a:pt x="7615" y="9865"/>
                    </a:cubicBezTo>
                    <a:cubicBezTo>
                      <a:pt x="7966" y="9514"/>
                      <a:pt x="8165" y="9038"/>
                      <a:pt x="8097" y="8425"/>
                    </a:cubicBezTo>
                    <a:cubicBezTo>
                      <a:pt x="8008" y="7838"/>
                      <a:pt x="7924" y="7597"/>
                      <a:pt x="7856" y="7419"/>
                    </a:cubicBezTo>
                    <a:cubicBezTo>
                      <a:pt x="7793" y="7247"/>
                      <a:pt x="7772" y="7137"/>
                      <a:pt x="7835" y="6765"/>
                    </a:cubicBezTo>
                    <a:cubicBezTo>
                      <a:pt x="7903" y="6419"/>
                      <a:pt x="7987" y="6309"/>
                      <a:pt x="8076" y="6199"/>
                    </a:cubicBezTo>
                    <a:cubicBezTo>
                      <a:pt x="8118" y="6136"/>
                      <a:pt x="8138" y="6068"/>
                      <a:pt x="8165" y="6005"/>
                    </a:cubicBezTo>
                    <a:cubicBezTo>
                      <a:pt x="8186" y="5916"/>
                      <a:pt x="8186" y="5806"/>
                      <a:pt x="8138" y="5655"/>
                    </a:cubicBezTo>
                    <a:cubicBezTo>
                      <a:pt x="8097" y="5351"/>
                      <a:pt x="7987" y="5173"/>
                      <a:pt x="7877" y="5021"/>
                    </a:cubicBezTo>
                    <a:cubicBezTo>
                      <a:pt x="7772" y="4869"/>
                      <a:pt x="7641" y="4717"/>
                      <a:pt x="7510" y="4434"/>
                    </a:cubicBezTo>
                    <a:cubicBezTo>
                      <a:pt x="7379" y="4125"/>
                      <a:pt x="7379" y="3884"/>
                      <a:pt x="7463" y="3649"/>
                    </a:cubicBezTo>
                    <a:cubicBezTo>
                      <a:pt x="7531" y="3387"/>
                      <a:pt x="7662" y="3099"/>
                      <a:pt x="7725" y="2774"/>
                    </a:cubicBezTo>
                    <a:cubicBezTo>
                      <a:pt x="7793" y="2423"/>
                      <a:pt x="7704" y="1989"/>
                      <a:pt x="7379" y="1575"/>
                    </a:cubicBezTo>
                    <a:cubicBezTo>
                      <a:pt x="7049" y="1135"/>
                      <a:pt x="6484" y="700"/>
                      <a:pt x="5567" y="308"/>
                    </a:cubicBezTo>
                    <a:cubicBezTo>
                      <a:pt x="5066" y="91"/>
                      <a:pt x="4807" y="0"/>
                      <a:pt x="43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225204" y="855677"/>
                <a:ext cx="594419" cy="574496"/>
              </a:xfrm>
              <a:custGeom>
                <a:avLst/>
                <a:gdLst/>
                <a:ahLst/>
                <a:cxnLst/>
                <a:rect l="l" t="t" r="r" b="b"/>
                <a:pathLst>
                  <a:path w="3343" h="3231" extrusionOk="0">
                    <a:moveTo>
                      <a:pt x="2323" y="1"/>
                    </a:moveTo>
                    <a:cubicBezTo>
                      <a:pt x="1947" y="1"/>
                      <a:pt x="636" y="329"/>
                      <a:pt x="331" y="633"/>
                    </a:cubicBezTo>
                    <a:cubicBezTo>
                      <a:pt x="1" y="963"/>
                      <a:pt x="263" y="1707"/>
                      <a:pt x="483" y="2273"/>
                    </a:cubicBezTo>
                    <a:cubicBezTo>
                      <a:pt x="724" y="2838"/>
                      <a:pt x="896" y="3147"/>
                      <a:pt x="1205" y="3231"/>
                    </a:cubicBezTo>
                    <a:cubicBezTo>
                      <a:pt x="1205" y="3231"/>
                      <a:pt x="1441" y="3058"/>
                      <a:pt x="1619" y="3037"/>
                    </a:cubicBezTo>
                    <a:cubicBezTo>
                      <a:pt x="1792" y="3016"/>
                      <a:pt x="2797" y="2728"/>
                      <a:pt x="3080" y="2534"/>
                    </a:cubicBezTo>
                    <a:cubicBezTo>
                      <a:pt x="3342" y="2314"/>
                      <a:pt x="3232" y="2273"/>
                      <a:pt x="3190" y="2074"/>
                    </a:cubicBezTo>
                    <a:cubicBezTo>
                      <a:pt x="3169" y="1901"/>
                      <a:pt x="3122" y="1550"/>
                      <a:pt x="2928" y="1136"/>
                    </a:cubicBezTo>
                    <a:cubicBezTo>
                      <a:pt x="2750" y="743"/>
                      <a:pt x="2646" y="47"/>
                      <a:pt x="2384" y="5"/>
                    </a:cubicBezTo>
                    <a:cubicBezTo>
                      <a:pt x="2368" y="2"/>
                      <a:pt x="2347" y="1"/>
                      <a:pt x="2323"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241206" y="846609"/>
                <a:ext cx="574682" cy="595655"/>
              </a:xfrm>
              <a:custGeom>
                <a:avLst/>
                <a:gdLst/>
                <a:ahLst/>
                <a:cxnLst/>
                <a:rect l="l" t="t" r="r" b="b"/>
                <a:pathLst>
                  <a:path w="3232" h="3350" extrusionOk="0">
                    <a:moveTo>
                      <a:pt x="2228" y="110"/>
                    </a:moveTo>
                    <a:cubicBezTo>
                      <a:pt x="2257" y="110"/>
                      <a:pt x="2280" y="113"/>
                      <a:pt x="2294" y="119"/>
                    </a:cubicBezTo>
                    <a:cubicBezTo>
                      <a:pt x="2336" y="119"/>
                      <a:pt x="2378" y="161"/>
                      <a:pt x="2425" y="229"/>
                    </a:cubicBezTo>
                    <a:cubicBezTo>
                      <a:pt x="2467" y="292"/>
                      <a:pt x="2508" y="402"/>
                      <a:pt x="2556" y="512"/>
                    </a:cubicBezTo>
                    <a:cubicBezTo>
                      <a:pt x="2618" y="731"/>
                      <a:pt x="2707" y="1014"/>
                      <a:pt x="2791" y="1208"/>
                    </a:cubicBezTo>
                    <a:cubicBezTo>
                      <a:pt x="2969" y="1601"/>
                      <a:pt x="3011" y="1952"/>
                      <a:pt x="3053" y="2151"/>
                    </a:cubicBezTo>
                    <a:cubicBezTo>
                      <a:pt x="3079" y="2255"/>
                      <a:pt x="3100" y="2303"/>
                      <a:pt x="3100" y="2344"/>
                    </a:cubicBezTo>
                    <a:cubicBezTo>
                      <a:pt x="3100" y="2365"/>
                      <a:pt x="3100" y="2386"/>
                      <a:pt x="3079" y="2413"/>
                    </a:cubicBezTo>
                    <a:cubicBezTo>
                      <a:pt x="3053" y="2454"/>
                      <a:pt x="3011" y="2475"/>
                      <a:pt x="2948" y="2543"/>
                    </a:cubicBezTo>
                    <a:cubicBezTo>
                      <a:pt x="2838" y="2627"/>
                      <a:pt x="2508" y="2758"/>
                      <a:pt x="2205" y="2847"/>
                    </a:cubicBezTo>
                    <a:cubicBezTo>
                      <a:pt x="1901" y="2957"/>
                      <a:pt x="1592" y="3020"/>
                      <a:pt x="1529" y="3041"/>
                    </a:cubicBezTo>
                    <a:cubicBezTo>
                      <a:pt x="1419" y="3041"/>
                      <a:pt x="1309" y="3109"/>
                      <a:pt x="1220" y="3151"/>
                    </a:cubicBezTo>
                    <a:cubicBezTo>
                      <a:pt x="1178" y="3172"/>
                      <a:pt x="1136" y="3198"/>
                      <a:pt x="1115" y="3219"/>
                    </a:cubicBezTo>
                    <a:cubicBezTo>
                      <a:pt x="985" y="3172"/>
                      <a:pt x="875" y="3088"/>
                      <a:pt x="765" y="2957"/>
                    </a:cubicBezTo>
                    <a:cubicBezTo>
                      <a:pt x="655" y="2805"/>
                      <a:pt x="566" y="2585"/>
                      <a:pt x="461" y="2303"/>
                    </a:cubicBezTo>
                    <a:cubicBezTo>
                      <a:pt x="330" y="2020"/>
                      <a:pt x="220" y="1690"/>
                      <a:pt x="152" y="1407"/>
                    </a:cubicBezTo>
                    <a:cubicBezTo>
                      <a:pt x="110" y="1124"/>
                      <a:pt x="131" y="862"/>
                      <a:pt x="283" y="731"/>
                    </a:cubicBezTo>
                    <a:cubicBezTo>
                      <a:pt x="351" y="663"/>
                      <a:pt x="503" y="580"/>
                      <a:pt x="676" y="491"/>
                    </a:cubicBezTo>
                    <a:cubicBezTo>
                      <a:pt x="875" y="423"/>
                      <a:pt x="1089" y="339"/>
                      <a:pt x="1309" y="292"/>
                    </a:cubicBezTo>
                    <a:cubicBezTo>
                      <a:pt x="1529" y="229"/>
                      <a:pt x="1744" y="187"/>
                      <a:pt x="1922" y="140"/>
                    </a:cubicBezTo>
                    <a:cubicBezTo>
                      <a:pt x="2044" y="125"/>
                      <a:pt x="2156" y="110"/>
                      <a:pt x="2228" y="110"/>
                    </a:cubicBezTo>
                    <a:close/>
                    <a:moveTo>
                      <a:pt x="2225" y="0"/>
                    </a:moveTo>
                    <a:cubicBezTo>
                      <a:pt x="2144" y="0"/>
                      <a:pt x="2038" y="15"/>
                      <a:pt x="1901" y="30"/>
                    </a:cubicBezTo>
                    <a:cubicBezTo>
                      <a:pt x="1723" y="56"/>
                      <a:pt x="1508" y="119"/>
                      <a:pt x="1288" y="187"/>
                    </a:cubicBezTo>
                    <a:cubicBezTo>
                      <a:pt x="1047" y="229"/>
                      <a:pt x="827" y="318"/>
                      <a:pt x="634" y="402"/>
                    </a:cubicBezTo>
                    <a:cubicBezTo>
                      <a:pt x="435" y="470"/>
                      <a:pt x="283" y="553"/>
                      <a:pt x="199" y="642"/>
                    </a:cubicBezTo>
                    <a:cubicBezTo>
                      <a:pt x="0" y="841"/>
                      <a:pt x="0" y="1124"/>
                      <a:pt x="42" y="1428"/>
                    </a:cubicBezTo>
                    <a:cubicBezTo>
                      <a:pt x="110" y="1732"/>
                      <a:pt x="220" y="2062"/>
                      <a:pt x="351" y="2344"/>
                    </a:cubicBezTo>
                    <a:cubicBezTo>
                      <a:pt x="461" y="2627"/>
                      <a:pt x="566" y="2847"/>
                      <a:pt x="676" y="3020"/>
                    </a:cubicBezTo>
                    <a:cubicBezTo>
                      <a:pt x="806" y="3172"/>
                      <a:pt x="937" y="3282"/>
                      <a:pt x="1115" y="3329"/>
                    </a:cubicBezTo>
                    <a:lnTo>
                      <a:pt x="1136" y="3350"/>
                    </a:lnTo>
                    <a:lnTo>
                      <a:pt x="1157" y="3329"/>
                    </a:lnTo>
                    <a:cubicBezTo>
                      <a:pt x="1157" y="3329"/>
                      <a:pt x="1199" y="3282"/>
                      <a:pt x="1288" y="3240"/>
                    </a:cubicBezTo>
                    <a:cubicBezTo>
                      <a:pt x="1351" y="3198"/>
                      <a:pt x="1461" y="3151"/>
                      <a:pt x="1529" y="3151"/>
                    </a:cubicBezTo>
                    <a:cubicBezTo>
                      <a:pt x="1639" y="3130"/>
                      <a:pt x="1922" y="3067"/>
                      <a:pt x="2247" y="2957"/>
                    </a:cubicBezTo>
                    <a:cubicBezTo>
                      <a:pt x="2556" y="2847"/>
                      <a:pt x="2859" y="2737"/>
                      <a:pt x="3011" y="2627"/>
                    </a:cubicBezTo>
                    <a:cubicBezTo>
                      <a:pt x="3079" y="2564"/>
                      <a:pt x="3142" y="2517"/>
                      <a:pt x="3163" y="2475"/>
                    </a:cubicBezTo>
                    <a:cubicBezTo>
                      <a:pt x="3210" y="2433"/>
                      <a:pt x="3210" y="2386"/>
                      <a:pt x="3231" y="2344"/>
                    </a:cubicBezTo>
                    <a:cubicBezTo>
                      <a:pt x="3231" y="2255"/>
                      <a:pt x="3184" y="2214"/>
                      <a:pt x="3163" y="2125"/>
                    </a:cubicBezTo>
                    <a:cubicBezTo>
                      <a:pt x="3121" y="1952"/>
                      <a:pt x="3100" y="1580"/>
                      <a:pt x="2901" y="1166"/>
                    </a:cubicBezTo>
                    <a:cubicBezTo>
                      <a:pt x="2817" y="972"/>
                      <a:pt x="2728" y="711"/>
                      <a:pt x="2660" y="470"/>
                    </a:cubicBezTo>
                    <a:cubicBezTo>
                      <a:pt x="2618" y="360"/>
                      <a:pt x="2577" y="250"/>
                      <a:pt x="2508" y="161"/>
                    </a:cubicBezTo>
                    <a:cubicBezTo>
                      <a:pt x="2467" y="77"/>
                      <a:pt x="2399" y="9"/>
                      <a:pt x="2315" y="9"/>
                    </a:cubicBezTo>
                    <a:cubicBezTo>
                      <a:pt x="2289" y="3"/>
                      <a:pt x="2259" y="0"/>
                      <a:pt x="22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663858" y="753793"/>
                <a:ext cx="198614" cy="482747"/>
              </a:xfrm>
              <a:custGeom>
                <a:avLst/>
                <a:gdLst/>
                <a:ahLst/>
                <a:cxnLst/>
                <a:rect l="l" t="t" r="r" b="b"/>
                <a:pathLst>
                  <a:path w="1117" h="2715" extrusionOk="0">
                    <a:moveTo>
                      <a:pt x="781" y="0"/>
                    </a:moveTo>
                    <a:cubicBezTo>
                      <a:pt x="616" y="0"/>
                      <a:pt x="442" y="112"/>
                      <a:pt x="372" y="316"/>
                    </a:cubicBezTo>
                    <a:cubicBezTo>
                      <a:pt x="283" y="578"/>
                      <a:pt x="372" y="772"/>
                      <a:pt x="283" y="945"/>
                    </a:cubicBezTo>
                    <a:cubicBezTo>
                      <a:pt x="221" y="1123"/>
                      <a:pt x="1" y="1253"/>
                      <a:pt x="1" y="1253"/>
                    </a:cubicBezTo>
                    <a:lnTo>
                      <a:pt x="571" y="2715"/>
                    </a:lnTo>
                    <a:cubicBezTo>
                      <a:pt x="571" y="2715"/>
                      <a:pt x="985" y="2411"/>
                      <a:pt x="1006" y="1929"/>
                    </a:cubicBezTo>
                    <a:cubicBezTo>
                      <a:pt x="1027" y="1688"/>
                      <a:pt x="1006" y="1253"/>
                      <a:pt x="964" y="840"/>
                    </a:cubicBezTo>
                    <a:cubicBezTo>
                      <a:pt x="917" y="400"/>
                      <a:pt x="1116" y="117"/>
                      <a:pt x="917" y="28"/>
                    </a:cubicBezTo>
                    <a:cubicBezTo>
                      <a:pt x="874" y="9"/>
                      <a:pt x="828" y="0"/>
                      <a:pt x="781"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663858" y="743835"/>
                <a:ext cx="194880" cy="496439"/>
              </a:xfrm>
              <a:custGeom>
                <a:avLst/>
                <a:gdLst/>
                <a:ahLst/>
                <a:cxnLst/>
                <a:rect l="l" t="t" r="r" b="b"/>
                <a:pathLst>
                  <a:path w="1096" h="2792" extrusionOk="0">
                    <a:moveTo>
                      <a:pt x="765" y="0"/>
                    </a:moveTo>
                    <a:cubicBezTo>
                      <a:pt x="592" y="0"/>
                      <a:pt x="393" y="131"/>
                      <a:pt x="310" y="346"/>
                    </a:cubicBezTo>
                    <a:cubicBezTo>
                      <a:pt x="262" y="477"/>
                      <a:pt x="283" y="608"/>
                      <a:pt x="283" y="718"/>
                    </a:cubicBezTo>
                    <a:cubicBezTo>
                      <a:pt x="283" y="828"/>
                      <a:pt x="283" y="917"/>
                      <a:pt x="241" y="980"/>
                    </a:cubicBezTo>
                    <a:cubicBezTo>
                      <a:pt x="200" y="1090"/>
                      <a:pt x="69" y="1200"/>
                      <a:pt x="1" y="1241"/>
                    </a:cubicBezTo>
                    <a:cubicBezTo>
                      <a:pt x="1" y="1289"/>
                      <a:pt x="22" y="1309"/>
                      <a:pt x="69" y="1351"/>
                    </a:cubicBezTo>
                    <a:lnTo>
                      <a:pt x="69" y="1330"/>
                    </a:lnTo>
                    <a:cubicBezTo>
                      <a:pt x="111" y="1309"/>
                      <a:pt x="262" y="1200"/>
                      <a:pt x="351" y="1027"/>
                    </a:cubicBezTo>
                    <a:cubicBezTo>
                      <a:pt x="393" y="938"/>
                      <a:pt x="393" y="828"/>
                      <a:pt x="393" y="718"/>
                    </a:cubicBezTo>
                    <a:cubicBezTo>
                      <a:pt x="393" y="608"/>
                      <a:pt x="393" y="503"/>
                      <a:pt x="414" y="393"/>
                    </a:cubicBezTo>
                    <a:cubicBezTo>
                      <a:pt x="484" y="205"/>
                      <a:pt x="634" y="109"/>
                      <a:pt x="778" y="109"/>
                    </a:cubicBezTo>
                    <a:cubicBezTo>
                      <a:pt x="819" y="109"/>
                      <a:pt x="858" y="116"/>
                      <a:pt x="896" y="131"/>
                    </a:cubicBezTo>
                    <a:cubicBezTo>
                      <a:pt x="917" y="152"/>
                      <a:pt x="938" y="173"/>
                      <a:pt x="938" y="194"/>
                    </a:cubicBezTo>
                    <a:cubicBezTo>
                      <a:pt x="964" y="241"/>
                      <a:pt x="964" y="283"/>
                      <a:pt x="938" y="346"/>
                    </a:cubicBezTo>
                    <a:cubicBezTo>
                      <a:pt x="938" y="477"/>
                      <a:pt x="896" y="676"/>
                      <a:pt x="917" y="896"/>
                    </a:cubicBezTo>
                    <a:cubicBezTo>
                      <a:pt x="938" y="1330"/>
                      <a:pt x="964" y="1744"/>
                      <a:pt x="964" y="1985"/>
                    </a:cubicBezTo>
                    <a:cubicBezTo>
                      <a:pt x="938" y="2357"/>
                      <a:pt x="676" y="2598"/>
                      <a:pt x="592" y="2661"/>
                    </a:cubicBezTo>
                    <a:lnTo>
                      <a:pt x="592" y="2703"/>
                    </a:lnTo>
                    <a:cubicBezTo>
                      <a:pt x="613" y="2750"/>
                      <a:pt x="613" y="2771"/>
                      <a:pt x="634" y="2792"/>
                    </a:cubicBezTo>
                    <a:cubicBezTo>
                      <a:pt x="744" y="2703"/>
                      <a:pt x="1048" y="2399"/>
                      <a:pt x="1069" y="1985"/>
                    </a:cubicBezTo>
                    <a:cubicBezTo>
                      <a:pt x="1095" y="1744"/>
                      <a:pt x="1069" y="1309"/>
                      <a:pt x="1027" y="896"/>
                    </a:cubicBezTo>
                    <a:cubicBezTo>
                      <a:pt x="1006" y="676"/>
                      <a:pt x="1048" y="503"/>
                      <a:pt x="1048" y="372"/>
                    </a:cubicBezTo>
                    <a:cubicBezTo>
                      <a:pt x="1069" y="304"/>
                      <a:pt x="1069" y="241"/>
                      <a:pt x="1048" y="173"/>
                    </a:cubicBezTo>
                    <a:cubicBezTo>
                      <a:pt x="1048" y="110"/>
                      <a:pt x="1006" y="63"/>
                      <a:pt x="938" y="42"/>
                    </a:cubicBezTo>
                    <a:cubicBezTo>
                      <a:pt x="875" y="21"/>
                      <a:pt x="833" y="0"/>
                      <a:pt x="76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497251" y="538466"/>
                <a:ext cx="166786" cy="375885"/>
              </a:xfrm>
              <a:custGeom>
                <a:avLst/>
                <a:gdLst/>
                <a:ahLst/>
                <a:cxnLst/>
                <a:rect l="l" t="t" r="r" b="b"/>
                <a:pathLst>
                  <a:path w="938" h="2114" extrusionOk="0">
                    <a:moveTo>
                      <a:pt x="384" y="1"/>
                    </a:moveTo>
                    <a:cubicBezTo>
                      <a:pt x="324" y="1"/>
                      <a:pt x="260" y="12"/>
                      <a:pt x="199" y="19"/>
                    </a:cubicBezTo>
                    <a:cubicBezTo>
                      <a:pt x="0" y="61"/>
                      <a:pt x="68" y="1003"/>
                      <a:pt x="152" y="1396"/>
                    </a:cubicBezTo>
                    <a:cubicBezTo>
                      <a:pt x="241" y="1810"/>
                      <a:pt x="304" y="2114"/>
                      <a:pt x="304" y="2114"/>
                    </a:cubicBezTo>
                    <a:lnTo>
                      <a:pt x="938" y="1852"/>
                    </a:lnTo>
                    <a:cubicBezTo>
                      <a:pt x="938" y="1852"/>
                      <a:pt x="723" y="694"/>
                      <a:pt x="655" y="323"/>
                    </a:cubicBezTo>
                    <a:cubicBezTo>
                      <a:pt x="626" y="54"/>
                      <a:pt x="514" y="1"/>
                      <a:pt x="38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497251" y="530643"/>
                <a:ext cx="178877" cy="349214"/>
              </a:xfrm>
              <a:custGeom>
                <a:avLst/>
                <a:gdLst/>
                <a:ahLst/>
                <a:cxnLst/>
                <a:rect l="l" t="t" r="r" b="b"/>
                <a:pathLst>
                  <a:path w="1006" h="1964" extrusionOk="0">
                    <a:moveTo>
                      <a:pt x="372" y="0"/>
                    </a:moveTo>
                    <a:cubicBezTo>
                      <a:pt x="304" y="0"/>
                      <a:pt x="241" y="0"/>
                      <a:pt x="173" y="21"/>
                    </a:cubicBezTo>
                    <a:cubicBezTo>
                      <a:pt x="131" y="21"/>
                      <a:pt x="110" y="63"/>
                      <a:pt x="89" y="105"/>
                    </a:cubicBezTo>
                    <a:cubicBezTo>
                      <a:pt x="68" y="131"/>
                      <a:pt x="42" y="173"/>
                      <a:pt x="42" y="236"/>
                    </a:cubicBezTo>
                    <a:cubicBezTo>
                      <a:pt x="21" y="346"/>
                      <a:pt x="0" y="477"/>
                      <a:pt x="0" y="628"/>
                    </a:cubicBezTo>
                    <a:cubicBezTo>
                      <a:pt x="21" y="916"/>
                      <a:pt x="42" y="1262"/>
                      <a:pt x="89" y="1461"/>
                    </a:cubicBezTo>
                    <a:cubicBezTo>
                      <a:pt x="131" y="1634"/>
                      <a:pt x="173" y="1765"/>
                      <a:pt x="199" y="1896"/>
                    </a:cubicBezTo>
                    <a:cubicBezTo>
                      <a:pt x="220" y="1875"/>
                      <a:pt x="262" y="1875"/>
                      <a:pt x="304" y="1854"/>
                    </a:cubicBezTo>
                    <a:cubicBezTo>
                      <a:pt x="283" y="1765"/>
                      <a:pt x="241" y="1613"/>
                      <a:pt x="220" y="1440"/>
                    </a:cubicBezTo>
                    <a:cubicBezTo>
                      <a:pt x="173" y="1241"/>
                      <a:pt x="131" y="916"/>
                      <a:pt x="131" y="628"/>
                    </a:cubicBezTo>
                    <a:cubicBezTo>
                      <a:pt x="131" y="477"/>
                      <a:pt x="131" y="346"/>
                      <a:pt x="152" y="262"/>
                    </a:cubicBezTo>
                    <a:cubicBezTo>
                      <a:pt x="152" y="215"/>
                      <a:pt x="173" y="173"/>
                      <a:pt x="173" y="152"/>
                    </a:cubicBezTo>
                    <a:lnTo>
                      <a:pt x="199" y="131"/>
                    </a:lnTo>
                    <a:cubicBezTo>
                      <a:pt x="252" y="118"/>
                      <a:pt x="300" y="111"/>
                      <a:pt x="344" y="111"/>
                    </a:cubicBezTo>
                    <a:cubicBezTo>
                      <a:pt x="388" y="111"/>
                      <a:pt x="427" y="118"/>
                      <a:pt x="461" y="131"/>
                    </a:cubicBezTo>
                    <a:cubicBezTo>
                      <a:pt x="503" y="131"/>
                      <a:pt x="524" y="152"/>
                      <a:pt x="545" y="194"/>
                    </a:cubicBezTo>
                    <a:cubicBezTo>
                      <a:pt x="566" y="215"/>
                      <a:pt x="592" y="283"/>
                      <a:pt x="613" y="367"/>
                    </a:cubicBezTo>
                    <a:cubicBezTo>
                      <a:pt x="655" y="738"/>
                      <a:pt x="828" y="1655"/>
                      <a:pt x="875" y="1833"/>
                    </a:cubicBezTo>
                    <a:cubicBezTo>
                      <a:pt x="896" y="1854"/>
                      <a:pt x="938" y="1896"/>
                      <a:pt x="959" y="1964"/>
                    </a:cubicBezTo>
                    <a:lnTo>
                      <a:pt x="1006" y="1938"/>
                    </a:lnTo>
                    <a:lnTo>
                      <a:pt x="1006" y="1896"/>
                    </a:lnTo>
                    <a:cubicBezTo>
                      <a:pt x="1006" y="1896"/>
                      <a:pt x="765" y="738"/>
                      <a:pt x="723" y="367"/>
                    </a:cubicBezTo>
                    <a:cubicBezTo>
                      <a:pt x="697" y="262"/>
                      <a:pt x="676" y="173"/>
                      <a:pt x="655" y="131"/>
                    </a:cubicBezTo>
                    <a:cubicBezTo>
                      <a:pt x="613" y="63"/>
                      <a:pt x="545" y="42"/>
                      <a:pt x="503" y="21"/>
                    </a:cubicBezTo>
                    <a:cubicBezTo>
                      <a:pt x="461" y="0"/>
                      <a:pt x="41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96611" y="502549"/>
                <a:ext cx="197547" cy="438829"/>
              </a:xfrm>
              <a:custGeom>
                <a:avLst/>
                <a:gdLst/>
                <a:ahLst/>
                <a:cxnLst/>
                <a:rect l="l" t="t" r="r" b="b"/>
                <a:pathLst>
                  <a:path w="1111" h="2468" extrusionOk="0">
                    <a:moveTo>
                      <a:pt x="450" y="0"/>
                    </a:moveTo>
                    <a:cubicBezTo>
                      <a:pt x="146" y="0"/>
                      <a:pt x="42" y="343"/>
                      <a:pt x="22" y="765"/>
                    </a:cubicBezTo>
                    <a:cubicBezTo>
                      <a:pt x="1" y="1205"/>
                      <a:pt x="111" y="1750"/>
                      <a:pt x="194" y="2075"/>
                    </a:cubicBezTo>
                    <a:cubicBezTo>
                      <a:pt x="283" y="2405"/>
                      <a:pt x="393" y="2467"/>
                      <a:pt x="393" y="2467"/>
                    </a:cubicBezTo>
                    <a:lnTo>
                      <a:pt x="1111" y="2143"/>
                    </a:lnTo>
                    <a:cubicBezTo>
                      <a:pt x="1111" y="2143"/>
                      <a:pt x="896" y="1441"/>
                      <a:pt x="828" y="786"/>
                    </a:cubicBezTo>
                    <a:cubicBezTo>
                      <a:pt x="786" y="132"/>
                      <a:pt x="786" y="27"/>
                      <a:pt x="477" y="1"/>
                    </a:cubicBezTo>
                    <a:cubicBezTo>
                      <a:pt x="468" y="0"/>
                      <a:pt x="459" y="0"/>
                      <a:pt x="450"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388254" y="491525"/>
                <a:ext cx="205904" cy="411624"/>
              </a:xfrm>
              <a:custGeom>
                <a:avLst/>
                <a:gdLst/>
                <a:ahLst/>
                <a:cxnLst/>
                <a:rect l="l" t="t" r="r" b="b"/>
                <a:pathLst>
                  <a:path w="1158" h="2315" extrusionOk="0">
                    <a:moveTo>
                      <a:pt x="482" y="0"/>
                    </a:moveTo>
                    <a:cubicBezTo>
                      <a:pt x="330" y="21"/>
                      <a:pt x="199" y="110"/>
                      <a:pt x="131" y="241"/>
                    </a:cubicBezTo>
                    <a:cubicBezTo>
                      <a:pt x="69" y="393"/>
                      <a:pt x="27" y="613"/>
                      <a:pt x="27" y="827"/>
                    </a:cubicBezTo>
                    <a:cubicBezTo>
                      <a:pt x="0" y="1267"/>
                      <a:pt x="110" y="1812"/>
                      <a:pt x="199" y="2158"/>
                    </a:cubicBezTo>
                    <a:cubicBezTo>
                      <a:pt x="199" y="2205"/>
                      <a:pt x="220" y="2268"/>
                      <a:pt x="241" y="2315"/>
                    </a:cubicBezTo>
                    <a:cubicBezTo>
                      <a:pt x="262" y="2289"/>
                      <a:pt x="309" y="2289"/>
                      <a:pt x="351" y="2268"/>
                    </a:cubicBezTo>
                    <a:cubicBezTo>
                      <a:pt x="330" y="2226"/>
                      <a:pt x="309" y="2184"/>
                      <a:pt x="309" y="2116"/>
                    </a:cubicBezTo>
                    <a:cubicBezTo>
                      <a:pt x="220" y="1791"/>
                      <a:pt x="110" y="1241"/>
                      <a:pt x="131" y="827"/>
                    </a:cubicBezTo>
                    <a:cubicBezTo>
                      <a:pt x="131" y="613"/>
                      <a:pt x="178" y="414"/>
                      <a:pt x="241" y="304"/>
                    </a:cubicBezTo>
                    <a:cubicBezTo>
                      <a:pt x="301" y="189"/>
                      <a:pt x="356" y="127"/>
                      <a:pt x="471" y="127"/>
                    </a:cubicBezTo>
                    <a:cubicBezTo>
                      <a:pt x="487" y="127"/>
                      <a:pt x="505" y="128"/>
                      <a:pt x="524" y="131"/>
                    </a:cubicBezTo>
                    <a:cubicBezTo>
                      <a:pt x="592" y="131"/>
                      <a:pt x="634" y="131"/>
                      <a:pt x="681" y="152"/>
                    </a:cubicBezTo>
                    <a:cubicBezTo>
                      <a:pt x="702" y="173"/>
                      <a:pt x="723" y="194"/>
                      <a:pt x="744" y="241"/>
                    </a:cubicBezTo>
                    <a:cubicBezTo>
                      <a:pt x="786" y="325"/>
                      <a:pt x="786" y="524"/>
                      <a:pt x="833" y="848"/>
                    </a:cubicBezTo>
                    <a:cubicBezTo>
                      <a:pt x="875" y="1330"/>
                      <a:pt x="985" y="1812"/>
                      <a:pt x="1048" y="2053"/>
                    </a:cubicBezTo>
                    <a:cubicBezTo>
                      <a:pt x="1095" y="2027"/>
                      <a:pt x="1137" y="2027"/>
                      <a:pt x="1158" y="2027"/>
                    </a:cubicBezTo>
                    <a:cubicBezTo>
                      <a:pt x="1095" y="1765"/>
                      <a:pt x="985" y="1288"/>
                      <a:pt x="943" y="848"/>
                    </a:cubicBezTo>
                    <a:cubicBezTo>
                      <a:pt x="896" y="524"/>
                      <a:pt x="896" y="325"/>
                      <a:pt x="854" y="194"/>
                    </a:cubicBezTo>
                    <a:cubicBezTo>
                      <a:pt x="833" y="131"/>
                      <a:pt x="786" y="89"/>
                      <a:pt x="723" y="63"/>
                    </a:cubicBezTo>
                    <a:cubicBezTo>
                      <a:pt x="681" y="21"/>
                      <a:pt x="613" y="21"/>
                      <a:pt x="524" y="21"/>
                    </a:cubicBezTo>
                    <a:cubicBezTo>
                      <a:pt x="503" y="21"/>
                      <a:pt x="503" y="0"/>
                      <a:pt x="4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310907" y="581496"/>
                <a:ext cx="179055" cy="383175"/>
              </a:xfrm>
              <a:custGeom>
                <a:avLst/>
                <a:gdLst/>
                <a:ahLst/>
                <a:cxnLst/>
                <a:rect l="l" t="t" r="r" b="b"/>
                <a:pathLst>
                  <a:path w="1007" h="2155" extrusionOk="0">
                    <a:moveTo>
                      <a:pt x="470" y="1"/>
                    </a:moveTo>
                    <a:cubicBezTo>
                      <a:pt x="412" y="1"/>
                      <a:pt x="347" y="32"/>
                      <a:pt x="284" y="107"/>
                    </a:cubicBezTo>
                    <a:cubicBezTo>
                      <a:pt x="111" y="280"/>
                      <a:pt x="1" y="452"/>
                      <a:pt x="69" y="1065"/>
                    </a:cubicBezTo>
                    <a:cubicBezTo>
                      <a:pt x="153" y="1678"/>
                      <a:pt x="284" y="2154"/>
                      <a:pt x="284" y="2154"/>
                    </a:cubicBezTo>
                    <a:lnTo>
                      <a:pt x="1006" y="1872"/>
                    </a:lnTo>
                    <a:cubicBezTo>
                      <a:pt x="1006" y="1872"/>
                      <a:pt x="917" y="1631"/>
                      <a:pt x="807" y="1259"/>
                    </a:cubicBezTo>
                    <a:cubicBezTo>
                      <a:pt x="697" y="892"/>
                      <a:pt x="723" y="301"/>
                      <a:pt x="655" y="149"/>
                    </a:cubicBezTo>
                    <a:cubicBezTo>
                      <a:pt x="619" y="61"/>
                      <a:pt x="551" y="1"/>
                      <a:pt x="470"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307173" y="572428"/>
                <a:ext cx="182789" cy="372685"/>
              </a:xfrm>
              <a:custGeom>
                <a:avLst/>
                <a:gdLst/>
                <a:ahLst/>
                <a:cxnLst/>
                <a:rect l="l" t="t" r="r" b="b"/>
                <a:pathLst>
                  <a:path w="1028" h="2096" extrusionOk="0">
                    <a:moveTo>
                      <a:pt x="483" y="1"/>
                    </a:moveTo>
                    <a:cubicBezTo>
                      <a:pt x="415" y="1"/>
                      <a:pt x="326" y="48"/>
                      <a:pt x="263" y="111"/>
                    </a:cubicBezTo>
                    <a:cubicBezTo>
                      <a:pt x="174" y="200"/>
                      <a:pt x="90" y="310"/>
                      <a:pt x="43" y="462"/>
                    </a:cubicBezTo>
                    <a:cubicBezTo>
                      <a:pt x="22" y="592"/>
                      <a:pt x="1" y="812"/>
                      <a:pt x="43" y="1116"/>
                    </a:cubicBezTo>
                    <a:cubicBezTo>
                      <a:pt x="90" y="1551"/>
                      <a:pt x="174" y="1923"/>
                      <a:pt x="221" y="2095"/>
                    </a:cubicBezTo>
                    <a:cubicBezTo>
                      <a:pt x="263" y="2074"/>
                      <a:pt x="284" y="2054"/>
                      <a:pt x="326" y="2033"/>
                    </a:cubicBezTo>
                    <a:cubicBezTo>
                      <a:pt x="284" y="1860"/>
                      <a:pt x="195" y="1530"/>
                      <a:pt x="153" y="1095"/>
                    </a:cubicBezTo>
                    <a:cubicBezTo>
                      <a:pt x="111" y="786"/>
                      <a:pt x="132" y="613"/>
                      <a:pt x="174" y="482"/>
                    </a:cubicBezTo>
                    <a:cubicBezTo>
                      <a:pt x="195" y="352"/>
                      <a:pt x="263" y="289"/>
                      <a:pt x="326" y="200"/>
                    </a:cubicBezTo>
                    <a:cubicBezTo>
                      <a:pt x="394" y="131"/>
                      <a:pt x="450" y="103"/>
                      <a:pt x="491" y="103"/>
                    </a:cubicBezTo>
                    <a:cubicBezTo>
                      <a:pt x="504" y="103"/>
                      <a:pt x="515" y="106"/>
                      <a:pt x="525" y="111"/>
                    </a:cubicBezTo>
                    <a:cubicBezTo>
                      <a:pt x="566" y="111"/>
                      <a:pt x="614" y="158"/>
                      <a:pt x="634" y="221"/>
                    </a:cubicBezTo>
                    <a:cubicBezTo>
                      <a:pt x="634" y="242"/>
                      <a:pt x="655" y="310"/>
                      <a:pt x="655" y="393"/>
                    </a:cubicBezTo>
                    <a:cubicBezTo>
                      <a:pt x="655" y="482"/>
                      <a:pt x="676" y="571"/>
                      <a:pt x="676" y="681"/>
                    </a:cubicBezTo>
                    <a:cubicBezTo>
                      <a:pt x="697" y="896"/>
                      <a:pt x="718" y="1137"/>
                      <a:pt x="786" y="1336"/>
                    </a:cubicBezTo>
                    <a:cubicBezTo>
                      <a:pt x="849" y="1530"/>
                      <a:pt x="896" y="1682"/>
                      <a:pt x="917" y="1771"/>
                    </a:cubicBezTo>
                    <a:cubicBezTo>
                      <a:pt x="959" y="1750"/>
                      <a:pt x="980" y="1750"/>
                      <a:pt x="1027" y="1729"/>
                    </a:cubicBezTo>
                    <a:cubicBezTo>
                      <a:pt x="980" y="1619"/>
                      <a:pt x="938" y="1488"/>
                      <a:pt x="896" y="1289"/>
                    </a:cubicBezTo>
                    <a:cubicBezTo>
                      <a:pt x="828" y="1116"/>
                      <a:pt x="807" y="875"/>
                      <a:pt x="786" y="681"/>
                    </a:cubicBezTo>
                    <a:cubicBezTo>
                      <a:pt x="786" y="571"/>
                      <a:pt x="786" y="462"/>
                      <a:pt x="765" y="393"/>
                    </a:cubicBezTo>
                    <a:cubicBezTo>
                      <a:pt x="765" y="310"/>
                      <a:pt x="744" y="242"/>
                      <a:pt x="744" y="179"/>
                    </a:cubicBezTo>
                    <a:cubicBezTo>
                      <a:pt x="697" y="90"/>
                      <a:pt x="634" y="27"/>
                      <a:pt x="54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190886" y="685692"/>
                <a:ext cx="197547" cy="391710"/>
              </a:xfrm>
              <a:custGeom>
                <a:avLst/>
                <a:gdLst/>
                <a:ahLst/>
                <a:cxnLst/>
                <a:rect l="l" t="t" r="r" b="b"/>
                <a:pathLst>
                  <a:path w="1111" h="2203" extrusionOk="0">
                    <a:moveTo>
                      <a:pt x="413" y="0"/>
                    </a:moveTo>
                    <a:cubicBezTo>
                      <a:pt x="266" y="0"/>
                      <a:pt x="106" y="101"/>
                      <a:pt x="63" y="411"/>
                    </a:cubicBezTo>
                    <a:cubicBezTo>
                      <a:pt x="0" y="914"/>
                      <a:pt x="372" y="2202"/>
                      <a:pt x="372" y="2202"/>
                    </a:cubicBezTo>
                    <a:cubicBezTo>
                      <a:pt x="372" y="2202"/>
                      <a:pt x="1006" y="1720"/>
                      <a:pt x="1069" y="1568"/>
                    </a:cubicBezTo>
                    <a:cubicBezTo>
                      <a:pt x="1110" y="1417"/>
                      <a:pt x="1027" y="1375"/>
                      <a:pt x="896" y="1134"/>
                    </a:cubicBezTo>
                    <a:cubicBezTo>
                      <a:pt x="765" y="893"/>
                      <a:pt x="786" y="238"/>
                      <a:pt x="634" y="86"/>
                    </a:cubicBezTo>
                    <a:cubicBezTo>
                      <a:pt x="585" y="37"/>
                      <a:pt x="501" y="0"/>
                      <a:pt x="41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187152" y="673957"/>
                <a:ext cx="197547" cy="419270"/>
              </a:xfrm>
              <a:custGeom>
                <a:avLst/>
                <a:gdLst/>
                <a:ahLst/>
                <a:cxnLst/>
                <a:rect l="l" t="t" r="r" b="b"/>
                <a:pathLst>
                  <a:path w="1111" h="2358" extrusionOk="0">
                    <a:moveTo>
                      <a:pt x="435" y="0"/>
                    </a:moveTo>
                    <a:cubicBezTo>
                      <a:pt x="393" y="0"/>
                      <a:pt x="372" y="0"/>
                      <a:pt x="325" y="21"/>
                    </a:cubicBezTo>
                    <a:cubicBezTo>
                      <a:pt x="194" y="63"/>
                      <a:pt x="63" y="194"/>
                      <a:pt x="42" y="456"/>
                    </a:cubicBezTo>
                    <a:cubicBezTo>
                      <a:pt x="0" y="739"/>
                      <a:pt x="84" y="1179"/>
                      <a:pt x="173" y="1572"/>
                    </a:cubicBezTo>
                    <a:cubicBezTo>
                      <a:pt x="262" y="1964"/>
                      <a:pt x="346" y="2268"/>
                      <a:pt x="346" y="2268"/>
                    </a:cubicBezTo>
                    <a:lnTo>
                      <a:pt x="372" y="2357"/>
                    </a:lnTo>
                    <a:lnTo>
                      <a:pt x="435" y="2310"/>
                    </a:lnTo>
                    <a:cubicBezTo>
                      <a:pt x="435" y="2247"/>
                      <a:pt x="414" y="2179"/>
                      <a:pt x="435" y="2137"/>
                    </a:cubicBezTo>
                    <a:cubicBezTo>
                      <a:pt x="393" y="2048"/>
                      <a:pt x="346" y="1833"/>
                      <a:pt x="283" y="1551"/>
                    </a:cubicBezTo>
                    <a:cubicBezTo>
                      <a:pt x="194" y="1158"/>
                      <a:pt x="131" y="718"/>
                      <a:pt x="152" y="477"/>
                    </a:cubicBezTo>
                    <a:cubicBezTo>
                      <a:pt x="173" y="241"/>
                      <a:pt x="262" y="152"/>
                      <a:pt x="372" y="131"/>
                    </a:cubicBezTo>
                    <a:cubicBezTo>
                      <a:pt x="387" y="128"/>
                      <a:pt x="404" y="126"/>
                      <a:pt x="420" y="126"/>
                    </a:cubicBezTo>
                    <a:cubicBezTo>
                      <a:pt x="494" y="126"/>
                      <a:pt x="574" y="160"/>
                      <a:pt x="608" y="194"/>
                    </a:cubicBezTo>
                    <a:cubicBezTo>
                      <a:pt x="634" y="215"/>
                      <a:pt x="655" y="283"/>
                      <a:pt x="676" y="372"/>
                    </a:cubicBezTo>
                    <a:cubicBezTo>
                      <a:pt x="697" y="435"/>
                      <a:pt x="718" y="545"/>
                      <a:pt x="718" y="655"/>
                    </a:cubicBezTo>
                    <a:cubicBezTo>
                      <a:pt x="765" y="870"/>
                      <a:pt x="786" y="1090"/>
                      <a:pt x="870" y="1242"/>
                    </a:cubicBezTo>
                    <a:cubicBezTo>
                      <a:pt x="917" y="1331"/>
                      <a:pt x="980" y="1420"/>
                      <a:pt x="1001" y="1462"/>
                    </a:cubicBezTo>
                    <a:cubicBezTo>
                      <a:pt x="1027" y="1441"/>
                      <a:pt x="1069" y="1420"/>
                      <a:pt x="1110" y="1394"/>
                    </a:cubicBezTo>
                    <a:cubicBezTo>
                      <a:pt x="1069" y="1352"/>
                      <a:pt x="1027" y="1289"/>
                      <a:pt x="959" y="1179"/>
                    </a:cubicBezTo>
                    <a:cubicBezTo>
                      <a:pt x="917" y="1069"/>
                      <a:pt x="870" y="849"/>
                      <a:pt x="849" y="634"/>
                    </a:cubicBezTo>
                    <a:cubicBezTo>
                      <a:pt x="828" y="524"/>
                      <a:pt x="807" y="435"/>
                      <a:pt x="786" y="325"/>
                    </a:cubicBezTo>
                    <a:cubicBezTo>
                      <a:pt x="765" y="241"/>
                      <a:pt x="739" y="173"/>
                      <a:pt x="697" y="131"/>
                    </a:cubicBezTo>
                    <a:cubicBezTo>
                      <a:pt x="634" y="42"/>
                      <a:pt x="524" y="0"/>
                      <a:pt x="4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350025" y="1266949"/>
                <a:ext cx="942571" cy="1091205"/>
              </a:xfrm>
              <a:custGeom>
                <a:avLst/>
                <a:gdLst/>
                <a:ahLst/>
                <a:cxnLst/>
                <a:rect l="l" t="t" r="r" b="b"/>
                <a:pathLst>
                  <a:path w="5301" h="6137" extrusionOk="0">
                    <a:moveTo>
                      <a:pt x="2338" y="0"/>
                    </a:moveTo>
                    <a:cubicBezTo>
                      <a:pt x="1787" y="0"/>
                      <a:pt x="720" y="365"/>
                      <a:pt x="393" y="635"/>
                    </a:cubicBezTo>
                    <a:cubicBezTo>
                      <a:pt x="1" y="939"/>
                      <a:pt x="242" y="2578"/>
                      <a:pt x="1593" y="4343"/>
                    </a:cubicBezTo>
                    <a:cubicBezTo>
                      <a:pt x="2864" y="5963"/>
                      <a:pt x="3578" y="6136"/>
                      <a:pt x="4126" y="6136"/>
                    </a:cubicBezTo>
                    <a:cubicBezTo>
                      <a:pt x="4169" y="6136"/>
                      <a:pt x="4212" y="6135"/>
                      <a:pt x="4253" y="6134"/>
                    </a:cubicBezTo>
                    <a:cubicBezTo>
                      <a:pt x="4845" y="6092"/>
                      <a:pt x="5300" y="4018"/>
                      <a:pt x="5300" y="4018"/>
                    </a:cubicBezTo>
                    <a:cubicBezTo>
                      <a:pt x="5300" y="4018"/>
                      <a:pt x="4122" y="3384"/>
                      <a:pt x="3598" y="2248"/>
                    </a:cubicBezTo>
                    <a:cubicBezTo>
                      <a:pt x="3075" y="1117"/>
                      <a:pt x="2944" y="242"/>
                      <a:pt x="2598" y="49"/>
                    </a:cubicBezTo>
                    <a:cubicBezTo>
                      <a:pt x="2539" y="15"/>
                      <a:pt x="2449"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377052" y="1257347"/>
                <a:ext cx="927635" cy="1109874"/>
              </a:xfrm>
              <a:custGeom>
                <a:avLst/>
                <a:gdLst/>
                <a:ahLst/>
                <a:cxnLst/>
                <a:rect l="l" t="t" r="r" b="b"/>
                <a:pathLst>
                  <a:path w="5217" h="6242" extrusionOk="0">
                    <a:moveTo>
                      <a:pt x="2226" y="110"/>
                    </a:moveTo>
                    <a:cubicBezTo>
                      <a:pt x="2316" y="110"/>
                      <a:pt x="2383" y="120"/>
                      <a:pt x="2420" y="144"/>
                    </a:cubicBezTo>
                    <a:cubicBezTo>
                      <a:pt x="2551" y="233"/>
                      <a:pt x="2682" y="495"/>
                      <a:pt x="2839" y="862"/>
                    </a:cubicBezTo>
                    <a:cubicBezTo>
                      <a:pt x="2970" y="1255"/>
                      <a:pt x="3143" y="1757"/>
                      <a:pt x="3405" y="2328"/>
                    </a:cubicBezTo>
                    <a:cubicBezTo>
                      <a:pt x="3928" y="3459"/>
                      <a:pt x="5018" y="4051"/>
                      <a:pt x="5086" y="4093"/>
                    </a:cubicBezTo>
                    <a:cubicBezTo>
                      <a:pt x="5086" y="4135"/>
                      <a:pt x="4976" y="4596"/>
                      <a:pt x="4803" y="5099"/>
                    </a:cubicBezTo>
                    <a:cubicBezTo>
                      <a:pt x="4693" y="5360"/>
                      <a:pt x="4583" y="5601"/>
                      <a:pt x="4473" y="5795"/>
                    </a:cubicBezTo>
                    <a:cubicBezTo>
                      <a:pt x="4342" y="5994"/>
                      <a:pt x="4211" y="6125"/>
                      <a:pt x="4101" y="6125"/>
                    </a:cubicBezTo>
                    <a:cubicBezTo>
                      <a:pt x="4037" y="6130"/>
                      <a:pt x="3971" y="6133"/>
                      <a:pt x="3904" y="6133"/>
                    </a:cubicBezTo>
                    <a:cubicBezTo>
                      <a:pt x="3674" y="6133"/>
                      <a:pt x="3420" y="6091"/>
                      <a:pt x="3101" y="5905"/>
                    </a:cubicBezTo>
                    <a:cubicBezTo>
                      <a:pt x="2682" y="5685"/>
                      <a:pt x="2184" y="5229"/>
                      <a:pt x="1483" y="4355"/>
                    </a:cubicBezTo>
                    <a:cubicBezTo>
                      <a:pt x="807" y="3480"/>
                      <a:pt x="414" y="2632"/>
                      <a:pt x="241" y="1977"/>
                    </a:cubicBezTo>
                    <a:cubicBezTo>
                      <a:pt x="152" y="1647"/>
                      <a:pt x="132" y="1365"/>
                      <a:pt x="132" y="1150"/>
                    </a:cubicBezTo>
                    <a:cubicBezTo>
                      <a:pt x="152" y="930"/>
                      <a:pt x="194" y="778"/>
                      <a:pt x="283" y="731"/>
                    </a:cubicBezTo>
                    <a:cubicBezTo>
                      <a:pt x="456" y="579"/>
                      <a:pt x="917" y="385"/>
                      <a:pt x="1373" y="254"/>
                    </a:cubicBezTo>
                    <a:cubicBezTo>
                      <a:pt x="1593" y="186"/>
                      <a:pt x="1834" y="144"/>
                      <a:pt x="2006" y="123"/>
                    </a:cubicBezTo>
                    <a:cubicBezTo>
                      <a:pt x="2089" y="115"/>
                      <a:pt x="2163" y="110"/>
                      <a:pt x="2226" y="110"/>
                    </a:cubicBezTo>
                    <a:close/>
                    <a:moveTo>
                      <a:pt x="2206" y="1"/>
                    </a:moveTo>
                    <a:cubicBezTo>
                      <a:pt x="2146" y="1"/>
                      <a:pt x="2079" y="6"/>
                      <a:pt x="2006" y="14"/>
                    </a:cubicBezTo>
                    <a:cubicBezTo>
                      <a:pt x="1813" y="34"/>
                      <a:pt x="1572" y="76"/>
                      <a:pt x="1331" y="144"/>
                    </a:cubicBezTo>
                    <a:cubicBezTo>
                      <a:pt x="875" y="275"/>
                      <a:pt x="414" y="469"/>
                      <a:pt x="194" y="647"/>
                    </a:cubicBezTo>
                    <a:cubicBezTo>
                      <a:pt x="90" y="731"/>
                      <a:pt x="22" y="909"/>
                      <a:pt x="22" y="1150"/>
                    </a:cubicBezTo>
                    <a:cubicBezTo>
                      <a:pt x="1" y="1365"/>
                      <a:pt x="42" y="1674"/>
                      <a:pt x="132" y="1998"/>
                    </a:cubicBezTo>
                    <a:cubicBezTo>
                      <a:pt x="304" y="2674"/>
                      <a:pt x="718" y="3548"/>
                      <a:pt x="1399" y="4423"/>
                    </a:cubicBezTo>
                    <a:cubicBezTo>
                      <a:pt x="2095" y="5292"/>
                      <a:pt x="2619" y="5774"/>
                      <a:pt x="3054" y="6015"/>
                    </a:cubicBezTo>
                    <a:cubicBezTo>
                      <a:pt x="3385" y="6196"/>
                      <a:pt x="3650" y="6241"/>
                      <a:pt x="3891" y="6241"/>
                    </a:cubicBezTo>
                    <a:cubicBezTo>
                      <a:pt x="3970" y="6241"/>
                      <a:pt x="4047" y="6236"/>
                      <a:pt x="4122" y="6230"/>
                    </a:cubicBezTo>
                    <a:cubicBezTo>
                      <a:pt x="4300" y="6230"/>
                      <a:pt x="4431" y="6057"/>
                      <a:pt x="4562" y="5863"/>
                    </a:cubicBezTo>
                    <a:cubicBezTo>
                      <a:pt x="4693" y="5664"/>
                      <a:pt x="4803" y="5402"/>
                      <a:pt x="4908" y="5120"/>
                    </a:cubicBezTo>
                    <a:cubicBezTo>
                      <a:pt x="5086" y="4596"/>
                      <a:pt x="5217" y="4093"/>
                      <a:pt x="5217" y="4093"/>
                    </a:cubicBezTo>
                    <a:lnTo>
                      <a:pt x="5217" y="4051"/>
                    </a:lnTo>
                    <a:lnTo>
                      <a:pt x="5169" y="4030"/>
                    </a:lnTo>
                    <a:cubicBezTo>
                      <a:pt x="5169" y="4030"/>
                      <a:pt x="4017" y="3397"/>
                      <a:pt x="3515" y="2281"/>
                    </a:cubicBezTo>
                    <a:cubicBezTo>
                      <a:pt x="3253" y="1716"/>
                      <a:pt x="3075" y="1213"/>
                      <a:pt x="2944" y="841"/>
                    </a:cubicBezTo>
                    <a:cubicBezTo>
                      <a:pt x="2792" y="448"/>
                      <a:pt x="2682" y="165"/>
                      <a:pt x="2467" y="55"/>
                    </a:cubicBezTo>
                    <a:cubicBezTo>
                      <a:pt x="2397" y="16"/>
                      <a:pt x="2311" y="1"/>
                      <a:pt x="22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3859451" y="2984758"/>
                <a:ext cx="1499294" cy="832139"/>
              </a:xfrm>
              <a:custGeom>
                <a:avLst/>
                <a:gdLst/>
                <a:ahLst/>
                <a:cxnLst/>
                <a:rect l="l" t="t" r="r" b="b"/>
                <a:pathLst>
                  <a:path w="8432" h="4680" extrusionOk="0">
                    <a:moveTo>
                      <a:pt x="1386" y="0"/>
                    </a:moveTo>
                    <a:cubicBezTo>
                      <a:pt x="542" y="0"/>
                      <a:pt x="0" y="1032"/>
                      <a:pt x="225" y="1841"/>
                    </a:cubicBezTo>
                    <a:cubicBezTo>
                      <a:pt x="466" y="2694"/>
                      <a:pt x="2168" y="2909"/>
                      <a:pt x="3456" y="3349"/>
                    </a:cubicBezTo>
                    <a:cubicBezTo>
                      <a:pt x="4745" y="3784"/>
                      <a:pt x="6729" y="4679"/>
                      <a:pt x="6729" y="4679"/>
                    </a:cubicBezTo>
                    <a:cubicBezTo>
                      <a:pt x="6729" y="4679"/>
                      <a:pt x="8190" y="4176"/>
                      <a:pt x="8300" y="3323"/>
                    </a:cubicBezTo>
                    <a:cubicBezTo>
                      <a:pt x="8431" y="2474"/>
                      <a:pt x="7908" y="1820"/>
                      <a:pt x="7908" y="1820"/>
                    </a:cubicBezTo>
                    <a:lnTo>
                      <a:pt x="5509" y="641"/>
                    </a:lnTo>
                    <a:cubicBezTo>
                      <a:pt x="5509" y="641"/>
                      <a:pt x="2451" y="118"/>
                      <a:pt x="1513" y="8"/>
                    </a:cubicBezTo>
                    <a:cubicBezTo>
                      <a:pt x="1470" y="3"/>
                      <a:pt x="1428"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3868697" y="2973912"/>
                <a:ext cx="1497516" cy="850275"/>
              </a:xfrm>
              <a:custGeom>
                <a:avLst/>
                <a:gdLst/>
                <a:ahLst/>
                <a:cxnLst/>
                <a:rect l="l" t="t" r="r" b="b"/>
                <a:pathLst>
                  <a:path w="8422" h="4782" extrusionOk="0">
                    <a:moveTo>
                      <a:pt x="1315" y="125"/>
                    </a:moveTo>
                    <a:cubicBezTo>
                      <a:pt x="1363" y="125"/>
                      <a:pt x="1412" y="129"/>
                      <a:pt x="1461" y="137"/>
                    </a:cubicBezTo>
                    <a:cubicBezTo>
                      <a:pt x="2378" y="242"/>
                      <a:pt x="5436" y="765"/>
                      <a:pt x="5436" y="765"/>
                    </a:cubicBezTo>
                    <a:lnTo>
                      <a:pt x="7814" y="1923"/>
                    </a:lnTo>
                    <a:cubicBezTo>
                      <a:pt x="7835" y="1923"/>
                      <a:pt x="8316" y="2556"/>
                      <a:pt x="8206" y="3384"/>
                    </a:cubicBezTo>
                    <a:cubicBezTo>
                      <a:pt x="8138" y="3776"/>
                      <a:pt x="7767" y="4106"/>
                      <a:pt x="7400" y="4326"/>
                    </a:cubicBezTo>
                    <a:cubicBezTo>
                      <a:pt x="7028" y="4541"/>
                      <a:pt x="6698" y="4651"/>
                      <a:pt x="6677" y="4672"/>
                    </a:cubicBezTo>
                    <a:cubicBezTo>
                      <a:pt x="6656" y="4651"/>
                      <a:pt x="4713" y="3776"/>
                      <a:pt x="3425" y="3342"/>
                    </a:cubicBezTo>
                    <a:cubicBezTo>
                      <a:pt x="2771" y="3122"/>
                      <a:pt x="2032" y="2970"/>
                      <a:pt x="1419" y="2755"/>
                    </a:cubicBezTo>
                    <a:cubicBezTo>
                      <a:pt x="1116" y="2645"/>
                      <a:pt x="854" y="2535"/>
                      <a:pt x="634" y="2383"/>
                    </a:cubicBezTo>
                    <a:cubicBezTo>
                      <a:pt x="435" y="2253"/>
                      <a:pt x="283" y="2074"/>
                      <a:pt x="241" y="1881"/>
                    </a:cubicBezTo>
                    <a:cubicBezTo>
                      <a:pt x="110" y="1467"/>
                      <a:pt x="199" y="1006"/>
                      <a:pt x="435" y="661"/>
                    </a:cubicBezTo>
                    <a:cubicBezTo>
                      <a:pt x="630" y="350"/>
                      <a:pt x="944" y="125"/>
                      <a:pt x="1315" y="125"/>
                    </a:cubicBezTo>
                    <a:close/>
                    <a:moveTo>
                      <a:pt x="1372" y="0"/>
                    </a:moveTo>
                    <a:cubicBezTo>
                      <a:pt x="942" y="0"/>
                      <a:pt x="573" y="250"/>
                      <a:pt x="351" y="592"/>
                    </a:cubicBezTo>
                    <a:cubicBezTo>
                      <a:pt x="89" y="964"/>
                      <a:pt x="0" y="1467"/>
                      <a:pt x="131" y="1902"/>
                    </a:cubicBezTo>
                    <a:cubicBezTo>
                      <a:pt x="199" y="2143"/>
                      <a:pt x="351" y="2315"/>
                      <a:pt x="566" y="2467"/>
                    </a:cubicBezTo>
                    <a:cubicBezTo>
                      <a:pt x="786" y="2624"/>
                      <a:pt x="1069" y="2755"/>
                      <a:pt x="1378" y="2860"/>
                    </a:cubicBezTo>
                    <a:cubicBezTo>
                      <a:pt x="2006" y="3080"/>
                      <a:pt x="2750" y="3232"/>
                      <a:pt x="3383" y="3452"/>
                    </a:cubicBezTo>
                    <a:cubicBezTo>
                      <a:pt x="4672" y="3886"/>
                      <a:pt x="6656" y="4782"/>
                      <a:pt x="6656" y="4782"/>
                    </a:cubicBezTo>
                    <a:lnTo>
                      <a:pt x="6698" y="4782"/>
                    </a:lnTo>
                    <a:cubicBezTo>
                      <a:pt x="6698" y="4782"/>
                      <a:pt x="7070" y="4651"/>
                      <a:pt x="7463" y="4431"/>
                    </a:cubicBezTo>
                    <a:cubicBezTo>
                      <a:pt x="7835" y="4195"/>
                      <a:pt x="8248" y="3866"/>
                      <a:pt x="8316" y="3410"/>
                    </a:cubicBezTo>
                    <a:cubicBezTo>
                      <a:pt x="8421" y="2514"/>
                      <a:pt x="7897" y="1839"/>
                      <a:pt x="7897" y="1839"/>
                    </a:cubicBezTo>
                    <a:lnTo>
                      <a:pt x="5478" y="661"/>
                    </a:lnTo>
                    <a:cubicBezTo>
                      <a:pt x="5478" y="661"/>
                      <a:pt x="2399" y="137"/>
                      <a:pt x="1482" y="6"/>
                    </a:cubicBezTo>
                    <a:cubicBezTo>
                      <a:pt x="1445" y="2"/>
                      <a:pt x="1408" y="0"/>
                      <a:pt x="1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513076" y="3389806"/>
                <a:ext cx="1559749" cy="826805"/>
              </a:xfrm>
              <a:custGeom>
                <a:avLst/>
                <a:gdLst/>
                <a:ahLst/>
                <a:cxnLst/>
                <a:rect l="l" t="t" r="r" b="b"/>
                <a:pathLst>
                  <a:path w="8772" h="4650" extrusionOk="0">
                    <a:moveTo>
                      <a:pt x="5570" y="0"/>
                    </a:moveTo>
                    <a:cubicBezTo>
                      <a:pt x="5123" y="0"/>
                      <a:pt x="4755" y="86"/>
                      <a:pt x="4755" y="86"/>
                    </a:cubicBezTo>
                    <a:cubicBezTo>
                      <a:pt x="4755" y="86"/>
                      <a:pt x="1351" y="1176"/>
                      <a:pt x="676" y="1547"/>
                    </a:cubicBezTo>
                    <a:cubicBezTo>
                      <a:pt x="0" y="1898"/>
                      <a:pt x="194" y="3972"/>
                      <a:pt x="697" y="4344"/>
                    </a:cubicBezTo>
                    <a:cubicBezTo>
                      <a:pt x="1052" y="4588"/>
                      <a:pt x="1636" y="4650"/>
                      <a:pt x="2132" y="4650"/>
                    </a:cubicBezTo>
                    <a:cubicBezTo>
                      <a:pt x="2338" y="4650"/>
                      <a:pt x="2528" y="4639"/>
                      <a:pt x="2681" y="4627"/>
                    </a:cubicBezTo>
                    <a:cubicBezTo>
                      <a:pt x="3205" y="4580"/>
                      <a:pt x="6892" y="4276"/>
                      <a:pt x="7835" y="3380"/>
                    </a:cubicBezTo>
                    <a:cubicBezTo>
                      <a:pt x="8772" y="2511"/>
                      <a:pt x="8683" y="1726"/>
                      <a:pt x="8594" y="1223"/>
                    </a:cubicBezTo>
                    <a:cubicBezTo>
                      <a:pt x="8489" y="720"/>
                      <a:pt x="6939" y="285"/>
                      <a:pt x="6264" y="86"/>
                    </a:cubicBezTo>
                    <a:cubicBezTo>
                      <a:pt x="6037" y="22"/>
                      <a:pt x="5793" y="0"/>
                      <a:pt x="5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543837" y="3379671"/>
                <a:ext cx="1536456" cy="846542"/>
              </a:xfrm>
              <a:custGeom>
                <a:avLst/>
                <a:gdLst/>
                <a:ahLst/>
                <a:cxnLst/>
                <a:rect l="l" t="t" r="r" b="b"/>
                <a:pathLst>
                  <a:path w="8641" h="4761" extrusionOk="0">
                    <a:moveTo>
                      <a:pt x="5407" y="111"/>
                    </a:moveTo>
                    <a:cubicBezTo>
                      <a:pt x="5632" y="111"/>
                      <a:pt x="5871" y="129"/>
                      <a:pt x="6091" y="185"/>
                    </a:cubicBezTo>
                    <a:cubicBezTo>
                      <a:pt x="6415" y="295"/>
                      <a:pt x="6960" y="447"/>
                      <a:pt x="7442" y="646"/>
                    </a:cubicBezTo>
                    <a:cubicBezTo>
                      <a:pt x="7683" y="735"/>
                      <a:pt x="7897" y="840"/>
                      <a:pt x="8075" y="950"/>
                    </a:cubicBezTo>
                    <a:cubicBezTo>
                      <a:pt x="8227" y="1081"/>
                      <a:pt x="8337" y="1191"/>
                      <a:pt x="8358" y="1280"/>
                    </a:cubicBezTo>
                    <a:cubicBezTo>
                      <a:pt x="8468" y="1783"/>
                      <a:pt x="8552" y="2521"/>
                      <a:pt x="7614" y="3416"/>
                    </a:cubicBezTo>
                    <a:cubicBezTo>
                      <a:pt x="7400" y="3615"/>
                      <a:pt x="7007" y="3809"/>
                      <a:pt x="6525" y="3961"/>
                    </a:cubicBezTo>
                    <a:cubicBezTo>
                      <a:pt x="6022" y="4113"/>
                      <a:pt x="5478" y="4223"/>
                      <a:pt x="4933" y="4333"/>
                    </a:cubicBezTo>
                    <a:cubicBezTo>
                      <a:pt x="3818" y="4532"/>
                      <a:pt x="2770" y="4616"/>
                      <a:pt x="2508" y="4616"/>
                    </a:cubicBezTo>
                    <a:cubicBezTo>
                      <a:pt x="2347" y="4630"/>
                      <a:pt x="2144" y="4642"/>
                      <a:pt x="1926" y="4642"/>
                    </a:cubicBezTo>
                    <a:cubicBezTo>
                      <a:pt x="1438" y="4642"/>
                      <a:pt x="878" y="4582"/>
                      <a:pt x="545" y="4354"/>
                    </a:cubicBezTo>
                    <a:cubicBezTo>
                      <a:pt x="461" y="4270"/>
                      <a:pt x="351" y="4092"/>
                      <a:pt x="262" y="3851"/>
                    </a:cubicBezTo>
                    <a:cubicBezTo>
                      <a:pt x="199" y="3589"/>
                      <a:pt x="131" y="3306"/>
                      <a:pt x="131" y="3003"/>
                    </a:cubicBezTo>
                    <a:cubicBezTo>
                      <a:pt x="110" y="2699"/>
                      <a:pt x="131" y="2390"/>
                      <a:pt x="199" y="2149"/>
                    </a:cubicBezTo>
                    <a:cubicBezTo>
                      <a:pt x="262" y="1913"/>
                      <a:pt x="372" y="1735"/>
                      <a:pt x="524" y="1652"/>
                    </a:cubicBezTo>
                    <a:cubicBezTo>
                      <a:pt x="854" y="1474"/>
                      <a:pt x="1875" y="1102"/>
                      <a:pt x="2817" y="777"/>
                    </a:cubicBezTo>
                    <a:cubicBezTo>
                      <a:pt x="3755" y="473"/>
                      <a:pt x="4582" y="211"/>
                      <a:pt x="4603" y="185"/>
                    </a:cubicBezTo>
                    <a:cubicBezTo>
                      <a:pt x="4603" y="185"/>
                      <a:pt x="4802" y="143"/>
                      <a:pt x="5085" y="122"/>
                    </a:cubicBezTo>
                    <a:cubicBezTo>
                      <a:pt x="5186" y="115"/>
                      <a:pt x="5295" y="111"/>
                      <a:pt x="5407" y="111"/>
                    </a:cubicBezTo>
                    <a:close/>
                    <a:moveTo>
                      <a:pt x="5392" y="1"/>
                    </a:moveTo>
                    <a:cubicBezTo>
                      <a:pt x="5282" y="1"/>
                      <a:pt x="5177" y="6"/>
                      <a:pt x="5085" y="12"/>
                    </a:cubicBezTo>
                    <a:cubicBezTo>
                      <a:pt x="4823" y="33"/>
                      <a:pt x="4671" y="81"/>
                      <a:pt x="4624" y="81"/>
                    </a:cubicBezTo>
                    <a:lnTo>
                      <a:pt x="4624" y="54"/>
                    </a:lnTo>
                    <a:lnTo>
                      <a:pt x="4582" y="81"/>
                    </a:lnTo>
                    <a:lnTo>
                      <a:pt x="4561" y="81"/>
                    </a:lnTo>
                    <a:cubicBezTo>
                      <a:pt x="4561" y="81"/>
                      <a:pt x="3708" y="363"/>
                      <a:pt x="2791" y="667"/>
                    </a:cubicBezTo>
                    <a:cubicBezTo>
                      <a:pt x="1854" y="997"/>
                      <a:pt x="827" y="1364"/>
                      <a:pt x="482" y="1542"/>
                    </a:cubicBezTo>
                    <a:cubicBezTo>
                      <a:pt x="283" y="1652"/>
                      <a:pt x="173" y="1866"/>
                      <a:pt x="89" y="2128"/>
                    </a:cubicBezTo>
                    <a:cubicBezTo>
                      <a:pt x="21" y="2390"/>
                      <a:pt x="0" y="2699"/>
                      <a:pt x="21" y="3003"/>
                    </a:cubicBezTo>
                    <a:cubicBezTo>
                      <a:pt x="21" y="3306"/>
                      <a:pt x="89" y="3615"/>
                      <a:pt x="152" y="3877"/>
                    </a:cubicBezTo>
                    <a:cubicBezTo>
                      <a:pt x="241" y="4139"/>
                      <a:pt x="351" y="4333"/>
                      <a:pt x="482" y="4443"/>
                    </a:cubicBezTo>
                    <a:cubicBezTo>
                      <a:pt x="872" y="4709"/>
                      <a:pt x="1475" y="4761"/>
                      <a:pt x="1977" y="4761"/>
                    </a:cubicBezTo>
                    <a:cubicBezTo>
                      <a:pt x="2177" y="4761"/>
                      <a:pt x="2360" y="4753"/>
                      <a:pt x="2508" y="4747"/>
                    </a:cubicBezTo>
                    <a:cubicBezTo>
                      <a:pt x="2791" y="4726"/>
                      <a:pt x="3839" y="4637"/>
                      <a:pt x="4933" y="4443"/>
                    </a:cubicBezTo>
                    <a:cubicBezTo>
                      <a:pt x="5499" y="4333"/>
                      <a:pt x="6064" y="4223"/>
                      <a:pt x="6546" y="4071"/>
                    </a:cubicBezTo>
                    <a:cubicBezTo>
                      <a:pt x="7049" y="3898"/>
                      <a:pt x="7442" y="3720"/>
                      <a:pt x="7703" y="3485"/>
                    </a:cubicBezTo>
                    <a:cubicBezTo>
                      <a:pt x="8641" y="2589"/>
                      <a:pt x="8578" y="1756"/>
                      <a:pt x="8468" y="1259"/>
                    </a:cubicBezTo>
                    <a:cubicBezTo>
                      <a:pt x="8447" y="1102"/>
                      <a:pt x="8316" y="997"/>
                      <a:pt x="8138" y="866"/>
                    </a:cubicBezTo>
                    <a:cubicBezTo>
                      <a:pt x="7965" y="756"/>
                      <a:pt x="7724" y="646"/>
                      <a:pt x="7484" y="536"/>
                    </a:cubicBezTo>
                    <a:cubicBezTo>
                      <a:pt x="7007" y="342"/>
                      <a:pt x="6436" y="185"/>
                      <a:pt x="6111" y="81"/>
                    </a:cubicBezTo>
                    <a:cubicBezTo>
                      <a:pt x="5875" y="21"/>
                      <a:pt x="5620" y="1"/>
                      <a:pt x="539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5292412" y="1740986"/>
                <a:ext cx="543921" cy="693983"/>
              </a:xfrm>
              <a:custGeom>
                <a:avLst/>
                <a:gdLst/>
                <a:ahLst/>
                <a:cxnLst/>
                <a:rect l="l" t="t" r="r" b="b"/>
                <a:pathLst>
                  <a:path w="3059" h="3903" extrusionOk="0">
                    <a:moveTo>
                      <a:pt x="2357" y="1"/>
                    </a:moveTo>
                    <a:lnTo>
                      <a:pt x="765" y="347"/>
                    </a:lnTo>
                    <a:cubicBezTo>
                      <a:pt x="765" y="347"/>
                      <a:pt x="875" y="980"/>
                      <a:pt x="786" y="1310"/>
                    </a:cubicBezTo>
                    <a:cubicBezTo>
                      <a:pt x="736" y="1504"/>
                      <a:pt x="552" y="1543"/>
                      <a:pt x="412" y="1543"/>
                    </a:cubicBezTo>
                    <a:cubicBezTo>
                      <a:pt x="317" y="1543"/>
                      <a:pt x="241" y="1525"/>
                      <a:pt x="241" y="1525"/>
                    </a:cubicBezTo>
                    <a:cubicBezTo>
                      <a:pt x="241" y="1525"/>
                      <a:pt x="110" y="2248"/>
                      <a:pt x="48" y="2881"/>
                    </a:cubicBezTo>
                    <a:cubicBezTo>
                      <a:pt x="0" y="3510"/>
                      <a:pt x="69" y="3902"/>
                      <a:pt x="69" y="3902"/>
                    </a:cubicBezTo>
                    <a:cubicBezTo>
                      <a:pt x="69" y="3902"/>
                      <a:pt x="1310" y="2661"/>
                      <a:pt x="1943" y="2248"/>
                    </a:cubicBezTo>
                    <a:cubicBezTo>
                      <a:pt x="2577" y="1834"/>
                      <a:pt x="3059" y="1808"/>
                      <a:pt x="3059" y="1808"/>
                    </a:cubicBezTo>
                    <a:cubicBezTo>
                      <a:pt x="3059" y="1808"/>
                      <a:pt x="2708" y="1635"/>
                      <a:pt x="2619" y="1310"/>
                    </a:cubicBezTo>
                    <a:cubicBezTo>
                      <a:pt x="2535" y="959"/>
                      <a:pt x="2357" y="1"/>
                      <a:pt x="2357"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5281210" y="1728895"/>
                <a:ext cx="558857" cy="729366"/>
              </a:xfrm>
              <a:custGeom>
                <a:avLst/>
                <a:gdLst/>
                <a:ahLst/>
                <a:cxnLst/>
                <a:rect l="l" t="t" r="r" b="b"/>
                <a:pathLst>
                  <a:path w="3143" h="4102" extrusionOk="0">
                    <a:moveTo>
                      <a:pt x="2378" y="132"/>
                    </a:moveTo>
                    <a:cubicBezTo>
                      <a:pt x="2399" y="221"/>
                      <a:pt x="2551" y="1048"/>
                      <a:pt x="2640" y="1378"/>
                    </a:cubicBezTo>
                    <a:cubicBezTo>
                      <a:pt x="2703" y="1640"/>
                      <a:pt x="2860" y="1771"/>
                      <a:pt x="2965" y="1855"/>
                    </a:cubicBezTo>
                    <a:cubicBezTo>
                      <a:pt x="2923" y="1855"/>
                      <a:pt x="2902" y="1855"/>
                      <a:pt x="2792" y="1876"/>
                    </a:cubicBezTo>
                    <a:cubicBezTo>
                      <a:pt x="2572" y="1944"/>
                      <a:pt x="2289" y="2054"/>
                      <a:pt x="1985" y="2248"/>
                    </a:cubicBezTo>
                    <a:cubicBezTo>
                      <a:pt x="1655" y="2468"/>
                      <a:pt x="1179" y="2881"/>
                      <a:pt x="786" y="3253"/>
                    </a:cubicBezTo>
                    <a:lnTo>
                      <a:pt x="194" y="3840"/>
                    </a:lnTo>
                    <a:cubicBezTo>
                      <a:pt x="173" y="3777"/>
                      <a:pt x="111" y="3494"/>
                      <a:pt x="173" y="2949"/>
                    </a:cubicBezTo>
                    <a:cubicBezTo>
                      <a:pt x="215" y="2358"/>
                      <a:pt x="346" y="1703"/>
                      <a:pt x="346" y="1661"/>
                    </a:cubicBezTo>
                    <a:cubicBezTo>
                      <a:pt x="378" y="1661"/>
                      <a:pt x="407" y="1670"/>
                      <a:pt x="455" y="1670"/>
                    </a:cubicBezTo>
                    <a:cubicBezTo>
                      <a:pt x="480" y="1670"/>
                      <a:pt x="509" y="1668"/>
                      <a:pt x="545" y="1661"/>
                    </a:cubicBezTo>
                    <a:cubicBezTo>
                      <a:pt x="608" y="1661"/>
                      <a:pt x="697" y="1640"/>
                      <a:pt x="765" y="1593"/>
                    </a:cubicBezTo>
                    <a:cubicBezTo>
                      <a:pt x="828" y="1551"/>
                      <a:pt x="870" y="1483"/>
                      <a:pt x="917" y="1378"/>
                    </a:cubicBezTo>
                    <a:cubicBezTo>
                      <a:pt x="959" y="1200"/>
                      <a:pt x="938" y="959"/>
                      <a:pt x="917" y="766"/>
                    </a:cubicBezTo>
                    <a:cubicBezTo>
                      <a:pt x="917" y="593"/>
                      <a:pt x="896" y="504"/>
                      <a:pt x="896" y="462"/>
                    </a:cubicBezTo>
                    <a:lnTo>
                      <a:pt x="2378" y="132"/>
                    </a:lnTo>
                    <a:close/>
                    <a:moveTo>
                      <a:pt x="2488" y="1"/>
                    </a:moveTo>
                    <a:lnTo>
                      <a:pt x="765" y="373"/>
                    </a:lnTo>
                    <a:lnTo>
                      <a:pt x="765" y="415"/>
                    </a:lnTo>
                    <a:cubicBezTo>
                      <a:pt x="765" y="415"/>
                      <a:pt x="786" y="567"/>
                      <a:pt x="807" y="766"/>
                    </a:cubicBezTo>
                    <a:cubicBezTo>
                      <a:pt x="828" y="959"/>
                      <a:pt x="828" y="1200"/>
                      <a:pt x="807" y="1352"/>
                    </a:cubicBezTo>
                    <a:cubicBezTo>
                      <a:pt x="786" y="1420"/>
                      <a:pt x="739" y="1462"/>
                      <a:pt x="697" y="1509"/>
                    </a:cubicBezTo>
                    <a:cubicBezTo>
                      <a:pt x="655" y="1530"/>
                      <a:pt x="587" y="1551"/>
                      <a:pt x="545" y="1551"/>
                    </a:cubicBezTo>
                    <a:cubicBezTo>
                      <a:pt x="502" y="1558"/>
                      <a:pt x="460" y="1560"/>
                      <a:pt x="425" y="1560"/>
                    </a:cubicBezTo>
                    <a:cubicBezTo>
                      <a:pt x="353" y="1560"/>
                      <a:pt x="304" y="1551"/>
                      <a:pt x="304" y="1551"/>
                    </a:cubicBezTo>
                    <a:lnTo>
                      <a:pt x="262" y="1530"/>
                    </a:lnTo>
                    <a:lnTo>
                      <a:pt x="242" y="1593"/>
                    </a:lnTo>
                    <a:cubicBezTo>
                      <a:pt x="242" y="1593"/>
                      <a:pt x="111" y="2316"/>
                      <a:pt x="63" y="2949"/>
                    </a:cubicBezTo>
                    <a:cubicBezTo>
                      <a:pt x="1" y="3578"/>
                      <a:pt x="84" y="3997"/>
                      <a:pt x="84" y="3997"/>
                    </a:cubicBezTo>
                    <a:lnTo>
                      <a:pt x="84" y="4101"/>
                    </a:lnTo>
                    <a:lnTo>
                      <a:pt x="173" y="4018"/>
                    </a:lnTo>
                    <a:cubicBezTo>
                      <a:pt x="173" y="4018"/>
                      <a:pt x="477" y="3709"/>
                      <a:pt x="870" y="3342"/>
                    </a:cubicBezTo>
                    <a:cubicBezTo>
                      <a:pt x="1263" y="2970"/>
                      <a:pt x="1724" y="2557"/>
                      <a:pt x="2048" y="2358"/>
                    </a:cubicBezTo>
                    <a:cubicBezTo>
                      <a:pt x="2357" y="2138"/>
                      <a:pt x="2619" y="2054"/>
                      <a:pt x="2813" y="1986"/>
                    </a:cubicBezTo>
                    <a:cubicBezTo>
                      <a:pt x="3012" y="1944"/>
                      <a:pt x="3122" y="1944"/>
                      <a:pt x="3122" y="1944"/>
                    </a:cubicBezTo>
                    <a:lnTo>
                      <a:pt x="3143" y="1834"/>
                    </a:lnTo>
                    <a:cubicBezTo>
                      <a:pt x="3143" y="1834"/>
                      <a:pt x="2813" y="1661"/>
                      <a:pt x="2750" y="1352"/>
                    </a:cubicBezTo>
                    <a:cubicBezTo>
                      <a:pt x="2661" y="1027"/>
                      <a:pt x="2488" y="69"/>
                      <a:pt x="2488" y="69"/>
                    </a:cubicBezTo>
                    <a:lnTo>
                      <a:pt x="248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5021432" y="2027792"/>
                <a:ext cx="1089620" cy="1734157"/>
              </a:xfrm>
              <a:custGeom>
                <a:avLst/>
                <a:gdLst/>
                <a:ahLst/>
                <a:cxnLst/>
                <a:rect l="l" t="t" r="r" b="b"/>
                <a:pathLst>
                  <a:path w="6128" h="9753" extrusionOk="0">
                    <a:moveTo>
                      <a:pt x="4426" y="1"/>
                    </a:moveTo>
                    <a:cubicBezTo>
                      <a:pt x="4426" y="1"/>
                      <a:pt x="4211" y="43"/>
                      <a:pt x="3881" y="221"/>
                    </a:cubicBezTo>
                    <a:cubicBezTo>
                      <a:pt x="3556" y="415"/>
                      <a:pt x="2881" y="876"/>
                      <a:pt x="2310" y="1352"/>
                    </a:cubicBezTo>
                    <a:cubicBezTo>
                      <a:pt x="1744" y="1834"/>
                      <a:pt x="1284" y="2750"/>
                      <a:pt x="1200" y="3164"/>
                    </a:cubicBezTo>
                    <a:cubicBezTo>
                      <a:pt x="1111" y="3578"/>
                      <a:pt x="1153" y="4672"/>
                      <a:pt x="828" y="5631"/>
                    </a:cubicBezTo>
                    <a:cubicBezTo>
                      <a:pt x="477" y="6610"/>
                      <a:pt x="1" y="7443"/>
                      <a:pt x="1" y="7443"/>
                    </a:cubicBezTo>
                    <a:cubicBezTo>
                      <a:pt x="1" y="7443"/>
                      <a:pt x="414" y="7746"/>
                      <a:pt x="849" y="7877"/>
                    </a:cubicBezTo>
                    <a:cubicBezTo>
                      <a:pt x="1263" y="7987"/>
                      <a:pt x="2593" y="8338"/>
                      <a:pt x="3860" y="8553"/>
                    </a:cubicBezTo>
                    <a:cubicBezTo>
                      <a:pt x="5127" y="8773"/>
                      <a:pt x="5761" y="9752"/>
                      <a:pt x="5761" y="9752"/>
                    </a:cubicBezTo>
                    <a:cubicBezTo>
                      <a:pt x="5761" y="9752"/>
                      <a:pt x="5892" y="9621"/>
                      <a:pt x="5892" y="9207"/>
                    </a:cubicBezTo>
                    <a:cubicBezTo>
                      <a:pt x="5892" y="8794"/>
                      <a:pt x="5803" y="8029"/>
                      <a:pt x="5499" y="7134"/>
                    </a:cubicBezTo>
                    <a:cubicBezTo>
                      <a:pt x="5190" y="6264"/>
                      <a:pt x="5017" y="5783"/>
                      <a:pt x="5017" y="5327"/>
                    </a:cubicBezTo>
                    <a:cubicBezTo>
                      <a:pt x="4997" y="4887"/>
                      <a:pt x="5279" y="4122"/>
                      <a:pt x="5693" y="3426"/>
                    </a:cubicBezTo>
                    <a:cubicBezTo>
                      <a:pt x="6107" y="2750"/>
                      <a:pt x="6128" y="1483"/>
                      <a:pt x="5934" y="1200"/>
                    </a:cubicBezTo>
                    <a:cubicBezTo>
                      <a:pt x="5714" y="938"/>
                      <a:pt x="5410" y="876"/>
                      <a:pt x="5080" y="567"/>
                    </a:cubicBezTo>
                    <a:cubicBezTo>
                      <a:pt x="4756" y="263"/>
                      <a:pt x="4426" y="1"/>
                      <a:pt x="4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5005607" y="2015701"/>
                <a:ext cx="1101711" cy="1762072"/>
              </a:xfrm>
              <a:custGeom>
                <a:avLst/>
                <a:gdLst/>
                <a:ahLst/>
                <a:cxnLst/>
                <a:rect l="l" t="t" r="r" b="b"/>
                <a:pathLst>
                  <a:path w="6196" h="9910" extrusionOk="0">
                    <a:moveTo>
                      <a:pt x="4494" y="132"/>
                    </a:moveTo>
                    <a:cubicBezTo>
                      <a:pt x="4515" y="158"/>
                      <a:pt x="4824" y="394"/>
                      <a:pt x="5127" y="682"/>
                    </a:cubicBezTo>
                    <a:cubicBezTo>
                      <a:pt x="5300" y="834"/>
                      <a:pt x="5457" y="917"/>
                      <a:pt x="5609" y="1006"/>
                    </a:cubicBezTo>
                    <a:cubicBezTo>
                      <a:pt x="5740" y="1095"/>
                      <a:pt x="5871" y="1179"/>
                      <a:pt x="5981" y="1310"/>
                    </a:cubicBezTo>
                    <a:cubicBezTo>
                      <a:pt x="6002" y="1357"/>
                      <a:pt x="6044" y="1488"/>
                      <a:pt x="6065" y="1640"/>
                    </a:cubicBezTo>
                    <a:cubicBezTo>
                      <a:pt x="6086" y="1813"/>
                      <a:pt x="6086" y="2012"/>
                      <a:pt x="6065" y="2227"/>
                    </a:cubicBezTo>
                    <a:cubicBezTo>
                      <a:pt x="6044" y="2666"/>
                      <a:pt x="5934" y="3143"/>
                      <a:pt x="5740" y="3473"/>
                    </a:cubicBezTo>
                    <a:cubicBezTo>
                      <a:pt x="5326" y="4169"/>
                      <a:pt x="5038" y="4934"/>
                      <a:pt x="5038" y="5395"/>
                    </a:cubicBezTo>
                    <a:cubicBezTo>
                      <a:pt x="5038" y="5851"/>
                      <a:pt x="5237" y="6332"/>
                      <a:pt x="5520" y="7228"/>
                    </a:cubicBezTo>
                    <a:cubicBezTo>
                      <a:pt x="5824" y="8118"/>
                      <a:pt x="5913" y="8862"/>
                      <a:pt x="5913" y="9275"/>
                    </a:cubicBezTo>
                    <a:cubicBezTo>
                      <a:pt x="5913" y="9474"/>
                      <a:pt x="5892" y="9605"/>
                      <a:pt x="5850" y="9689"/>
                    </a:cubicBezTo>
                    <a:cubicBezTo>
                      <a:pt x="5850" y="9736"/>
                      <a:pt x="5824" y="9715"/>
                      <a:pt x="5824" y="9736"/>
                    </a:cubicBezTo>
                    <a:cubicBezTo>
                      <a:pt x="5761" y="9626"/>
                      <a:pt x="5169" y="8773"/>
                      <a:pt x="3949" y="8558"/>
                    </a:cubicBezTo>
                    <a:cubicBezTo>
                      <a:pt x="2708" y="8338"/>
                      <a:pt x="1373" y="8013"/>
                      <a:pt x="938" y="7882"/>
                    </a:cubicBezTo>
                    <a:cubicBezTo>
                      <a:pt x="545" y="7772"/>
                      <a:pt x="194" y="7511"/>
                      <a:pt x="152" y="7490"/>
                    </a:cubicBezTo>
                    <a:cubicBezTo>
                      <a:pt x="173" y="7443"/>
                      <a:pt x="634" y="6657"/>
                      <a:pt x="959" y="5720"/>
                    </a:cubicBezTo>
                    <a:cubicBezTo>
                      <a:pt x="1137" y="5238"/>
                      <a:pt x="1200" y="4714"/>
                      <a:pt x="1242" y="4258"/>
                    </a:cubicBezTo>
                    <a:cubicBezTo>
                      <a:pt x="1289" y="3824"/>
                      <a:pt x="1310" y="3431"/>
                      <a:pt x="1331" y="3232"/>
                    </a:cubicBezTo>
                    <a:cubicBezTo>
                      <a:pt x="1373" y="3038"/>
                      <a:pt x="1503" y="2708"/>
                      <a:pt x="1703" y="2384"/>
                    </a:cubicBezTo>
                    <a:cubicBezTo>
                      <a:pt x="1896" y="2033"/>
                      <a:pt x="2158" y="1703"/>
                      <a:pt x="2420" y="1467"/>
                    </a:cubicBezTo>
                    <a:cubicBezTo>
                      <a:pt x="2991" y="985"/>
                      <a:pt x="3687" y="525"/>
                      <a:pt x="4017" y="352"/>
                    </a:cubicBezTo>
                    <a:cubicBezTo>
                      <a:pt x="4321" y="158"/>
                      <a:pt x="4473" y="132"/>
                      <a:pt x="4494" y="132"/>
                    </a:cubicBezTo>
                    <a:close/>
                    <a:moveTo>
                      <a:pt x="4515" y="1"/>
                    </a:moveTo>
                    <a:lnTo>
                      <a:pt x="4494" y="27"/>
                    </a:lnTo>
                    <a:cubicBezTo>
                      <a:pt x="4494" y="27"/>
                      <a:pt x="4279" y="48"/>
                      <a:pt x="3949" y="242"/>
                    </a:cubicBezTo>
                    <a:cubicBezTo>
                      <a:pt x="3624" y="441"/>
                      <a:pt x="2923" y="896"/>
                      <a:pt x="2357" y="1378"/>
                    </a:cubicBezTo>
                    <a:cubicBezTo>
                      <a:pt x="2074" y="1619"/>
                      <a:pt x="1812" y="1965"/>
                      <a:pt x="1613" y="2316"/>
                    </a:cubicBezTo>
                    <a:cubicBezTo>
                      <a:pt x="1420" y="2666"/>
                      <a:pt x="1268" y="2991"/>
                      <a:pt x="1221" y="3211"/>
                    </a:cubicBezTo>
                    <a:cubicBezTo>
                      <a:pt x="1179" y="3431"/>
                      <a:pt x="1179" y="3798"/>
                      <a:pt x="1137" y="4258"/>
                    </a:cubicBezTo>
                    <a:cubicBezTo>
                      <a:pt x="1090" y="4693"/>
                      <a:pt x="1027" y="5217"/>
                      <a:pt x="849" y="5678"/>
                    </a:cubicBezTo>
                    <a:cubicBezTo>
                      <a:pt x="503" y="6636"/>
                      <a:pt x="21" y="7490"/>
                      <a:pt x="21" y="7490"/>
                    </a:cubicBezTo>
                    <a:lnTo>
                      <a:pt x="1" y="7532"/>
                    </a:lnTo>
                    <a:lnTo>
                      <a:pt x="42" y="7573"/>
                    </a:lnTo>
                    <a:cubicBezTo>
                      <a:pt x="42" y="7573"/>
                      <a:pt x="456" y="7882"/>
                      <a:pt x="917" y="7987"/>
                    </a:cubicBezTo>
                    <a:cubicBezTo>
                      <a:pt x="1352" y="8118"/>
                      <a:pt x="2682" y="8448"/>
                      <a:pt x="3928" y="8668"/>
                    </a:cubicBezTo>
                    <a:cubicBezTo>
                      <a:pt x="5169" y="8883"/>
                      <a:pt x="5782" y="9867"/>
                      <a:pt x="5782" y="9867"/>
                    </a:cubicBezTo>
                    <a:lnTo>
                      <a:pt x="5824" y="9909"/>
                    </a:lnTo>
                    <a:lnTo>
                      <a:pt x="5871" y="9867"/>
                    </a:lnTo>
                    <a:cubicBezTo>
                      <a:pt x="5871" y="9867"/>
                      <a:pt x="5913" y="9820"/>
                      <a:pt x="5955" y="9736"/>
                    </a:cubicBezTo>
                    <a:cubicBezTo>
                      <a:pt x="6002" y="9626"/>
                      <a:pt x="6023" y="9495"/>
                      <a:pt x="6023" y="9275"/>
                    </a:cubicBezTo>
                    <a:cubicBezTo>
                      <a:pt x="6023" y="8841"/>
                      <a:pt x="5934" y="8076"/>
                      <a:pt x="5630" y="7202"/>
                    </a:cubicBezTo>
                    <a:cubicBezTo>
                      <a:pt x="5347" y="6311"/>
                      <a:pt x="5169" y="5830"/>
                      <a:pt x="5148" y="5395"/>
                    </a:cubicBezTo>
                    <a:cubicBezTo>
                      <a:pt x="5148" y="4976"/>
                      <a:pt x="5410" y="4217"/>
                      <a:pt x="5824" y="3536"/>
                    </a:cubicBezTo>
                    <a:cubicBezTo>
                      <a:pt x="6044" y="3169"/>
                      <a:pt x="6154" y="2687"/>
                      <a:pt x="6175" y="2227"/>
                    </a:cubicBezTo>
                    <a:cubicBezTo>
                      <a:pt x="6196" y="2012"/>
                      <a:pt x="6196" y="1813"/>
                      <a:pt x="6175" y="1640"/>
                    </a:cubicBezTo>
                    <a:cubicBezTo>
                      <a:pt x="6154" y="1467"/>
                      <a:pt x="6133" y="1336"/>
                      <a:pt x="6065" y="1247"/>
                    </a:cubicBezTo>
                    <a:cubicBezTo>
                      <a:pt x="5955" y="1095"/>
                      <a:pt x="5803" y="1006"/>
                      <a:pt x="5672" y="917"/>
                    </a:cubicBezTo>
                    <a:cubicBezTo>
                      <a:pt x="5520" y="834"/>
                      <a:pt x="5368" y="745"/>
                      <a:pt x="5196" y="593"/>
                    </a:cubicBezTo>
                    <a:cubicBezTo>
                      <a:pt x="4887" y="289"/>
                      <a:pt x="4541" y="27"/>
                      <a:pt x="4541" y="27"/>
                    </a:cubicBezTo>
                    <a:lnTo>
                      <a:pt x="451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790636" y="1957913"/>
                <a:ext cx="575571" cy="1400767"/>
              </a:xfrm>
              <a:custGeom>
                <a:avLst/>
                <a:gdLst/>
                <a:ahLst/>
                <a:cxnLst/>
                <a:rect l="l" t="t" r="r" b="b"/>
                <a:pathLst>
                  <a:path w="3237" h="7878" extrusionOk="0">
                    <a:moveTo>
                      <a:pt x="2662" y="1"/>
                    </a:moveTo>
                    <a:cubicBezTo>
                      <a:pt x="2577" y="1"/>
                      <a:pt x="2523" y="53"/>
                      <a:pt x="2451" y="153"/>
                    </a:cubicBezTo>
                    <a:cubicBezTo>
                      <a:pt x="2346" y="284"/>
                      <a:pt x="1581" y="1352"/>
                      <a:pt x="1403" y="2007"/>
                    </a:cubicBezTo>
                    <a:cubicBezTo>
                      <a:pt x="1230" y="2682"/>
                      <a:pt x="1534" y="2971"/>
                      <a:pt x="1560" y="3468"/>
                    </a:cubicBezTo>
                    <a:cubicBezTo>
                      <a:pt x="1581" y="3950"/>
                      <a:pt x="1340" y="5107"/>
                      <a:pt x="1079" y="5521"/>
                    </a:cubicBezTo>
                    <a:cubicBezTo>
                      <a:pt x="817" y="5935"/>
                      <a:pt x="94" y="6395"/>
                      <a:pt x="52" y="6395"/>
                    </a:cubicBezTo>
                    <a:cubicBezTo>
                      <a:pt x="51" y="6395"/>
                      <a:pt x="51" y="6395"/>
                      <a:pt x="50" y="6395"/>
                    </a:cubicBezTo>
                    <a:cubicBezTo>
                      <a:pt x="1" y="6395"/>
                      <a:pt x="490" y="7268"/>
                      <a:pt x="775" y="7574"/>
                    </a:cubicBezTo>
                    <a:cubicBezTo>
                      <a:pt x="1058" y="7857"/>
                      <a:pt x="1340" y="7878"/>
                      <a:pt x="1340" y="7878"/>
                    </a:cubicBezTo>
                    <a:cubicBezTo>
                      <a:pt x="1340" y="7878"/>
                      <a:pt x="1864" y="6851"/>
                      <a:pt x="2147" y="6265"/>
                    </a:cubicBezTo>
                    <a:cubicBezTo>
                      <a:pt x="2430" y="5652"/>
                      <a:pt x="2498" y="5170"/>
                      <a:pt x="2519" y="4280"/>
                    </a:cubicBezTo>
                    <a:cubicBezTo>
                      <a:pt x="2561" y="3363"/>
                      <a:pt x="3001" y="2772"/>
                      <a:pt x="2974" y="2489"/>
                    </a:cubicBezTo>
                    <a:cubicBezTo>
                      <a:pt x="2953" y="2206"/>
                      <a:pt x="3105" y="745"/>
                      <a:pt x="3236" y="221"/>
                    </a:cubicBezTo>
                    <a:cubicBezTo>
                      <a:pt x="3236" y="221"/>
                      <a:pt x="3021" y="111"/>
                      <a:pt x="2822" y="43"/>
                    </a:cubicBezTo>
                    <a:cubicBezTo>
                      <a:pt x="2756" y="15"/>
                      <a:pt x="2705" y="1"/>
                      <a:pt x="2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788680" y="1947422"/>
                <a:ext cx="589618" cy="1423349"/>
              </a:xfrm>
              <a:custGeom>
                <a:avLst/>
                <a:gdLst/>
                <a:ahLst/>
                <a:cxnLst/>
                <a:rect l="l" t="t" r="r" b="b"/>
                <a:pathLst>
                  <a:path w="3316" h="8005" extrusionOk="0">
                    <a:moveTo>
                      <a:pt x="2693" y="110"/>
                    </a:moveTo>
                    <a:cubicBezTo>
                      <a:pt x="2723" y="110"/>
                      <a:pt x="2759" y="121"/>
                      <a:pt x="2813" y="149"/>
                    </a:cubicBezTo>
                    <a:cubicBezTo>
                      <a:pt x="2985" y="212"/>
                      <a:pt x="3163" y="301"/>
                      <a:pt x="3184" y="322"/>
                    </a:cubicBezTo>
                    <a:cubicBezTo>
                      <a:pt x="3116" y="584"/>
                      <a:pt x="3053" y="1040"/>
                      <a:pt x="3012" y="1500"/>
                    </a:cubicBezTo>
                    <a:cubicBezTo>
                      <a:pt x="2964" y="1956"/>
                      <a:pt x="2923" y="2396"/>
                      <a:pt x="2943" y="2548"/>
                    </a:cubicBezTo>
                    <a:cubicBezTo>
                      <a:pt x="2943" y="2658"/>
                      <a:pt x="2854" y="2899"/>
                      <a:pt x="2723" y="3181"/>
                    </a:cubicBezTo>
                    <a:cubicBezTo>
                      <a:pt x="2619" y="3485"/>
                      <a:pt x="2488" y="3857"/>
                      <a:pt x="2488" y="4339"/>
                    </a:cubicBezTo>
                    <a:cubicBezTo>
                      <a:pt x="2441" y="5229"/>
                      <a:pt x="2399" y="5690"/>
                      <a:pt x="2116" y="6276"/>
                    </a:cubicBezTo>
                    <a:cubicBezTo>
                      <a:pt x="1833" y="6868"/>
                      <a:pt x="1351" y="7827"/>
                      <a:pt x="1310" y="7874"/>
                    </a:cubicBezTo>
                    <a:cubicBezTo>
                      <a:pt x="1310" y="7874"/>
                      <a:pt x="1262" y="7874"/>
                      <a:pt x="1200" y="7847"/>
                    </a:cubicBezTo>
                    <a:cubicBezTo>
                      <a:pt x="1090" y="7806"/>
                      <a:pt x="959" y="7743"/>
                      <a:pt x="828" y="7586"/>
                    </a:cubicBezTo>
                    <a:cubicBezTo>
                      <a:pt x="697" y="7455"/>
                      <a:pt x="498" y="7151"/>
                      <a:pt x="346" y="6889"/>
                    </a:cubicBezTo>
                    <a:cubicBezTo>
                      <a:pt x="262" y="6758"/>
                      <a:pt x="194" y="6648"/>
                      <a:pt x="152" y="6564"/>
                    </a:cubicBezTo>
                    <a:cubicBezTo>
                      <a:pt x="131" y="6517"/>
                      <a:pt x="131" y="6496"/>
                      <a:pt x="131" y="6475"/>
                    </a:cubicBezTo>
                    <a:cubicBezTo>
                      <a:pt x="152" y="6475"/>
                      <a:pt x="194" y="6454"/>
                      <a:pt x="236" y="6434"/>
                    </a:cubicBezTo>
                    <a:cubicBezTo>
                      <a:pt x="304" y="6365"/>
                      <a:pt x="414" y="6303"/>
                      <a:pt x="524" y="6214"/>
                    </a:cubicBezTo>
                    <a:cubicBezTo>
                      <a:pt x="739" y="6041"/>
                      <a:pt x="1001" y="5821"/>
                      <a:pt x="1131" y="5601"/>
                    </a:cubicBezTo>
                    <a:cubicBezTo>
                      <a:pt x="1262" y="5386"/>
                      <a:pt x="1393" y="4993"/>
                      <a:pt x="1482" y="4601"/>
                    </a:cubicBezTo>
                    <a:cubicBezTo>
                      <a:pt x="1571" y="4182"/>
                      <a:pt x="1634" y="3768"/>
                      <a:pt x="1613" y="3527"/>
                    </a:cubicBezTo>
                    <a:cubicBezTo>
                      <a:pt x="1613" y="3265"/>
                      <a:pt x="1524" y="3071"/>
                      <a:pt x="1482" y="2851"/>
                    </a:cubicBezTo>
                    <a:cubicBezTo>
                      <a:pt x="1414" y="2637"/>
                      <a:pt x="1393" y="2417"/>
                      <a:pt x="1482" y="2087"/>
                    </a:cubicBezTo>
                    <a:cubicBezTo>
                      <a:pt x="1545" y="1783"/>
                      <a:pt x="1786" y="1348"/>
                      <a:pt x="2027" y="977"/>
                    </a:cubicBezTo>
                    <a:cubicBezTo>
                      <a:pt x="2247" y="605"/>
                      <a:pt x="2462" y="301"/>
                      <a:pt x="2509" y="233"/>
                    </a:cubicBezTo>
                    <a:cubicBezTo>
                      <a:pt x="2572" y="170"/>
                      <a:pt x="2593" y="123"/>
                      <a:pt x="2640" y="123"/>
                    </a:cubicBezTo>
                    <a:cubicBezTo>
                      <a:pt x="2656" y="115"/>
                      <a:pt x="2673" y="110"/>
                      <a:pt x="2693" y="110"/>
                    </a:cubicBezTo>
                    <a:close/>
                    <a:moveTo>
                      <a:pt x="2700" y="1"/>
                    </a:moveTo>
                    <a:cubicBezTo>
                      <a:pt x="2665" y="1"/>
                      <a:pt x="2631" y="7"/>
                      <a:pt x="2593" y="18"/>
                    </a:cubicBezTo>
                    <a:cubicBezTo>
                      <a:pt x="2530" y="39"/>
                      <a:pt x="2488" y="102"/>
                      <a:pt x="2420" y="170"/>
                    </a:cubicBezTo>
                    <a:cubicBezTo>
                      <a:pt x="2378" y="233"/>
                      <a:pt x="2158" y="542"/>
                      <a:pt x="1917" y="909"/>
                    </a:cubicBezTo>
                    <a:cubicBezTo>
                      <a:pt x="1702" y="1280"/>
                      <a:pt x="1461" y="1720"/>
                      <a:pt x="1372" y="2066"/>
                    </a:cubicBezTo>
                    <a:cubicBezTo>
                      <a:pt x="1262" y="2396"/>
                      <a:pt x="1310" y="2658"/>
                      <a:pt x="1372" y="2872"/>
                    </a:cubicBezTo>
                    <a:cubicBezTo>
                      <a:pt x="1414" y="3092"/>
                      <a:pt x="1503" y="3291"/>
                      <a:pt x="1503" y="3527"/>
                    </a:cubicBezTo>
                    <a:cubicBezTo>
                      <a:pt x="1524" y="3747"/>
                      <a:pt x="1461" y="4161"/>
                      <a:pt x="1372" y="4574"/>
                    </a:cubicBezTo>
                    <a:cubicBezTo>
                      <a:pt x="1283" y="4967"/>
                      <a:pt x="1152" y="5360"/>
                      <a:pt x="1048" y="5559"/>
                    </a:cubicBezTo>
                    <a:cubicBezTo>
                      <a:pt x="917" y="5732"/>
                      <a:pt x="676" y="5952"/>
                      <a:pt x="456" y="6125"/>
                    </a:cubicBezTo>
                    <a:cubicBezTo>
                      <a:pt x="346" y="6214"/>
                      <a:pt x="236" y="6276"/>
                      <a:pt x="173" y="6324"/>
                    </a:cubicBezTo>
                    <a:cubicBezTo>
                      <a:pt x="131" y="6344"/>
                      <a:pt x="105" y="6365"/>
                      <a:pt x="84" y="6386"/>
                    </a:cubicBezTo>
                    <a:lnTo>
                      <a:pt x="42" y="6386"/>
                    </a:lnTo>
                    <a:lnTo>
                      <a:pt x="21" y="6407"/>
                    </a:lnTo>
                    <a:lnTo>
                      <a:pt x="0" y="6407"/>
                    </a:lnTo>
                    <a:lnTo>
                      <a:pt x="0" y="6434"/>
                    </a:lnTo>
                    <a:lnTo>
                      <a:pt x="0" y="6454"/>
                    </a:lnTo>
                    <a:lnTo>
                      <a:pt x="0" y="6496"/>
                    </a:lnTo>
                    <a:cubicBezTo>
                      <a:pt x="21" y="6517"/>
                      <a:pt x="42" y="6564"/>
                      <a:pt x="63" y="6606"/>
                    </a:cubicBezTo>
                    <a:cubicBezTo>
                      <a:pt x="105" y="6695"/>
                      <a:pt x="173" y="6826"/>
                      <a:pt x="236" y="6957"/>
                    </a:cubicBezTo>
                    <a:cubicBezTo>
                      <a:pt x="393" y="7219"/>
                      <a:pt x="587" y="7502"/>
                      <a:pt x="739" y="7675"/>
                    </a:cubicBezTo>
                    <a:cubicBezTo>
                      <a:pt x="891" y="7827"/>
                      <a:pt x="1048" y="7916"/>
                      <a:pt x="1152" y="7957"/>
                    </a:cubicBezTo>
                    <a:cubicBezTo>
                      <a:pt x="1262" y="8005"/>
                      <a:pt x="1351" y="8005"/>
                      <a:pt x="1351" y="8005"/>
                    </a:cubicBezTo>
                    <a:lnTo>
                      <a:pt x="1372" y="8005"/>
                    </a:lnTo>
                    <a:lnTo>
                      <a:pt x="1393" y="7978"/>
                    </a:lnTo>
                    <a:cubicBezTo>
                      <a:pt x="1393" y="7978"/>
                      <a:pt x="1938" y="6931"/>
                      <a:pt x="2226" y="6344"/>
                    </a:cubicBezTo>
                    <a:cubicBezTo>
                      <a:pt x="2509" y="5732"/>
                      <a:pt x="2551" y="5229"/>
                      <a:pt x="2593" y="4339"/>
                    </a:cubicBezTo>
                    <a:cubicBezTo>
                      <a:pt x="2619" y="3878"/>
                      <a:pt x="2723" y="3527"/>
                      <a:pt x="2833" y="3223"/>
                    </a:cubicBezTo>
                    <a:cubicBezTo>
                      <a:pt x="2943" y="2941"/>
                      <a:pt x="3053" y="2721"/>
                      <a:pt x="3053" y="2548"/>
                    </a:cubicBezTo>
                    <a:cubicBezTo>
                      <a:pt x="3032" y="2417"/>
                      <a:pt x="3074" y="1956"/>
                      <a:pt x="3116" y="1500"/>
                    </a:cubicBezTo>
                    <a:cubicBezTo>
                      <a:pt x="3163" y="1040"/>
                      <a:pt x="3247" y="542"/>
                      <a:pt x="3315" y="301"/>
                    </a:cubicBezTo>
                    <a:lnTo>
                      <a:pt x="3315" y="254"/>
                    </a:lnTo>
                    <a:lnTo>
                      <a:pt x="3273" y="233"/>
                    </a:lnTo>
                    <a:cubicBezTo>
                      <a:pt x="3273" y="233"/>
                      <a:pt x="3053" y="123"/>
                      <a:pt x="2854" y="39"/>
                    </a:cubicBezTo>
                    <a:cubicBezTo>
                      <a:pt x="2794" y="12"/>
                      <a:pt x="2746" y="1"/>
                      <a:pt x="27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919903" y="2842333"/>
                <a:ext cx="1094421" cy="480258"/>
              </a:xfrm>
              <a:custGeom>
                <a:avLst/>
                <a:gdLst/>
                <a:ahLst/>
                <a:cxnLst/>
                <a:rect l="l" t="t" r="r" b="b"/>
                <a:pathLst>
                  <a:path w="6155" h="2701" extrusionOk="0">
                    <a:moveTo>
                      <a:pt x="477" y="1"/>
                    </a:moveTo>
                    <a:cubicBezTo>
                      <a:pt x="450" y="1"/>
                      <a:pt x="417" y="23"/>
                      <a:pt x="393" y="112"/>
                    </a:cubicBezTo>
                    <a:cubicBezTo>
                      <a:pt x="352" y="306"/>
                      <a:pt x="393" y="285"/>
                      <a:pt x="242" y="484"/>
                    </a:cubicBezTo>
                    <a:cubicBezTo>
                      <a:pt x="111" y="699"/>
                      <a:pt x="1" y="699"/>
                      <a:pt x="22" y="830"/>
                    </a:cubicBezTo>
                    <a:cubicBezTo>
                      <a:pt x="48" y="940"/>
                      <a:pt x="153" y="1353"/>
                      <a:pt x="2033" y="2207"/>
                    </a:cubicBezTo>
                    <a:cubicBezTo>
                      <a:pt x="2881" y="2595"/>
                      <a:pt x="3793" y="2701"/>
                      <a:pt x="4533" y="2701"/>
                    </a:cubicBezTo>
                    <a:cubicBezTo>
                      <a:pt x="5409" y="2701"/>
                      <a:pt x="6044" y="2553"/>
                      <a:pt x="6044" y="2553"/>
                    </a:cubicBezTo>
                    <a:cubicBezTo>
                      <a:pt x="6044" y="2553"/>
                      <a:pt x="6154" y="2553"/>
                      <a:pt x="6112" y="2422"/>
                    </a:cubicBezTo>
                    <a:cubicBezTo>
                      <a:pt x="6091" y="2317"/>
                      <a:pt x="5981" y="1856"/>
                      <a:pt x="5892" y="1636"/>
                    </a:cubicBezTo>
                    <a:cubicBezTo>
                      <a:pt x="5828" y="1487"/>
                      <a:pt x="5785" y="1428"/>
                      <a:pt x="5709" y="1428"/>
                    </a:cubicBezTo>
                    <a:cubicBezTo>
                      <a:pt x="5686" y="1428"/>
                      <a:pt x="5660" y="1433"/>
                      <a:pt x="5630" y="1442"/>
                    </a:cubicBezTo>
                    <a:cubicBezTo>
                      <a:pt x="5575" y="1451"/>
                      <a:pt x="5337" y="1472"/>
                      <a:pt x="4990" y="1472"/>
                    </a:cubicBezTo>
                    <a:cubicBezTo>
                      <a:pt x="4515" y="1472"/>
                      <a:pt x="3836" y="1433"/>
                      <a:pt x="3143" y="1270"/>
                    </a:cubicBezTo>
                    <a:cubicBezTo>
                      <a:pt x="1944" y="961"/>
                      <a:pt x="896" y="353"/>
                      <a:pt x="524" y="23"/>
                    </a:cubicBezTo>
                    <a:cubicBezTo>
                      <a:pt x="524" y="23"/>
                      <a:pt x="503"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912435" y="2830598"/>
                <a:ext cx="1110246" cy="503373"/>
              </a:xfrm>
              <a:custGeom>
                <a:avLst/>
                <a:gdLst/>
                <a:ahLst/>
                <a:cxnLst/>
                <a:rect l="l" t="t" r="r" b="b"/>
                <a:pathLst>
                  <a:path w="6244" h="2831" extrusionOk="0">
                    <a:moveTo>
                      <a:pt x="525" y="131"/>
                    </a:moveTo>
                    <a:cubicBezTo>
                      <a:pt x="917" y="461"/>
                      <a:pt x="1965" y="1095"/>
                      <a:pt x="3164" y="1377"/>
                    </a:cubicBezTo>
                    <a:cubicBezTo>
                      <a:pt x="3777" y="1529"/>
                      <a:pt x="4363" y="1571"/>
                      <a:pt x="4824" y="1597"/>
                    </a:cubicBezTo>
                    <a:cubicBezTo>
                      <a:pt x="5065" y="1597"/>
                      <a:pt x="5259" y="1597"/>
                      <a:pt x="5411" y="1571"/>
                    </a:cubicBezTo>
                    <a:cubicBezTo>
                      <a:pt x="5541" y="1571"/>
                      <a:pt x="5651" y="1571"/>
                      <a:pt x="5693" y="1550"/>
                    </a:cubicBezTo>
                    <a:cubicBezTo>
                      <a:pt x="5709" y="1543"/>
                      <a:pt x="5722" y="1541"/>
                      <a:pt x="5733" y="1541"/>
                    </a:cubicBezTo>
                    <a:cubicBezTo>
                      <a:pt x="5754" y="1541"/>
                      <a:pt x="5768" y="1550"/>
                      <a:pt x="5782" y="1550"/>
                    </a:cubicBezTo>
                    <a:cubicBezTo>
                      <a:pt x="5803" y="1571"/>
                      <a:pt x="5824" y="1639"/>
                      <a:pt x="5871" y="1728"/>
                    </a:cubicBezTo>
                    <a:cubicBezTo>
                      <a:pt x="5955" y="1943"/>
                      <a:pt x="6065" y="2383"/>
                      <a:pt x="6112" y="2514"/>
                    </a:cubicBezTo>
                    <a:cubicBezTo>
                      <a:pt x="6133" y="2556"/>
                      <a:pt x="6112" y="2556"/>
                      <a:pt x="6112" y="2556"/>
                    </a:cubicBezTo>
                    <a:lnTo>
                      <a:pt x="6086" y="2556"/>
                    </a:lnTo>
                    <a:cubicBezTo>
                      <a:pt x="6086" y="2556"/>
                      <a:pt x="5441" y="2706"/>
                      <a:pt x="4556" y="2706"/>
                    </a:cubicBezTo>
                    <a:cubicBezTo>
                      <a:pt x="3823" y="2706"/>
                      <a:pt x="2926" y="2603"/>
                      <a:pt x="2096" y="2226"/>
                    </a:cubicBezTo>
                    <a:cubicBezTo>
                      <a:pt x="1158" y="1791"/>
                      <a:pt x="676" y="1487"/>
                      <a:pt x="415" y="1268"/>
                    </a:cubicBezTo>
                    <a:cubicBezTo>
                      <a:pt x="153" y="1048"/>
                      <a:pt x="132" y="943"/>
                      <a:pt x="132" y="875"/>
                    </a:cubicBezTo>
                    <a:cubicBezTo>
                      <a:pt x="111" y="833"/>
                      <a:pt x="132" y="833"/>
                      <a:pt x="153" y="786"/>
                    </a:cubicBezTo>
                    <a:cubicBezTo>
                      <a:pt x="195" y="765"/>
                      <a:pt x="263" y="702"/>
                      <a:pt x="326" y="592"/>
                    </a:cubicBezTo>
                    <a:cubicBezTo>
                      <a:pt x="483" y="372"/>
                      <a:pt x="435" y="372"/>
                      <a:pt x="483" y="199"/>
                    </a:cubicBezTo>
                    <a:cubicBezTo>
                      <a:pt x="504" y="157"/>
                      <a:pt x="525" y="131"/>
                      <a:pt x="525" y="131"/>
                    </a:cubicBezTo>
                    <a:close/>
                    <a:moveTo>
                      <a:pt x="525" y="0"/>
                    </a:moveTo>
                    <a:cubicBezTo>
                      <a:pt x="483" y="26"/>
                      <a:pt x="456" y="26"/>
                      <a:pt x="435" y="68"/>
                    </a:cubicBezTo>
                    <a:cubicBezTo>
                      <a:pt x="415" y="89"/>
                      <a:pt x="394" y="110"/>
                      <a:pt x="373" y="178"/>
                    </a:cubicBezTo>
                    <a:cubicBezTo>
                      <a:pt x="326" y="351"/>
                      <a:pt x="373" y="309"/>
                      <a:pt x="242" y="524"/>
                    </a:cubicBezTo>
                    <a:cubicBezTo>
                      <a:pt x="174" y="634"/>
                      <a:pt x="111" y="681"/>
                      <a:pt x="64" y="723"/>
                    </a:cubicBezTo>
                    <a:cubicBezTo>
                      <a:pt x="22" y="765"/>
                      <a:pt x="1" y="833"/>
                      <a:pt x="1" y="896"/>
                    </a:cubicBezTo>
                    <a:cubicBezTo>
                      <a:pt x="22" y="964"/>
                      <a:pt x="64" y="1116"/>
                      <a:pt x="326" y="1357"/>
                    </a:cubicBezTo>
                    <a:cubicBezTo>
                      <a:pt x="614" y="1571"/>
                      <a:pt x="1111" y="1901"/>
                      <a:pt x="2027" y="2315"/>
                    </a:cubicBezTo>
                    <a:cubicBezTo>
                      <a:pt x="2902" y="2722"/>
                      <a:pt x="3837" y="2831"/>
                      <a:pt x="4588" y="2831"/>
                    </a:cubicBezTo>
                    <a:cubicBezTo>
                      <a:pt x="5453" y="2831"/>
                      <a:pt x="6075" y="2687"/>
                      <a:pt x="6086" y="2687"/>
                    </a:cubicBezTo>
                    <a:cubicBezTo>
                      <a:pt x="6086" y="2687"/>
                      <a:pt x="6133" y="2687"/>
                      <a:pt x="6175" y="2645"/>
                    </a:cubicBezTo>
                    <a:cubicBezTo>
                      <a:pt x="6217" y="2619"/>
                      <a:pt x="6243" y="2556"/>
                      <a:pt x="6217" y="2488"/>
                    </a:cubicBezTo>
                    <a:cubicBezTo>
                      <a:pt x="6175" y="2357"/>
                      <a:pt x="6065" y="1922"/>
                      <a:pt x="5981" y="1681"/>
                    </a:cubicBezTo>
                    <a:cubicBezTo>
                      <a:pt x="5934" y="1571"/>
                      <a:pt x="5913" y="1508"/>
                      <a:pt x="5850" y="1467"/>
                    </a:cubicBezTo>
                    <a:cubicBezTo>
                      <a:pt x="5822" y="1438"/>
                      <a:pt x="5788" y="1427"/>
                      <a:pt x="5746" y="1427"/>
                    </a:cubicBezTo>
                    <a:cubicBezTo>
                      <a:pt x="5718" y="1427"/>
                      <a:pt x="5687" y="1432"/>
                      <a:pt x="5651" y="1440"/>
                    </a:cubicBezTo>
                    <a:cubicBezTo>
                      <a:pt x="5651" y="1440"/>
                      <a:pt x="5541" y="1467"/>
                      <a:pt x="5390" y="1467"/>
                    </a:cubicBezTo>
                    <a:cubicBezTo>
                      <a:pt x="5302" y="1467"/>
                      <a:pt x="5187" y="1476"/>
                      <a:pt x="5049" y="1476"/>
                    </a:cubicBezTo>
                    <a:cubicBezTo>
                      <a:pt x="4979" y="1476"/>
                      <a:pt x="4904" y="1474"/>
                      <a:pt x="4824" y="1467"/>
                    </a:cubicBezTo>
                    <a:cubicBezTo>
                      <a:pt x="4363" y="1467"/>
                      <a:pt x="3777" y="1419"/>
                      <a:pt x="3185" y="1268"/>
                    </a:cubicBezTo>
                    <a:cubicBezTo>
                      <a:pt x="2007" y="985"/>
                      <a:pt x="959" y="351"/>
                      <a:pt x="614" y="47"/>
                    </a:cubicBezTo>
                    <a:cubicBezTo>
                      <a:pt x="614" y="47"/>
                      <a:pt x="566" y="0"/>
                      <a:pt x="5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3759700" y="2991159"/>
                <a:ext cx="861489" cy="996433"/>
              </a:xfrm>
              <a:custGeom>
                <a:avLst/>
                <a:gdLst/>
                <a:ahLst/>
                <a:cxnLst/>
                <a:rect l="l" t="t" r="r" b="b"/>
                <a:pathLst>
                  <a:path w="4845" h="5604" extrusionOk="0">
                    <a:moveTo>
                      <a:pt x="1711" y="1"/>
                    </a:moveTo>
                    <a:cubicBezTo>
                      <a:pt x="1662" y="1"/>
                      <a:pt x="1615" y="5"/>
                      <a:pt x="1572" y="14"/>
                    </a:cubicBezTo>
                    <a:cubicBezTo>
                      <a:pt x="833" y="145"/>
                      <a:pt x="1" y="867"/>
                      <a:pt x="111" y="1936"/>
                    </a:cubicBezTo>
                    <a:cubicBezTo>
                      <a:pt x="241" y="3025"/>
                      <a:pt x="1750" y="4685"/>
                      <a:pt x="2032" y="5036"/>
                    </a:cubicBezTo>
                    <a:cubicBezTo>
                      <a:pt x="2276" y="5333"/>
                      <a:pt x="2534" y="5603"/>
                      <a:pt x="3118" y="5603"/>
                    </a:cubicBezTo>
                    <a:cubicBezTo>
                      <a:pt x="3213" y="5603"/>
                      <a:pt x="3317" y="5596"/>
                      <a:pt x="3431" y="5580"/>
                    </a:cubicBezTo>
                    <a:cubicBezTo>
                      <a:pt x="4237" y="5450"/>
                      <a:pt x="4845" y="4774"/>
                      <a:pt x="4845" y="4444"/>
                    </a:cubicBezTo>
                    <a:cubicBezTo>
                      <a:pt x="4845" y="4140"/>
                      <a:pt x="4389" y="2004"/>
                      <a:pt x="3975" y="1087"/>
                    </a:cubicBezTo>
                    <a:cubicBezTo>
                      <a:pt x="3975" y="1087"/>
                      <a:pt x="2503" y="1"/>
                      <a:pt x="1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3759700" y="2979957"/>
                <a:ext cx="873581" cy="1016703"/>
              </a:xfrm>
              <a:custGeom>
                <a:avLst/>
                <a:gdLst/>
                <a:ahLst/>
                <a:cxnLst/>
                <a:rect l="l" t="t" r="r" b="b"/>
                <a:pathLst>
                  <a:path w="4913" h="5718" extrusionOk="0">
                    <a:moveTo>
                      <a:pt x="1668" y="118"/>
                    </a:moveTo>
                    <a:cubicBezTo>
                      <a:pt x="1832" y="118"/>
                      <a:pt x="2031" y="160"/>
                      <a:pt x="2226" y="234"/>
                    </a:cubicBezTo>
                    <a:cubicBezTo>
                      <a:pt x="2488" y="318"/>
                      <a:pt x="2776" y="448"/>
                      <a:pt x="3038" y="600"/>
                    </a:cubicBezTo>
                    <a:cubicBezTo>
                      <a:pt x="3514" y="888"/>
                      <a:pt x="3928" y="1171"/>
                      <a:pt x="3928" y="1192"/>
                    </a:cubicBezTo>
                    <a:cubicBezTo>
                      <a:pt x="4148" y="1627"/>
                      <a:pt x="4347" y="2391"/>
                      <a:pt x="4520" y="3067"/>
                    </a:cubicBezTo>
                    <a:cubicBezTo>
                      <a:pt x="4609" y="3418"/>
                      <a:pt x="4672" y="3742"/>
                      <a:pt x="4714" y="4004"/>
                    </a:cubicBezTo>
                    <a:cubicBezTo>
                      <a:pt x="4761" y="4245"/>
                      <a:pt x="4803" y="4444"/>
                      <a:pt x="4782" y="4507"/>
                    </a:cubicBezTo>
                    <a:cubicBezTo>
                      <a:pt x="4782" y="4638"/>
                      <a:pt x="4651" y="4879"/>
                      <a:pt x="4410" y="5120"/>
                    </a:cubicBezTo>
                    <a:cubicBezTo>
                      <a:pt x="4148" y="5340"/>
                      <a:pt x="3823" y="5534"/>
                      <a:pt x="3431" y="5575"/>
                    </a:cubicBezTo>
                    <a:cubicBezTo>
                      <a:pt x="3301" y="5598"/>
                      <a:pt x="3183" y="5608"/>
                      <a:pt x="3075" y="5608"/>
                    </a:cubicBezTo>
                    <a:cubicBezTo>
                      <a:pt x="2858" y="5608"/>
                      <a:pt x="2686" y="5565"/>
                      <a:pt x="2556" y="5492"/>
                    </a:cubicBezTo>
                    <a:cubicBezTo>
                      <a:pt x="2357" y="5403"/>
                      <a:pt x="2205" y="5251"/>
                      <a:pt x="2074" y="5052"/>
                    </a:cubicBezTo>
                    <a:cubicBezTo>
                      <a:pt x="1922" y="4879"/>
                      <a:pt x="1488" y="4376"/>
                      <a:pt x="1048" y="3790"/>
                    </a:cubicBezTo>
                    <a:cubicBezTo>
                      <a:pt x="634" y="3198"/>
                      <a:pt x="241" y="2522"/>
                      <a:pt x="179" y="1999"/>
                    </a:cubicBezTo>
                    <a:cubicBezTo>
                      <a:pt x="131" y="1475"/>
                      <a:pt x="289" y="1040"/>
                      <a:pt x="571" y="731"/>
                    </a:cubicBezTo>
                    <a:cubicBezTo>
                      <a:pt x="833" y="407"/>
                      <a:pt x="1226" y="187"/>
                      <a:pt x="1572" y="124"/>
                    </a:cubicBezTo>
                    <a:cubicBezTo>
                      <a:pt x="1602" y="120"/>
                      <a:pt x="1634" y="118"/>
                      <a:pt x="1668" y="118"/>
                    </a:cubicBezTo>
                    <a:close/>
                    <a:moveTo>
                      <a:pt x="1697" y="1"/>
                    </a:moveTo>
                    <a:cubicBezTo>
                      <a:pt x="1647" y="1"/>
                      <a:pt x="1599" y="5"/>
                      <a:pt x="1551" y="14"/>
                    </a:cubicBezTo>
                    <a:cubicBezTo>
                      <a:pt x="1179" y="77"/>
                      <a:pt x="765" y="318"/>
                      <a:pt x="482" y="647"/>
                    </a:cubicBezTo>
                    <a:cubicBezTo>
                      <a:pt x="200" y="993"/>
                      <a:pt x="1" y="1454"/>
                      <a:pt x="69" y="1999"/>
                    </a:cubicBezTo>
                    <a:cubicBezTo>
                      <a:pt x="131" y="2564"/>
                      <a:pt x="524" y="3266"/>
                      <a:pt x="964" y="3852"/>
                    </a:cubicBezTo>
                    <a:cubicBezTo>
                      <a:pt x="1399" y="4465"/>
                      <a:pt x="1833" y="4968"/>
                      <a:pt x="1991" y="5141"/>
                    </a:cubicBezTo>
                    <a:cubicBezTo>
                      <a:pt x="2121" y="5314"/>
                      <a:pt x="2273" y="5492"/>
                      <a:pt x="2514" y="5602"/>
                    </a:cubicBezTo>
                    <a:cubicBezTo>
                      <a:pt x="2660" y="5673"/>
                      <a:pt x="2849" y="5717"/>
                      <a:pt x="3085" y="5717"/>
                    </a:cubicBezTo>
                    <a:cubicBezTo>
                      <a:pt x="3197" y="5717"/>
                      <a:pt x="3319" y="5707"/>
                      <a:pt x="3452" y="5685"/>
                    </a:cubicBezTo>
                    <a:cubicBezTo>
                      <a:pt x="3865" y="5643"/>
                      <a:pt x="4216" y="5424"/>
                      <a:pt x="4478" y="5183"/>
                    </a:cubicBezTo>
                    <a:cubicBezTo>
                      <a:pt x="4740" y="4968"/>
                      <a:pt x="4892" y="4706"/>
                      <a:pt x="4913" y="4507"/>
                    </a:cubicBezTo>
                    <a:cubicBezTo>
                      <a:pt x="4913" y="4423"/>
                      <a:pt x="4871" y="4245"/>
                      <a:pt x="4824" y="3983"/>
                    </a:cubicBezTo>
                    <a:cubicBezTo>
                      <a:pt x="4782" y="3722"/>
                      <a:pt x="4714" y="3397"/>
                      <a:pt x="4630" y="3046"/>
                    </a:cubicBezTo>
                    <a:cubicBezTo>
                      <a:pt x="4452" y="2349"/>
                      <a:pt x="4237" y="1585"/>
                      <a:pt x="4038" y="1124"/>
                    </a:cubicBezTo>
                    <a:lnTo>
                      <a:pt x="4038" y="1103"/>
                    </a:lnTo>
                    <a:lnTo>
                      <a:pt x="4017" y="1103"/>
                    </a:lnTo>
                    <a:cubicBezTo>
                      <a:pt x="4017" y="1103"/>
                      <a:pt x="3604" y="799"/>
                      <a:pt x="3080" y="496"/>
                    </a:cubicBezTo>
                    <a:cubicBezTo>
                      <a:pt x="2818" y="365"/>
                      <a:pt x="2535" y="208"/>
                      <a:pt x="2273" y="124"/>
                    </a:cubicBezTo>
                    <a:cubicBezTo>
                      <a:pt x="2069" y="54"/>
                      <a:pt x="1877" y="1"/>
                      <a:pt x="16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3825845" y="3756270"/>
                <a:ext cx="900608" cy="520265"/>
              </a:xfrm>
              <a:custGeom>
                <a:avLst/>
                <a:gdLst/>
                <a:ahLst/>
                <a:cxnLst/>
                <a:rect l="l" t="t" r="r" b="b"/>
                <a:pathLst>
                  <a:path w="5065" h="2926" extrusionOk="0">
                    <a:moveTo>
                      <a:pt x="3131" y="0"/>
                    </a:moveTo>
                    <a:cubicBezTo>
                      <a:pt x="2508" y="0"/>
                      <a:pt x="1779" y="107"/>
                      <a:pt x="1158" y="361"/>
                    </a:cubicBezTo>
                    <a:cubicBezTo>
                      <a:pt x="0" y="817"/>
                      <a:pt x="414" y="2257"/>
                      <a:pt x="1226" y="2697"/>
                    </a:cubicBezTo>
                    <a:cubicBezTo>
                      <a:pt x="1555" y="2865"/>
                      <a:pt x="1978" y="2925"/>
                      <a:pt x="2420" y="2925"/>
                    </a:cubicBezTo>
                    <a:cubicBezTo>
                      <a:pt x="3062" y="2925"/>
                      <a:pt x="3744" y="2799"/>
                      <a:pt x="4237" y="2697"/>
                    </a:cubicBezTo>
                    <a:cubicBezTo>
                      <a:pt x="5064" y="2498"/>
                      <a:pt x="4996" y="1497"/>
                      <a:pt x="4996" y="1497"/>
                    </a:cubicBezTo>
                    <a:cubicBezTo>
                      <a:pt x="4996" y="1058"/>
                      <a:pt x="4865" y="534"/>
                      <a:pt x="4389" y="230"/>
                    </a:cubicBezTo>
                    <a:cubicBezTo>
                      <a:pt x="4161" y="86"/>
                      <a:pt x="3689" y="0"/>
                      <a:pt x="3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3884522" y="3746313"/>
                <a:ext cx="845664" cy="540713"/>
              </a:xfrm>
              <a:custGeom>
                <a:avLst/>
                <a:gdLst/>
                <a:ahLst/>
                <a:cxnLst/>
                <a:rect l="l" t="t" r="r" b="b"/>
                <a:pathLst>
                  <a:path w="4756" h="3041" extrusionOk="0">
                    <a:moveTo>
                      <a:pt x="2879" y="109"/>
                    </a:moveTo>
                    <a:cubicBezTo>
                      <a:pt x="3396" y="109"/>
                      <a:pt x="3840" y="210"/>
                      <a:pt x="4038" y="328"/>
                    </a:cubicBezTo>
                    <a:cubicBezTo>
                      <a:pt x="4494" y="611"/>
                      <a:pt x="4624" y="1134"/>
                      <a:pt x="4624" y="1553"/>
                    </a:cubicBezTo>
                    <a:lnTo>
                      <a:pt x="4624" y="1574"/>
                    </a:lnTo>
                    <a:cubicBezTo>
                      <a:pt x="4624" y="1574"/>
                      <a:pt x="4624" y="1815"/>
                      <a:pt x="4562" y="2077"/>
                    </a:cubicBezTo>
                    <a:cubicBezTo>
                      <a:pt x="4473" y="2339"/>
                      <a:pt x="4300" y="2601"/>
                      <a:pt x="3907" y="2685"/>
                    </a:cubicBezTo>
                    <a:cubicBezTo>
                      <a:pt x="3488" y="2774"/>
                      <a:pt x="2943" y="2884"/>
                      <a:pt x="2399" y="2905"/>
                    </a:cubicBezTo>
                    <a:cubicBezTo>
                      <a:pt x="2270" y="2914"/>
                      <a:pt x="2144" y="2919"/>
                      <a:pt x="2021" y="2919"/>
                    </a:cubicBezTo>
                    <a:cubicBezTo>
                      <a:pt x="1602" y="2919"/>
                      <a:pt x="1220" y="2859"/>
                      <a:pt x="917" y="2706"/>
                    </a:cubicBezTo>
                    <a:cubicBezTo>
                      <a:pt x="545" y="2491"/>
                      <a:pt x="241" y="2051"/>
                      <a:pt x="173" y="1595"/>
                    </a:cubicBezTo>
                    <a:cubicBezTo>
                      <a:pt x="131" y="1134"/>
                      <a:pt x="283" y="679"/>
                      <a:pt x="849" y="459"/>
                    </a:cubicBezTo>
                    <a:cubicBezTo>
                      <a:pt x="1419" y="244"/>
                      <a:pt x="2116" y="134"/>
                      <a:pt x="2703" y="113"/>
                    </a:cubicBezTo>
                    <a:cubicBezTo>
                      <a:pt x="2762" y="111"/>
                      <a:pt x="2821" y="109"/>
                      <a:pt x="2879" y="109"/>
                    </a:cubicBezTo>
                    <a:close/>
                    <a:moveTo>
                      <a:pt x="2884" y="0"/>
                    </a:moveTo>
                    <a:cubicBezTo>
                      <a:pt x="2825" y="0"/>
                      <a:pt x="2764" y="1"/>
                      <a:pt x="2703" y="3"/>
                    </a:cubicBezTo>
                    <a:cubicBezTo>
                      <a:pt x="2095" y="3"/>
                      <a:pt x="1393" y="113"/>
                      <a:pt x="807" y="349"/>
                    </a:cubicBezTo>
                    <a:cubicBezTo>
                      <a:pt x="194" y="590"/>
                      <a:pt x="0" y="1114"/>
                      <a:pt x="63" y="1595"/>
                    </a:cubicBezTo>
                    <a:cubicBezTo>
                      <a:pt x="131" y="2098"/>
                      <a:pt x="456" y="2575"/>
                      <a:pt x="870" y="2795"/>
                    </a:cubicBezTo>
                    <a:cubicBezTo>
                      <a:pt x="1227" y="2982"/>
                      <a:pt x="1676" y="3040"/>
                      <a:pt x="2151" y="3040"/>
                    </a:cubicBezTo>
                    <a:cubicBezTo>
                      <a:pt x="2233" y="3040"/>
                      <a:pt x="2316" y="3039"/>
                      <a:pt x="2399" y="3035"/>
                    </a:cubicBezTo>
                    <a:cubicBezTo>
                      <a:pt x="2943" y="2994"/>
                      <a:pt x="3514" y="2884"/>
                      <a:pt x="3928" y="2795"/>
                    </a:cubicBezTo>
                    <a:cubicBezTo>
                      <a:pt x="4363" y="2706"/>
                      <a:pt x="4562" y="2381"/>
                      <a:pt x="4666" y="2098"/>
                    </a:cubicBezTo>
                    <a:cubicBezTo>
                      <a:pt x="4755" y="1815"/>
                      <a:pt x="4734" y="1553"/>
                      <a:pt x="4734" y="1553"/>
                    </a:cubicBezTo>
                    <a:cubicBezTo>
                      <a:pt x="4734" y="1093"/>
                      <a:pt x="4583" y="548"/>
                      <a:pt x="4080" y="244"/>
                    </a:cubicBezTo>
                    <a:cubicBezTo>
                      <a:pt x="3844" y="84"/>
                      <a:pt x="3414" y="0"/>
                      <a:pt x="28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008277" y="3810501"/>
                <a:ext cx="737734" cy="476880"/>
              </a:xfrm>
              <a:custGeom>
                <a:avLst/>
                <a:gdLst/>
                <a:ahLst/>
                <a:cxnLst/>
                <a:rect l="l" t="t" r="r" b="b"/>
                <a:pathLst>
                  <a:path w="4149" h="2682" extrusionOk="0">
                    <a:moveTo>
                      <a:pt x="2548" y="1"/>
                    </a:moveTo>
                    <a:cubicBezTo>
                      <a:pt x="1886" y="1"/>
                      <a:pt x="1120" y="204"/>
                      <a:pt x="723" y="428"/>
                    </a:cubicBezTo>
                    <a:cubicBezTo>
                      <a:pt x="1" y="800"/>
                      <a:pt x="153" y="1952"/>
                      <a:pt x="284" y="2324"/>
                    </a:cubicBezTo>
                    <a:cubicBezTo>
                      <a:pt x="373" y="2564"/>
                      <a:pt x="627" y="2681"/>
                      <a:pt x="1184" y="2681"/>
                    </a:cubicBezTo>
                    <a:cubicBezTo>
                      <a:pt x="1441" y="2681"/>
                      <a:pt x="1763" y="2656"/>
                      <a:pt x="2164" y="2606"/>
                    </a:cubicBezTo>
                    <a:cubicBezTo>
                      <a:pt x="3405" y="2455"/>
                      <a:pt x="3798" y="2282"/>
                      <a:pt x="3970" y="1847"/>
                    </a:cubicBezTo>
                    <a:cubicBezTo>
                      <a:pt x="4148" y="1407"/>
                      <a:pt x="3667" y="428"/>
                      <a:pt x="3667" y="428"/>
                    </a:cubicBezTo>
                    <a:cubicBezTo>
                      <a:pt x="3489" y="117"/>
                      <a:pt x="3048" y="1"/>
                      <a:pt x="2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024102" y="3799477"/>
                <a:ext cx="718175" cy="498394"/>
              </a:xfrm>
              <a:custGeom>
                <a:avLst/>
                <a:gdLst/>
                <a:ahLst/>
                <a:cxnLst/>
                <a:rect l="l" t="t" r="r" b="b"/>
                <a:pathLst>
                  <a:path w="4039" h="2803" extrusionOk="0">
                    <a:moveTo>
                      <a:pt x="2429" y="110"/>
                    </a:moveTo>
                    <a:cubicBezTo>
                      <a:pt x="2647" y="110"/>
                      <a:pt x="2847" y="134"/>
                      <a:pt x="3012" y="181"/>
                    </a:cubicBezTo>
                    <a:cubicBezTo>
                      <a:pt x="3253" y="249"/>
                      <a:pt x="3426" y="359"/>
                      <a:pt x="3515" y="511"/>
                    </a:cubicBezTo>
                    <a:cubicBezTo>
                      <a:pt x="3515" y="511"/>
                      <a:pt x="3646" y="752"/>
                      <a:pt x="3729" y="1055"/>
                    </a:cubicBezTo>
                    <a:cubicBezTo>
                      <a:pt x="3839" y="1338"/>
                      <a:pt x="3908" y="1689"/>
                      <a:pt x="3839" y="1883"/>
                    </a:cubicBezTo>
                    <a:cubicBezTo>
                      <a:pt x="3750" y="2082"/>
                      <a:pt x="3620" y="2234"/>
                      <a:pt x="3358" y="2344"/>
                    </a:cubicBezTo>
                    <a:cubicBezTo>
                      <a:pt x="3096" y="2454"/>
                      <a:pt x="2682" y="2537"/>
                      <a:pt x="2048" y="2627"/>
                    </a:cubicBezTo>
                    <a:cubicBezTo>
                      <a:pt x="1664" y="2670"/>
                      <a:pt x="1346" y="2694"/>
                      <a:pt x="1093" y="2694"/>
                    </a:cubicBezTo>
                    <a:cubicBezTo>
                      <a:pt x="947" y="2694"/>
                      <a:pt x="822" y="2686"/>
                      <a:pt x="718" y="2668"/>
                    </a:cubicBezTo>
                    <a:cubicBezTo>
                      <a:pt x="435" y="2627"/>
                      <a:pt x="305" y="2517"/>
                      <a:pt x="242" y="2365"/>
                    </a:cubicBezTo>
                    <a:cubicBezTo>
                      <a:pt x="174" y="2192"/>
                      <a:pt x="111" y="1820"/>
                      <a:pt x="153" y="1448"/>
                    </a:cubicBezTo>
                    <a:cubicBezTo>
                      <a:pt x="174" y="1076"/>
                      <a:pt x="326" y="705"/>
                      <a:pt x="655" y="532"/>
                    </a:cubicBezTo>
                    <a:cubicBezTo>
                      <a:pt x="1001" y="338"/>
                      <a:pt x="1635" y="160"/>
                      <a:pt x="2206" y="118"/>
                    </a:cubicBezTo>
                    <a:cubicBezTo>
                      <a:pt x="2281" y="113"/>
                      <a:pt x="2356" y="110"/>
                      <a:pt x="2429" y="110"/>
                    </a:cubicBezTo>
                    <a:close/>
                    <a:moveTo>
                      <a:pt x="2426" y="0"/>
                    </a:moveTo>
                    <a:cubicBezTo>
                      <a:pt x="2354" y="0"/>
                      <a:pt x="2280" y="3"/>
                      <a:pt x="2206" y="8"/>
                    </a:cubicBezTo>
                    <a:cubicBezTo>
                      <a:pt x="1593" y="50"/>
                      <a:pt x="959" y="228"/>
                      <a:pt x="587" y="422"/>
                    </a:cubicBezTo>
                    <a:cubicBezTo>
                      <a:pt x="216" y="621"/>
                      <a:pt x="64" y="1034"/>
                      <a:pt x="43" y="1427"/>
                    </a:cubicBezTo>
                    <a:cubicBezTo>
                      <a:pt x="1" y="1820"/>
                      <a:pt x="64" y="2213"/>
                      <a:pt x="132" y="2407"/>
                    </a:cubicBezTo>
                    <a:cubicBezTo>
                      <a:pt x="216" y="2606"/>
                      <a:pt x="394" y="2736"/>
                      <a:pt x="697" y="2778"/>
                    </a:cubicBezTo>
                    <a:cubicBezTo>
                      <a:pt x="804" y="2795"/>
                      <a:pt x="928" y="2803"/>
                      <a:pt x="1072" y="2803"/>
                    </a:cubicBezTo>
                    <a:cubicBezTo>
                      <a:pt x="1335" y="2803"/>
                      <a:pt x="1664" y="2777"/>
                      <a:pt x="2075" y="2736"/>
                    </a:cubicBezTo>
                    <a:cubicBezTo>
                      <a:pt x="2703" y="2647"/>
                      <a:pt x="3122" y="2564"/>
                      <a:pt x="3405" y="2454"/>
                    </a:cubicBezTo>
                    <a:cubicBezTo>
                      <a:pt x="3688" y="2323"/>
                      <a:pt x="3860" y="2145"/>
                      <a:pt x="3949" y="1930"/>
                    </a:cubicBezTo>
                    <a:cubicBezTo>
                      <a:pt x="4038" y="1668"/>
                      <a:pt x="3949" y="1317"/>
                      <a:pt x="3839" y="1014"/>
                    </a:cubicBezTo>
                    <a:cubicBezTo>
                      <a:pt x="3750" y="705"/>
                      <a:pt x="3620" y="469"/>
                      <a:pt x="3620" y="469"/>
                    </a:cubicBezTo>
                    <a:cubicBezTo>
                      <a:pt x="3515" y="270"/>
                      <a:pt x="3295" y="139"/>
                      <a:pt x="3054" y="76"/>
                    </a:cubicBezTo>
                    <a:cubicBezTo>
                      <a:pt x="2857" y="25"/>
                      <a:pt x="2647" y="0"/>
                      <a:pt x="2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353759" y="2385898"/>
                <a:ext cx="213372" cy="305118"/>
              </a:xfrm>
              <a:custGeom>
                <a:avLst/>
                <a:gdLst/>
                <a:ahLst/>
                <a:cxnLst/>
                <a:rect l="l" t="t" r="r" b="b"/>
                <a:pathLst>
                  <a:path w="1200" h="1716" extrusionOk="0">
                    <a:moveTo>
                      <a:pt x="183" y="0"/>
                    </a:moveTo>
                    <a:cubicBezTo>
                      <a:pt x="128" y="0"/>
                      <a:pt x="94" y="47"/>
                      <a:pt x="64" y="124"/>
                    </a:cubicBezTo>
                    <a:cubicBezTo>
                      <a:pt x="1" y="302"/>
                      <a:pt x="43" y="757"/>
                      <a:pt x="263" y="1061"/>
                    </a:cubicBezTo>
                    <a:cubicBezTo>
                      <a:pt x="503" y="1370"/>
                      <a:pt x="828" y="1543"/>
                      <a:pt x="1027" y="1716"/>
                    </a:cubicBezTo>
                    <a:cubicBezTo>
                      <a:pt x="1027" y="1716"/>
                      <a:pt x="1179" y="1674"/>
                      <a:pt x="1200" y="1412"/>
                    </a:cubicBezTo>
                    <a:cubicBezTo>
                      <a:pt x="1200" y="1150"/>
                      <a:pt x="1200" y="1218"/>
                      <a:pt x="1137" y="998"/>
                    </a:cubicBezTo>
                    <a:cubicBezTo>
                      <a:pt x="1069" y="757"/>
                      <a:pt x="849" y="564"/>
                      <a:pt x="524" y="255"/>
                    </a:cubicBezTo>
                    <a:cubicBezTo>
                      <a:pt x="355" y="74"/>
                      <a:pt x="253" y="0"/>
                      <a:pt x="18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350025" y="2375586"/>
                <a:ext cx="229197" cy="327521"/>
              </a:xfrm>
              <a:custGeom>
                <a:avLst/>
                <a:gdLst/>
                <a:ahLst/>
                <a:cxnLst/>
                <a:rect l="l" t="t" r="r" b="b"/>
                <a:pathLst>
                  <a:path w="1289" h="1842" extrusionOk="0">
                    <a:moveTo>
                      <a:pt x="215" y="119"/>
                    </a:moveTo>
                    <a:cubicBezTo>
                      <a:pt x="263" y="119"/>
                      <a:pt x="346" y="182"/>
                      <a:pt x="503" y="333"/>
                    </a:cubicBezTo>
                    <a:cubicBezTo>
                      <a:pt x="828" y="663"/>
                      <a:pt x="1027" y="857"/>
                      <a:pt x="1090" y="1056"/>
                    </a:cubicBezTo>
                    <a:cubicBezTo>
                      <a:pt x="1132" y="1187"/>
                      <a:pt x="1158" y="1229"/>
                      <a:pt x="1158" y="1250"/>
                    </a:cubicBezTo>
                    <a:lnTo>
                      <a:pt x="1158" y="1470"/>
                    </a:lnTo>
                    <a:cubicBezTo>
                      <a:pt x="1158" y="1580"/>
                      <a:pt x="1111" y="1643"/>
                      <a:pt x="1090" y="1690"/>
                    </a:cubicBezTo>
                    <a:cubicBezTo>
                      <a:pt x="1069" y="1690"/>
                      <a:pt x="1069" y="1690"/>
                      <a:pt x="1048" y="1711"/>
                    </a:cubicBezTo>
                    <a:cubicBezTo>
                      <a:pt x="849" y="1538"/>
                      <a:pt x="545" y="1381"/>
                      <a:pt x="346" y="1098"/>
                    </a:cubicBezTo>
                    <a:cubicBezTo>
                      <a:pt x="242" y="946"/>
                      <a:pt x="174" y="773"/>
                      <a:pt x="132" y="595"/>
                    </a:cubicBezTo>
                    <a:cubicBezTo>
                      <a:pt x="111" y="423"/>
                      <a:pt x="111" y="271"/>
                      <a:pt x="153" y="203"/>
                    </a:cubicBezTo>
                    <a:cubicBezTo>
                      <a:pt x="153" y="161"/>
                      <a:pt x="174" y="140"/>
                      <a:pt x="194" y="119"/>
                    </a:cubicBezTo>
                    <a:close/>
                    <a:moveTo>
                      <a:pt x="201" y="1"/>
                    </a:moveTo>
                    <a:cubicBezTo>
                      <a:pt x="164" y="1"/>
                      <a:pt x="126" y="20"/>
                      <a:pt x="111" y="51"/>
                    </a:cubicBezTo>
                    <a:cubicBezTo>
                      <a:pt x="64" y="72"/>
                      <a:pt x="64" y="119"/>
                      <a:pt x="43" y="161"/>
                    </a:cubicBezTo>
                    <a:cubicBezTo>
                      <a:pt x="1" y="271"/>
                      <a:pt x="1" y="443"/>
                      <a:pt x="22" y="622"/>
                    </a:cubicBezTo>
                    <a:cubicBezTo>
                      <a:pt x="64" y="794"/>
                      <a:pt x="132" y="1014"/>
                      <a:pt x="242" y="1166"/>
                    </a:cubicBezTo>
                    <a:cubicBezTo>
                      <a:pt x="477" y="1470"/>
                      <a:pt x="807" y="1669"/>
                      <a:pt x="1001" y="1821"/>
                    </a:cubicBezTo>
                    <a:lnTo>
                      <a:pt x="1027" y="1842"/>
                    </a:lnTo>
                    <a:lnTo>
                      <a:pt x="1069" y="1821"/>
                    </a:lnTo>
                    <a:cubicBezTo>
                      <a:pt x="1069" y="1821"/>
                      <a:pt x="1111" y="1800"/>
                      <a:pt x="1158" y="1753"/>
                    </a:cubicBezTo>
                    <a:cubicBezTo>
                      <a:pt x="1221" y="1711"/>
                      <a:pt x="1263" y="1601"/>
                      <a:pt x="1263" y="1470"/>
                    </a:cubicBezTo>
                    <a:cubicBezTo>
                      <a:pt x="1289" y="1339"/>
                      <a:pt x="1289" y="1297"/>
                      <a:pt x="1263" y="1229"/>
                    </a:cubicBezTo>
                    <a:cubicBezTo>
                      <a:pt x="1263" y="1187"/>
                      <a:pt x="1242" y="1145"/>
                      <a:pt x="1200" y="1035"/>
                    </a:cubicBezTo>
                    <a:cubicBezTo>
                      <a:pt x="1132" y="773"/>
                      <a:pt x="896" y="574"/>
                      <a:pt x="587" y="271"/>
                    </a:cubicBezTo>
                    <a:cubicBezTo>
                      <a:pt x="435" y="98"/>
                      <a:pt x="325" y="30"/>
                      <a:pt x="242" y="9"/>
                    </a:cubicBezTo>
                    <a:cubicBezTo>
                      <a:pt x="229" y="3"/>
                      <a:pt x="215" y="1"/>
                      <a:pt x="20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310907" y="2194576"/>
                <a:ext cx="240399" cy="384775"/>
              </a:xfrm>
              <a:custGeom>
                <a:avLst/>
                <a:gdLst/>
                <a:ahLst/>
                <a:cxnLst/>
                <a:rect l="l" t="t" r="r" b="b"/>
                <a:pathLst>
                  <a:path w="1352" h="2164" extrusionOk="0">
                    <a:moveTo>
                      <a:pt x="245" y="1"/>
                    </a:moveTo>
                    <a:cubicBezTo>
                      <a:pt x="148" y="1"/>
                      <a:pt x="73" y="77"/>
                      <a:pt x="43" y="220"/>
                    </a:cubicBezTo>
                    <a:cubicBezTo>
                      <a:pt x="1" y="435"/>
                      <a:pt x="69" y="676"/>
                      <a:pt x="305" y="1137"/>
                    </a:cubicBezTo>
                    <a:cubicBezTo>
                      <a:pt x="566" y="1592"/>
                      <a:pt x="1137" y="2163"/>
                      <a:pt x="1137" y="2163"/>
                    </a:cubicBezTo>
                    <a:cubicBezTo>
                      <a:pt x="1137" y="2163"/>
                      <a:pt x="1289" y="2032"/>
                      <a:pt x="1310" y="1854"/>
                    </a:cubicBezTo>
                    <a:cubicBezTo>
                      <a:pt x="1331" y="1702"/>
                      <a:pt x="1352" y="1530"/>
                      <a:pt x="1310" y="1378"/>
                    </a:cubicBezTo>
                    <a:cubicBezTo>
                      <a:pt x="1268" y="1221"/>
                      <a:pt x="1247" y="1179"/>
                      <a:pt x="985" y="917"/>
                    </a:cubicBezTo>
                    <a:cubicBezTo>
                      <a:pt x="723" y="634"/>
                      <a:pt x="566" y="199"/>
                      <a:pt x="414" y="68"/>
                    </a:cubicBezTo>
                    <a:cubicBezTo>
                      <a:pt x="354" y="23"/>
                      <a:pt x="296" y="1"/>
                      <a:pt x="245"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299705" y="2185686"/>
                <a:ext cx="263692" cy="404868"/>
              </a:xfrm>
              <a:custGeom>
                <a:avLst/>
                <a:gdLst/>
                <a:ahLst/>
                <a:cxnLst/>
                <a:rect l="l" t="t" r="r" b="b"/>
                <a:pathLst>
                  <a:path w="1483" h="2277" extrusionOk="0">
                    <a:moveTo>
                      <a:pt x="302" y="108"/>
                    </a:moveTo>
                    <a:cubicBezTo>
                      <a:pt x="340" y="108"/>
                      <a:pt x="386" y="130"/>
                      <a:pt x="436" y="160"/>
                    </a:cubicBezTo>
                    <a:cubicBezTo>
                      <a:pt x="498" y="202"/>
                      <a:pt x="587" y="354"/>
                      <a:pt x="676" y="511"/>
                    </a:cubicBezTo>
                    <a:cubicBezTo>
                      <a:pt x="760" y="663"/>
                      <a:pt x="870" y="857"/>
                      <a:pt x="1001" y="1009"/>
                    </a:cubicBezTo>
                    <a:cubicBezTo>
                      <a:pt x="1132" y="1140"/>
                      <a:pt x="1200" y="1208"/>
                      <a:pt x="1242" y="1271"/>
                    </a:cubicBezTo>
                    <a:cubicBezTo>
                      <a:pt x="1284" y="1339"/>
                      <a:pt x="1310" y="1360"/>
                      <a:pt x="1331" y="1428"/>
                    </a:cubicBezTo>
                    <a:cubicBezTo>
                      <a:pt x="1352" y="1580"/>
                      <a:pt x="1331" y="1731"/>
                      <a:pt x="1310" y="1904"/>
                    </a:cubicBezTo>
                    <a:cubicBezTo>
                      <a:pt x="1310" y="2014"/>
                      <a:pt x="1221" y="2082"/>
                      <a:pt x="1200" y="2103"/>
                    </a:cubicBezTo>
                    <a:cubicBezTo>
                      <a:pt x="1132" y="2056"/>
                      <a:pt x="656" y="1580"/>
                      <a:pt x="436" y="1166"/>
                    </a:cubicBezTo>
                    <a:cubicBezTo>
                      <a:pt x="174" y="705"/>
                      <a:pt x="132" y="464"/>
                      <a:pt x="153" y="291"/>
                    </a:cubicBezTo>
                    <a:cubicBezTo>
                      <a:pt x="174" y="181"/>
                      <a:pt x="216" y="139"/>
                      <a:pt x="263" y="118"/>
                    </a:cubicBezTo>
                    <a:cubicBezTo>
                      <a:pt x="274" y="111"/>
                      <a:pt x="288" y="108"/>
                      <a:pt x="302" y="108"/>
                    </a:cubicBezTo>
                    <a:close/>
                    <a:moveTo>
                      <a:pt x="286" y="1"/>
                    </a:moveTo>
                    <a:cubicBezTo>
                      <a:pt x="261" y="1"/>
                      <a:pt x="238" y="3"/>
                      <a:pt x="216" y="8"/>
                    </a:cubicBezTo>
                    <a:cubicBezTo>
                      <a:pt x="132" y="50"/>
                      <a:pt x="64" y="139"/>
                      <a:pt x="43" y="270"/>
                    </a:cubicBezTo>
                    <a:cubicBezTo>
                      <a:pt x="1" y="485"/>
                      <a:pt x="64" y="747"/>
                      <a:pt x="326" y="1208"/>
                    </a:cubicBezTo>
                    <a:cubicBezTo>
                      <a:pt x="587" y="1690"/>
                      <a:pt x="1153" y="2255"/>
                      <a:pt x="1153" y="2255"/>
                    </a:cubicBezTo>
                    <a:lnTo>
                      <a:pt x="1200" y="2276"/>
                    </a:lnTo>
                    <a:lnTo>
                      <a:pt x="1242" y="2255"/>
                    </a:lnTo>
                    <a:cubicBezTo>
                      <a:pt x="1242" y="2255"/>
                      <a:pt x="1415" y="2124"/>
                      <a:pt x="1415" y="1904"/>
                    </a:cubicBezTo>
                    <a:cubicBezTo>
                      <a:pt x="1441" y="1752"/>
                      <a:pt x="1483" y="1580"/>
                      <a:pt x="1441" y="1401"/>
                    </a:cubicBezTo>
                    <a:cubicBezTo>
                      <a:pt x="1415" y="1318"/>
                      <a:pt x="1394" y="1271"/>
                      <a:pt x="1331" y="1208"/>
                    </a:cubicBezTo>
                    <a:cubicBezTo>
                      <a:pt x="1284" y="1140"/>
                      <a:pt x="1200" y="1056"/>
                      <a:pt x="1090" y="925"/>
                    </a:cubicBezTo>
                    <a:cubicBezTo>
                      <a:pt x="959" y="794"/>
                      <a:pt x="849" y="616"/>
                      <a:pt x="760" y="464"/>
                    </a:cubicBezTo>
                    <a:cubicBezTo>
                      <a:pt x="676" y="291"/>
                      <a:pt x="608" y="139"/>
                      <a:pt x="498" y="71"/>
                    </a:cubicBezTo>
                    <a:cubicBezTo>
                      <a:pt x="436" y="24"/>
                      <a:pt x="358" y="1"/>
                      <a:pt x="28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341668" y="2120608"/>
                <a:ext cx="241288" cy="346013"/>
              </a:xfrm>
              <a:custGeom>
                <a:avLst/>
                <a:gdLst/>
                <a:ahLst/>
                <a:cxnLst/>
                <a:rect l="l" t="t" r="r" b="b"/>
                <a:pathLst>
                  <a:path w="1357" h="1946" extrusionOk="0">
                    <a:moveTo>
                      <a:pt x="189" y="0"/>
                    </a:moveTo>
                    <a:cubicBezTo>
                      <a:pt x="75" y="0"/>
                      <a:pt x="1" y="103"/>
                      <a:pt x="1" y="223"/>
                    </a:cubicBezTo>
                    <a:cubicBezTo>
                      <a:pt x="1" y="374"/>
                      <a:pt x="69" y="636"/>
                      <a:pt x="221" y="940"/>
                    </a:cubicBezTo>
                    <a:cubicBezTo>
                      <a:pt x="393" y="1270"/>
                      <a:pt x="985" y="1946"/>
                      <a:pt x="985" y="1946"/>
                    </a:cubicBezTo>
                    <a:cubicBezTo>
                      <a:pt x="985" y="1946"/>
                      <a:pt x="1179" y="1747"/>
                      <a:pt x="1247" y="1616"/>
                    </a:cubicBezTo>
                    <a:cubicBezTo>
                      <a:pt x="1289" y="1506"/>
                      <a:pt x="1357" y="1291"/>
                      <a:pt x="1289" y="1113"/>
                    </a:cubicBezTo>
                    <a:cubicBezTo>
                      <a:pt x="1205" y="961"/>
                      <a:pt x="1095" y="982"/>
                      <a:pt x="765" y="615"/>
                    </a:cubicBezTo>
                    <a:cubicBezTo>
                      <a:pt x="461" y="265"/>
                      <a:pt x="351" y="24"/>
                      <a:pt x="221" y="3"/>
                    </a:cubicBezTo>
                    <a:cubicBezTo>
                      <a:pt x="210" y="1"/>
                      <a:pt x="199" y="0"/>
                      <a:pt x="189"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330466" y="2111718"/>
                <a:ext cx="263692" cy="366106"/>
              </a:xfrm>
              <a:custGeom>
                <a:avLst/>
                <a:gdLst/>
                <a:ahLst/>
                <a:cxnLst/>
                <a:rect l="l" t="t" r="r" b="b"/>
                <a:pathLst>
                  <a:path w="1483" h="2059" extrusionOk="0">
                    <a:moveTo>
                      <a:pt x="230" y="107"/>
                    </a:moveTo>
                    <a:cubicBezTo>
                      <a:pt x="240" y="107"/>
                      <a:pt x="251" y="110"/>
                      <a:pt x="263" y="116"/>
                    </a:cubicBezTo>
                    <a:cubicBezTo>
                      <a:pt x="304" y="116"/>
                      <a:pt x="352" y="163"/>
                      <a:pt x="435" y="273"/>
                    </a:cubicBezTo>
                    <a:cubicBezTo>
                      <a:pt x="524" y="377"/>
                      <a:pt x="634" y="534"/>
                      <a:pt x="786" y="707"/>
                    </a:cubicBezTo>
                    <a:cubicBezTo>
                      <a:pt x="959" y="880"/>
                      <a:pt x="1069" y="990"/>
                      <a:pt x="1158" y="1032"/>
                    </a:cubicBezTo>
                    <a:cubicBezTo>
                      <a:pt x="1221" y="1100"/>
                      <a:pt x="1268" y="1121"/>
                      <a:pt x="1289" y="1210"/>
                    </a:cubicBezTo>
                    <a:cubicBezTo>
                      <a:pt x="1352" y="1341"/>
                      <a:pt x="1310" y="1535"/>
                      <a:pt x="1242" y="1645"/>
                    </a:cubicBezTo>
                    <a:cubicBezTo>
                      <a:pt x="1221" y="1713"/>
                      <a:pt x="1179" y="1776"/>
                      <a:pt x="1111" y="1844"/>
                    </a:cubicBezTo>
                    <a:cubicBezTo>
                      <a:pt x="1090" y="1865"/>
                      <a:pt x="1069" y="1886"/>
                      <a:pt x="1048" y="1907"/>
                    </a:cubicBezTo>
                    <a:cubicBezTo>
                      <a:pt x="1027" y="1865"/>
                      <a:pt x="917" y="1755"/>
                      <a:pt x="786" y="1582"/>
                    </a:cubicBezTo>
                    <a:cubicBezTo>
                      <a:pt x="613" y="1362"/>
                      <a:pt x="414" y="1121"/>
                      <a:pt x="352" y="969"/>
                    </a:cubicBezTo>
                    <a:cubicBezTo>
                      <a:pt x="174" y="665"/>
                      <a:pt x="111" y="404"/>
                      <a:pt x="111" y="273"/>
                    </a:cubicBezTo>
                    <a:cubicBezTo>
                      <a:pt x="132" y="225"/>
                      <a:pt x="132" y="163"/>
                      <a:pt x="153" y="142"/>
                    </a:cubicBezTo>
                    <a:cubicBezTo>
                      <a:pt x="183" y="123"/>
                      <a:pt x="204" y="107"/>
                      <a:pt x="230" y="107"/>
                    </a:cubicBezTo>
                    <a:close/>
                    <a:moveTo>
                      <a:pt x="219" y="1"/>
                    </a:moveTo>
                    <a:cubicBezTo>
                      <a:pt x="163" y="1"/>
                      <a:pt x="121" y="27"/>
                      <a:pt x="90" y="74"/>
                    </a:cubicBezTo>
                    <a:cubicBezTo>
                      <a:pt x="22" y="116"/>
                      <a:pt x="1" y="205"/>
                      <a:pt x="1" y="273"/>
                    </a:cubicBezTo>
                    <a:cubicBezTo>
                      <a:pt x="1" y="445"/>
                      <a:pt x="64" y="707"/>
                      <a:pt x="242" y="1032"/>
                    </a:cubicBezTo>
                    <a:cubicBezTo>
                      <a:pt x="325" y="1189"/>
                      <a:pt x="524" y="1425"/>
                      <a:pt x="697" y="1645"/>
                    </a:cubicBezTo>
                    <a:cubicBezTo>
                      <a:pt x="849" y="1865"/>
                      <a:pt x="1006" y="2017"/>
                      <a:pt x="1006" y="2017"/>
                    </a:cubicBezTo>
                    <a:lnTo>
                      <a:pt x="1048" y="2058"/>
                    </a:lnTo>
                    <a:lnTo>
                      <a:pt x="1090" y="2017"/>
                    </a:lnTo>
                    <a:lnTo>
                      <a:pt x="1200" y="1907"/>
                    </a:lnTo>
                    <a:cubicBezTo>
                      <a:pt x="1268" y="1844"/>
                      <a:pt x="1331" y="1776"/>
                      <a:pt x="1352" y="1687"/>
                    </a:cubicBezTo>
                    <a:cubicBezTo>
                      <a:pt x="1420" y="1556"/>
                      <a:pt x="1483" y="1341"/>
                      <a:pt x="1399" y="1142"/>
                    </a:cubicBezTo>
                    <a:cubicBezTo>
                      <a:pt x="1352" y="1058"/>
                      <a:pt x="1289" y="1011"/>
                      <a:pt x="1221" y="948"/>
                    </a:cubicBezTo>
                    <a:cubicBezTo>
                      <a:pt x="1137" y="880"/>
                      <a:pt x="1048" y="817"/>
                      <a:pt x="875" y="639"/>
                    </a:cubicBezTo>
                    <a:cubicBezTo>
                      <a:pt x="718" y="445"/>
                      <a:pt x="613" y="315"/>
                      <a:pt x="524" y="205"/>
                    </a:cubicBezTo>
                    <a:cubicBezTo>
                      <a:pt x="435" y="95"/>
                      <a:pt x="394" y="11"/>
                      <a:pt x="284" y="11"/>
                    </a:cubicBezTo>
                    <a:cubicBezTo>
                      <a:pt x="260" y="4"/>
                      <a:pt x="239" y="1"/>
                      <a:pt x="2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4357493" y="2043617"/>
                <a:ext cx="295342" cy="353304"/>
              </a:xfrm>
              <a:custGeom>
                <a:avLst/>
                <a:gdLst/>
                <a:ahLst/>
                <a:cxnLst/>
                <a:rect l="l" t="t" r="r" b="b"/>
                <a:pathLst>
                  <a:path w="1661" h="1987" extrusionOk="0">
                    <a:moveTo>
                      <a:pt x="242" y="1"/>
                    </a:moveTo>
                    <a:cubicBezTo>
                      <a:pt x="90" y="22"/>
                      <a:pt x="1" y="153"/>
                      <a:pt x="22" y="368"/>
                    </a:cubicBezTo>
                    <a:cubicBezTo>
                      <a:pt x="69" y="567"/>
                      <a:pt x="351" y="1001"/>
                      <a:pt x="613" y="1352"/>
                    </a:cubicBezTo>
                    <a:cubicBezTo>
                      <a:pt x="875" y="1724"/>
                      <a:pt x="1116" y="1986"/>
                      <a:pt x="1116" y="1986"/>
                    </a:cubicBezTo>
                    <a:cubicBezTo>
                      <a:pt x="1116" y="1986"/>
                      <a:pt x="1125" y="1987"/>
                      <a:pt x="1141" y="1987"/>
                    </a:cubicBezTo>
                    <a:cubicBezTo>
                      <a:pt x="1198" y="1987"/>
                      <a:pt x="1343" y="1974"/>
                      <a:pt x="1462" y="1855"/>
                    </a:cubicBezTo>
                    <a:cubicBezTo>
                      <a:pt x="1640" y="1677"/>
                      <a:pt x="1661" y="1441"/>
                      <a:pt x="1661" y="1441"/>
                    </a:cubicBezTo>
                    <a:cubicBezTo>
                      <a:pt x="1661" y="1441"/>
                      <a:pt x="1247" y="1132"/>
                      <a:pt x="1116" y="959"/>
                    </a:cubicBezTo>
                    <a:cubicBezTo>
                      <a:pt x="959" y="807"/>
                      <a:pt x="765" y="436"/>
                      <a:pt x="613" y="237"/>
                    </a:cubicBezTo>
                    <a:cubicBezTo>
                      <a:pt x="482" y="64"/>
                      <a:pt x="393" y="1"/>
                      <a:pt x="242"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350025" y="2035260"/>
                <a:ext cx="310278" cy="369128"/>
              </a:xfrm>
              <a:custGeom>
                <a:avLst/>
                <a:gdLst/>
                <a:ahLst/>
                <a:cxnLst/>
                <a:rect l="l" t="t" r="r" b="b"/>
                <a:pathLst>
                  <a:path w="1745" h="2076" extrusionOk="0">
                    <a:moveTo>
                      <a:pt x="284" y="111"/>
                    </a:moveTo>
                    <a:cubicBezTo>
                      <a:pt x="346" y="111"/>
                      <a:pt x="393" y="111"/>
                      <a:pt x="456" y="153"/>
                    </a:cubicBezTo>
                    <a:cubicBezTo>
                      <a:pt x="503" y="179"/>
                      <a:pt x="545" y="242"/>
                      <a:pt x="608" y="331"/>
                    </a:cubicBezTo>
                    <a:cubicBezTo>
                      <a:pt x="739" y="504"/>
                      <a:pt x="959" y="875"/>
                      <a:pt x="1111" y="1048"/>
                    </a:cubicBezTo>
                    <a:cubicBezTo>
                      <a:pt x="1179" y="1137"/>
                      <a:pt x="1310" y="1268"/>
                      <a:pt x="1441" y="1357"/>
                    </a:cubicBezTo>
                    <a:cubicBezTo>
                      <a:pt x="1525" y="1441"/>
                      <a:pt x="1593" y="1488"/>
                      <a:pt x="1635" y="1509"/>
                    </a:cubicBezTo>
                    <a:cubicBezTo>
                      <a:pt x="1614" y="1530"/>
                      <a:pt x="1614" y="1724"/>
                      <a:pt x="1483" y="1855"/>
                    </a:cubicBezTo>
                    <a:cubicBezTo>
                      <a:pt x="1368" y="1954"/>
                      <a:pt x="1265" y="1966"/>
                      <a:pt x="1212" y="1966"/>
                    </a:cubicBezTo>
                    <a:cubicBezTo>
                      <a:pt x="1196" y="1966"/>
                      <a:pt x="1184" y="1965"/>
                      <a:pt x="1179" y="1965"/>
                    </a:cubicBezTo>
                    <a:cubicBezTo>
                      <a:pt x="1179" y="1944"/>
                      <a:pt x="938" y="1724"/>
                      <a:pt x="697" y="1378"/>
                    </a:cubicBezTo>
                    <a:cubicBezTo>
                      <a:pt x="566" y="1200"/>
                      <a:pt x="435" y="1006"/>
                      <a:pt x="325" y="834"/>
                    </a:cubicBezTo>
                    <a:cubicBezTo>
                      <a:pt x="215" y="655"/>
                      <a:pt x="153" y="483"/>
                      <a:pt x="132" y="394"/>
                    </a:cubicBezTo>
                    <a:cubicBezTo>
                      <a:pt x="111" y="310"/>
                      <a:pt x="132" y="242"/>
                      <a:pt x="153" y="179"/>
                    </a:cubicBezTo>
                    <a:cubicBezTo>
                      <a:pt x="194" y="132"/>
                      <a:pt x="242" y="111"/>
                      <a:pt x="284" y="111"/>
                    </a:cubicBezTo>
                    <a:close/>
                    <a:moveTo>
                      <a:pt x="284" y="1"/>
                    </a:moveTo>
                    <a:cubicBezTo>
                      <a:pt x="194" y="1"/>
                      <a:pt x="111" y="48"/>
                      <a:pt x="64" y="132"/>
                    </a:cubicBezTo>
                    <a:cubicBezTo>
                      <a:pt x="22" y="200"/>
                      <a:pt x="1" y="310"/>
                      <a:pt x="22" y="415"/>
                    </a:cubicBezTo>
                    <a:cubicBezTo>
                      <a:pt x="43" y="546"/>
                      <a:pt x="132" y="703"/>
                      <a:pt x="242" y="875"/>
                    </a:cubicBezTo>
                    <a:cubicBezTo>
                      <a:pt x="346" y="1069"/>
                      <a:pt x="477" y="1268"/>
                      <a:pt x="608" y="1441"/>
                    </a:cubicBezTo>
                    <a:cubicBezTo>
                      <a:pt x="870" y="1813"/>
                      <a:pt x="1132" y="2075"/>
                      <a:pt x="1132" y="2075"/>
                    </a:cubicBezTo>
                    <a:lnTo>
                      <a:pt x="1158" y="2075"/>
                    </a:lnTo>
                    <a:cubicBezTo>
                      <a:pt x="1158" y="2075"/>
                      <a:pt x="1166" y="2075"/>
                      <a:pt x="1181" y="2075"/>
                    </a:cubicBezTo>
                    <a:cubicBezTo>
                      <a:pt x="1240" y="2075"/>
                      <a:pt x="1408" y="2062"/>
                      <a:pt x="1551" y="1923"/>
                    </a:cubicBezTo>
                    <a:cubicBezTo>
                      <a:pt x="1745" y="1750"/>
                      <a:pt x="1745" y="1488"/>
                      <a:pt x="1745" y="1488"/>
                    </a:cubicBezTo>
                    <a:lnTo>
                      <a:pt x="1745" y="1462"/>
                    </a:lnTo>
                    <a:lnTo>
                      <a:pt x="1724" y="1441"/>
                    </a:lnTo>
                    <a:cubicBezTo>
                      <a:pt x="1724" y="1441"/>
                      <a:pt x="1635" y="1378"/>
                      <a:pt x="1504" y="1268"/>
                    </a:cubicBezTo>
                    <a:cubicBezTo>
                      <a:pt x="1394" y="1179"/>
                      <a:pt x="1263" y="1048"/>
                      <a:pt x="1200" y="985"/>
                    </a:cubicBezTo>
                    <a:cubicBezTo>
                      <a:pt x="1069" y="834"/>
                      <a:pt x="849" y="441"/>
                      <a:pt x="697" y="263"/>
                    </a:cubicBezTo>
                    <a:cubicBezTo>
                      <a:pt x="634" y="153"/>
                      <a:pt x="566" y="90"/>
                      <a:pt x="503" y="48"/>
                    </a:cubicBezTo>
                    <a:cubicBezTo>
                      <a:pt x="435" y="1"/>
                      <a:pt x="373" y="1"/>
                      <a:pt x="2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500985" y="2293260"/>
                <a:ext cx="454482" cy="511374"/>
              </a:xfrm>
              <a:custGeom>
                <a:avLst/>
                <a:gdLst/>
                <a:ahLst/>
                <a:cxnLst/>
                <a:rect l="l" t="t" r="r" b="b"/>
                <a:pathLst>
                  <a:path w="2556" h="2876" extrusionOk="0">
                    <a:moveTo>
                      <a:pt x="627" y="0"/>
                    </a:moveTo>
                    <a:cubicBezTo>
                      <a:pt x="458" y="0"/>
                      <a:pt x="328" y="97"/>
                      <a:pt x="199" y="320"/>
                    </a:cubicBezTo>
                    <a:cubicBezTo>
                      <a:pt x="0" y="713"/>
                      <a:pt x="47" y="1802"/>
                      <a:pt x="110" y="2043"/>
                    </a:cubicBezTo>
                    <a:cubicBezTo>
                      <a:pt x="152" y="2305"/>
                      <a:pt x="702" y="2567"/>
                      <a:pt x="1047" y="2697"/>
                    </a:cubicBezTo>
                    <a:cubicBezTo>
                      <a:pt x="1306" y="2809"/>
                      <a:pt x="1527" y="2876"/>
                      <a:pt x="1695" y="2876"/>
                    </a:cubicBezTo>
                    <a:cubicBezTo>
                      <a:pt x="1755" y="2876"/>
                      <a:pt x="1808" y="2867"/>
                      <a:pt x="1854" y="2849"/>
                    </a:cubicBezTo>
                    <a:cubicBezTo>
                      <a:pt x="2032" y="2787"/>
                      <a:pt x="2053" y="2787"/>
                      <a:pt x="2116" y="2263"/>
                    </a:cubicBezTo>
                    <a:cubicBezTo>
                      <a:pt x="2184" y="1739"/>
                      <a:pt x="2556" y="906"/>
                      <a:pt x="2556" y="906"/>
                    </a:cubicBezTo>
                    <a:cubicBezTo>
                      <a:pt x="2053" y="713"/>
                      <a:pt x="1440" y="320"/>
                      <a:pt x="1027" y="121"/>
                    </a:cubicBezTo>
                    <a:cubicBezTo>
                      <a:pt x="869" y="43"/>
                      <a:pt x="740" y="0"/>
                      <a:pt x="627"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4513076" y="2284014"/>
                <a:ext cx="453593" cy="531822"/>
              </a:xfrm>
              <a:custGeom>
                <a:avLst/>
                <a:gdLst/>
                <a:ahLst/>
                <a:cxnLst/>
                <a:rect l="l" t="t" r="r" b="b"/>
                <a:pathLst>
                  <a:path w="2551" h="2991" extrusionOk="0">
                    <a:moveTo>
                      <a:pt x="524" y="0"/>
                    </a:moveTo>
                    <a:cubicBezTo>
                      <a:pt x="608" y="63"/>
                      <a:pt x="676" y="110"/>
                      <a:pt x="676" y="110"/>
                    </a:cubicBezTo>
                    <a:cubicBezTo>
                      <a:pt x="676" y="110"/>
                      <a:pt x="655" y="110"/>
                      <a:pt x="655" y="131"/>
                    </a:cubicBezTo>
                    <a:cubicBezTo>
                      <a:pt x="718" y="131"/>
                      <a:pt x="828" y="173"/>
                      <a:pt x="938" y="220"/>
                    </a:cubicBezTo>
                    <a:cubicBezTo>
                      <a:pt x="1330" y="414"/>
                      <a:pt x="1917" y="786"/>
                      <a:pt x="2399" y="979"/>
                    </a:cubicBezTo>
                    <a:cubicBezTo>
                      <a:pt x="2378" y="1027"/>
                      <a:pt x="2048" y="1791"/>
                      <a:pt x="1985" y="2315"/>
                    </a:cubicBezTo>
                    <a:cubicBezTo>
                      <a:pt x="1964" y="2550"/>
                      <a:pt x="1943" y="2681"/>
                      <a:pt x="1896" y="2749"/>
                    </a:cubicBezTo>
                    <a:cubicBezTo>
                      <a:pt x="1896" y="2791"/>
                      <a:pt x="1875" y="2791"/>
                      <a:pt x="1854" y="2812"/>
                    </a:cubicBezTo>
                    <a:cubicBezTo>
                      <a:pt x="1833" y="2812"/>
                      <a:pt x="1812" y="2839"/>
                      <a:pt x="1765" y="2859"/>
                    </a:cubicBezTo>
                    <a:cubicBezTo>
                      <a:pt x="1738" y="2868"/>
                      <a:pt x="1704" y="2872"/>
                      <a:pt x="1665" y="2872"/>
                    </a:cubicBezTo>
                    <a:cubicBezTo>
                      <a:pt x="1514" y="2872"/>
                      <a:pt x="1278" y="2811"/>
                      <a:pt x="1000" y="2708"/>
                    </a:cubicBezTo>
                    <a:cubicBezTo>
                      <a:pt x="828" y="2640"/>
                      <a:pt x="608" y="2530"/>
                      <a:pt x="435" y="2420"/>
                    </a:cubicBezTo>
                    <a:cubicBezTo>
                      <a:pt x="304" y="2357"/>
                      <a:pt x="194" y="2268"/>
                      <a:pt x="152" y="2184"/>
                    </a:cubicBezTo>
                    <a:cubicBezTo>
                      <a:pt x="142" y="2194"/>
                      <a:pt x="119" y="2200"/>
                      <a:pt x="92" y="2200"/>
                    </a:cubicBezTo>
                    <a:cubicBezTo>
                      <a:pt x="64" y="2200"/>
                      <a:pt x="32" y="2194"/>
                      <a:pt x="0" y="2184"/>
                    </a:cubicBezTo>
                    <a:lnTo>
                      <a:pt x="0" y="2184"/>
                    </a:lnTo>
                    <a:cubicBezTo>
                      <a:pt x="63" y="2315"/>
                      <a:pt x="194" y="2420"/>
                      <a:pt x="372" y="2530"/>
                    </a:cubicBezTo>
                    <a:cubicBezTo>
                      <a:pt x="566" y="2640"/>
                      <a:pt x="786" y="2749"/>
                      <a:pt x="959" y="2812"/>
                    </a:cubicBezTo>
                    <a:cubicBezTo>
                      <a:pt x="1230" y="2914"/>
                      <a:pt x="1474" y="2990"/>
                      <a:pt x="1662" y="2990"/>
                    </a:cubicBezTo>
                    <a:cubicBezTo>
                      <a:pt x="1717" y="2990"/>
                      <a:pt x="1767" y="2984"/>
                      <a:pt x="1812" y="2969"/>
                    </a:cubicBezTo>
                    <a:cubicBezTo>
                      <a:pt x="1854" y="2943"/>
                      <a:pt x="1875" y="2922"/>
                      <a:pt x="1917" y="2901"/>
                    </a:cubicBezTo>
                    <a:cubicBezTo>
                      <a:pt x="1964" y="2880"/>
                      <a:pt x="1985" y="2839"/>
                      <a:pt x="2006" y="2791"/>
                    </a:cubicBezTo>
                    <a:cubicBezTo>
                      <a:pt x="2048" y="2708"/>
                      <a:pt x="2074" y="2577"/>
                      <a:pt x="2095" y="2315"/>
                    </a:cubicBezTo>
                    <a:cubicBezTo>
                      <a:pt x="2158" y="1812"/>
                      <a:pt x="2530" y="979"/>
                      <a:pt x="2530" y="979"/>
                    </a:cubicBezTo>
                    <a:lnTo>
                      <a:pt x="2551" y="917"/>
                    </a:lnTo>
                    <a:lnTo>
                      <a:pt x="2488" y="896"/>
                    </a:lnTo>
                    <a:cubicBezTo>
                      <a:pt x="2006" y="718"/>
                      <a:pt x="1419" y="325"/>
                      <a:pt x="1000" y="131"/>
                    </a:cubicBezTo>
                    <a:cubicBezTo>
                      <a:pt x="828" y="42"/>
                      <a:pt x="676" y="0"/>
                      <a:pt x="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4807350" y="2212179"/>
                <a:ext cx="1448085" cy="838718"/>
              </a:xfrm>
              <a:custGeom>
                <a:avLst/>
                <a:gdLst/>
                <a:ahLst/>
                <a:cxnLst/>
                <a:rect l="l" t="t" r="r" b="b"/>
                <a:pathLst>
                  <a:path w="8144" h="4717" extrusionOk="0">
                    <a:moveTo>
                      <a:pt x="6897" y="1"/>
                    </a:moveTo>
                    <a:cubicBezTo>
                      <a:pt x="6351" y="1"/>
                      <a:pt x="6137" y="465"/>
                      <a:pt x="5850" y="839"/>
                    </a:cubicBezTo>
                    <a:cubicBezTo>
                      <a:pt x="5562" y="1217"/>
                      <a:pt x="4791" y="1782"/>
                      <a:pt x="3717" y="1782"/>
                    </a:cubicBezTo>
                    <a:cubicBezTo>
                      <a:pt x="3482" y="1782"/>
                      <a:pt x="3232" y="1755"/>
                      <a:pt x="2969" y="1692"/>
                    </a:cubicBezTo>
                    <a:cubicBezTo>
                      <a:pt x="1529" y="1342"/>
                      <a:pt x="1074" y="991"/>
                      <a:pt x="854" y="991"/>
                    </a:cubicBezTo>
                    <a:cubicBezTo>
                      <a:pt x="634" y="991"/>
                      <a:pt x="110" y="1886"/>
                      <a:pt x="47" y="2693"/>
                    </a:cubicBezTo>
                    <a:cubicBezTo>
                      <a:pt x="0" y="3504"/>
                      <a:pt x="393" y="3981"/>
                      <a:pt x="393" y="3981"/>
                    </a:cubicBezTo>
                    <a:cubicBezTo>
                      <a:pt x="393" y="3981"/>
                      <a:pt x="1536" y="4716"/>
                      <a:pt x="3212" y="4716"/>
                    </a:cubicBezTo>
                    <a:cubicBezTo>
                      <a:pt x="3580" y="4716"/>
                      <a:pt x="3975" y="4681"/>
                      <a:pt x="4389" y="4594"/>
                    </a:cubicBezTo>
                    <a:cubicBezTo>
                      <a:pt x="6656" y="4112"/>
                      <a:pt x="7379" y="2892"/>
                      <a:pt x="7772" y="1996"/>
                    </a:cubicBezTo>
                    <a:cubicBezTo>
                      <a:pt x="8143" y="1122"/>
                      <a:pt x="7531" y="294"/>
                      <a:pt x="7311" y="74"/>
                    </a:cubicBezTo>
                    <a:cubicBezTo>
                      <a:pt x="7154" y="23"/>
                      <a:pt x="7017" y="1"/>
                      <a:pt x="6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4796148" y="2203822"/>
                <a:ext cx="1435994" cy="858277"/>
              </a:xfrm>
              <a:custGeom>
                <a:avLst/>
                <a:gdLst/>
                <a:ahLst/>
                <a:cxnLst/>
                <a:rect l="l" t="t" r="r" b="b"/>
                <a:pathLst>
                  <a:path w="8076" h="4827" extrusionOk="0">
                    <a:moveTo>
                      <a:pt x="6963" y="113"/>
                    </a:moveTo>
                    <a:cubicBezTo>
                      <a:pt x="7076" y="113"/>
                      <a:pt x="7210" y="134"/>
                      <a:pt x="7353" y="168"/>
                    </a:cubicBezTo>
                    <a:cubicBezTo>
                      <a:pt x="7463" y="278"/>
                      <a:pt x="7657" y="540"/>
                      <a:pt x="7767" y="865"/>
                    </a:cubicBezTo>
                    <a:cubicBezTo>
                      <a:pt x="7897" y="1195"/>
                      <a:pt x="7966" y="1608"/>
                      <a:pt x="7767" y="2022"/>
                    </a:cubicBezTo>
                    <a:cubicBezTo>
                      <a:pt x="7395" y="2918"/>
                      <a:pt x="6698" y="4117"/>
                      <a:pt x="4431" y="4599"/>
                    </a:cubicBezTo>
                    <a:cubicBezTo>
                      <a:pt x="4030" y="4680"/>
                      <a:pt x="3647" y="4713"/>
                      <a:pt x="3289" y="4713"/>
                    </a:cubicBezTo>
                    <a:cubicBezTo>
                      <a:pt x="1637" y="4713"/>
                      <a:pt x="499" y="4003"/>
                      <a:pt x="482" y="3986"/>
                    </a:cubicBezTo>
                    <a:cubicBezTo>
                      <a:pt x="482" y="3986"/>
                      <a:pt x="131" y="3525"/>
                      <a:pt x="173" y="2740"/>
                    </a:cubicBezTo>
                    <a:cubicBezTo>
                      <a:pt x="194" y="2347"/>
                      <a:pt x="351" y="1933"/>
                      <a:pt x="503" y="1608"/>
                    </a:cubicBezTo>
                    <a:cubicBezTo>
                      <a:pt x="587" y="1457"/>
                      <a:pt x="676" y="1326"/>
                      <a:pt x="744" y="1216"/>
                    </a:cubicBezTo>
                    <a:cubicBezTo>
                      <a:pt x="828" y="1127"/>
                      <a:pt x="896" y="1085"/>
                      <a:pt x="917" y="1085"/>
                    </a:cubicBezTo>
                    <a:cubicBezTo>
                      <a:pt x="1006" y="1085"/>
                      <a:pt x="1179" y="1169"/>
                      <a:pt x="1503" y="1299"/>
                    </a:cubicBezTo>
                    <a:cubicBezTo>
                      <a:pt x="1833" y="1430"/>
                      <a:pt x="2289" y="1608"/>
                      <a:pt x="3032" y="1781"/>
                    </a:cubicBezTo>
                    <a:cubicBezTo>
                      <a:pt x="3308" y="1855"/>
                      <a:pt x="3569" y="1886"/>
                      <a:pt x="3813" y="1886"/>
                    </a:cubicBezTo>
                    <a:cubicBezTo>
                      <a:pt x="4227" y="1886"/>
                      <a:pt x="4594" y="1796"/>
                      <a:pt x="4907" y="1671"/>
                    </a:cubicBezTo>
                    <a:cubicBezTo>
                      <a:pt x="5410" y="1478"/>
                      <a:pt x="5761" y="1169"/>
                      <a:pt x="5955" y="933"/>
                    </a:cubicBezTo>
                    <a:cubicBezTo>
                      <a:pt x="6133" y="692"/>
                      <a:pt x="6284" y="430"/>
                      <a:pt x="6478" y="278"/>
                    </a:cubicBezTo>
                    <a:cubicBezTo>
                      <a:pt x="6588" y="189"/>
                      <a:pt x="6698" y="147"/>
                      <a:pt x="6850" y="121"/>
                    </a:cubicBezTo>
                    <a:cubicBezTo>
                      <a:pt x="6884" y="116"/>
                      <a:pt x="6922" y="113"/>
                      <a:pt x="6963" y="113"/>
                    </a:cubicBezTo>
                    <a:close/>
                    <a:moveTo>
                      <a:pt x="7022" y="0"/>
                    </a:moveTo>
                    <a:cubicBezTo>
                      <a:pt x="6952" y="0"/>
                      <a:pt x="6887" y="6"/>
                      <a:pt x="6829" y="16"/>
                    </a:cubicBezTo>
                    <a:cubicBezTo>
                      <a:pt x="6656" y="37"/>
                      <a:pt x="6525" y="100"/>
                      <a:pt x="6415" y="189"/>
                    </a:cubicBezTo>
                    <a:cubicBezTo>
                      <a:pt x="6195" y="362"/>
                      <a:pt x="6044" y="624"/>
                      <a:pt x="5871" y="865"/>
                    </a:cubicBezTo>
                    <a:cubicBezTo>
                      <a:pt x="5693" y="1085"/>
                      <a:pt x="5347" y="1368"/>
                      <a:pt x="4865" y="1561"/>
                    </a:cubicBezTo>
                    <a:cubicBezTo>
                      <a:pt x="4564" y="1686"/>
                      <a:pt x="4214" y="1767"/>
                      <a:pt x="3816" y="1767"/>
                    </a:cubicBezTo>
                    <a:cubicBezTo>
                      <a:pt x="3579" y="1767"/>
                      <a:pt x="3324" y="1738"/>
                      <a:pt x="3053" y="1671"/>
                    </a:cubicBezTo>
                    <a:cubicBezTo>
                      <a:pt x="2336" y="1499"/>
                      <a:pt x="1854" y="1326"/>
                      <a:pt x="1550" y="1195"/>
                    </a:cubicBezTo>
                    <a:cubicBezTo>
                      <a:pt x="1220" y="1064"/>
                      <a:pt x="1048" y="975"/>
                      <a:pt x="917" y="975"/>
                    </a:cubicBezTo>
                    <a:cubicBezTo>
                      <a:pt x="828" y="975"/>
                      <a:pt x="744" y="1038"/>
                      <a:pt x="655" y="1148"/>
                    </a:cubicBezTo>
                    <a:cubicBezTo>
                      <a:pt x="587" y="1258"/>
                      <a:pt x="482" y="1389"/>
                      <a:pt x="414" y="1561"/>
                    </a:cubicBezTo>
                    <a:cubicBezTo>
                      <a:pt x="241" y="1891"/>
                      <a:pt x="89" y="2305"/>
                      <a:pt x="63" y="2740"/>
                    </a:cubicBezTo>
                    <a:cubicBezTo>
                      <a:pt x="0" y="3572"/>
                      <a:pt x="414" y="4075"/>
                      <a:pt x="414" y="4075"/>
                    </a:cubicBezTo>
                    <a:lnTo>
                      <a:pt x="414" y="4096"/>
                    </a:lnTo>
                    <a:cubicBezTo>
                      <a:pt x="414" y="4096"/>
                      <a:pt x="1583" y="4826"/>
                      <a:pt x="3267" y="4826"/>
                    </a:cubicBezTo>
                    <a:cubicBezTo>
                      <a:pt x="3639" y="4826"/>
                      <a:pt x="4036" y="4791"/>
                      <a:pt x="4452" y="4703"/>
                    </a:cubicBezTo>
                    <a:cubicBezTo>
                      <a:pt x="6740" y="4227"/>
                      <a:pt x="7505" y="2981"/>
                      <a:pt x="7877" y="2064"/>
                    </a:cubicBezTo>
                    <a:cubicBezTo>
                      <a:pt x="8076" y="1608"/>
                      <a:pt x="8007" y="1169"/>
                      <a:pt x="7877" y="823"/>
                    </a:cubicBezTo>
                    <a:cubicBezTo>
                      <a:pt x="7746" y="472"/>
                      <a:pt x="7552" y="189"/>
                      <a:pt x="7421" y="79"/>
                    </a:cubicBezTo>
                    <a:lnTo>
                      <a:pt x="7395" y="58"/>
                    </a:lnTo>
                    <a:cubicBezTo>
                      <a:pt x="7262" y="16"/>
                      <a:pt x="7136" y="0"/>
                      <a:pt x="7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4636831" y="2126476"/>
                <a:ext cx="236665" cy="309029"/>
              </a:xfrm>
              <a:custGeom>
                <a:avLst/>
                <a:gdLst/>
                <a:ahLst/>
                <a:cxnLst/>
                <a:rect l="l" t="t" r="r" b="b"/>
                <a:pathLst>
                  <a:path w="1331" h="1738" extrusionOk="0">
                    <a:moveTo>
                      <a:pt x="266" y="0"/>
                    </a:moveTo>
                    <a:cubicBezTo>
                      <a:pt x="187" y="0"/>
                      <a:pt x="120" y="48"/>
                      <a:pt x="90" y="122"/>
                    </a:cubicBezTo>
                    <a:cubicBezTo>
                      <a:pt x="22" y="294"/>
                      <a:pt x="1" y="383"/>
                      <a:pt x="153" y="666"/>
                    </a:cubicBezTo>
                    <a:cubicBezTo>
                      <a:pt x="304" y="928"/>
                      <a:pt x="331" y="1038"/>
                      <a:pt x="393" y="1237"/>
                    </a:cubicBezTo>
                    <a:cubicBezTo>
                      <a:pt x="462" y="1452"/>
                      <a:pt x="414" y="1452"/>
                      <a:pt x="697" y="1583"/>
                    </a:cubicBezTo>
                    <a:cubicBezTo>
                      <a:pt x="887" y="1683"/>
                      <a:pt x="1018" y="1737"/>
                      <a:pt x="1109" y="1737"/>
                    </a:cubicBezTo>
                    <a:cubicBezTo>
                      <a:pt x="1156" y="1737"/>
                      <a:pt x="1192" y="1723"/>
                      <a:pt x="1221" y="1693"/>
                    </a:cubicBezTo>
                    <a:cubicBezTo>
                      <a:pt x="1331" y="1630"/>
                      <a:pt x="1289" y="1520"/>
                      <a:pt x="1289" y="1520"/>
                    </a:cubicBezTo>
                    <a:cubicBezTo>
                      <a:pt x="1289" y="1520"/>
                      <a:pt x="1179" y="1080"/>
                      <a:pt x="1090" y="907"/>
                    </a:cubicBezTo>
                    <a:cubicBezTo>
                      <a:pt x="1006" y="755"/>
                      <a:pt x="697" y="451"/>
                      <a:pt x="524" y="190"/>
                    </a:cubicBezTo>
                    <a:cubicBezTo>
                      <a:pt x="446" y="55"/>
                      <a:pt x="350" y="0"/>
                      <a:pt x="266"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4629363" y="2117230"/>
                <a:ext cx="247867" cy="306540"/>
              </a:xfrm>
              <a:custGeom>
                <a:avLst/>
                <a:gdLst/>
                <a:ahLst/>
                <a:cxnLst/>
                <a:rect l="l" t="t" r="r" b="b"/>
                <a:pathLst>
                  <a:path w="1394" h="1724" extrusionOk="0">
                    <a:moveTo>
                      <a:pt x="305" y="1"/>
                    </a:moveTo>
                    <a:cubicBezTo>
                      <a:pt x="216" y="1"/>
                      <a:pt x="111" y="64"/>
                      <a:pt x="85" y="153"/>
                    </a:cubicBezTo>
                    <a:cubicBezTo>
                      <a:pt x="43" y="242"/>
                      <a:pt x="1" y="325"/>
                      <a:pt x="22" y="414"/>
                    </a:cubicBezTo>
                    <a:cubicBezTo>
                      <a:pt x="22" y="503"/>
                      <a:pt x="64" y="608"/>
                      <a:pt x="153" y="739"/>
                    </a:cubicBezTo>
                    <a:cubicBezTo>
                      <a:pt x="305" y="1027"/>
                      <a:pt x="305" y="1111"/>
                      <a:pt x="373" y="1310"/>
                    </a:cubicBezTo>
                    <a:cubicBezTo>
                      <a:pt x="394" y="1394"/>
                      <a:pt x="415" y="1462"/>
                      <a:pt x="435" y="1504"/>
                    </a:cubicBezTo>
                    <a:cubicBezTo>
                      <a:pt x="456" y="1483"/>
                      <a:pt x="504" y="1441"/>
                      <a:pt x="545" y="1420"/>
                    </a:cubicBezTo>
                    <a:cubicBezTo>
                      <a:pt x="524" y="1394"/>
                      <a:pt x="524" y="1352"/>
                      <a:pt x="504" y="1289"/>
                    </a:cubicBezTo>
                    <a:cubicBezTo>
                      <a:pt x="435" y="1069"/>
                      <a:pt x="415" y="959"/>
                      <a:pt x="242" y="676"/>
                    </a:cubicBezTo>
                    <a:cubicBezTo>
                      <a:pt x="174" y="545"/>
                      <a:pt x="153" y="477"/>
                      <a:pt x="132" y="414"/>
                    </a:cubicBezTo>
                    <a:cubicBezTo>
                      <a:pt x="132" y="346"/>
                      <a:pt x="153" y="284"/>
                      <a:pt x="195" y="194"/>
                    </a:cubicBezTo>
                    <a:cubicBezTo>
                      <a:pt x="216" y="153"/>
                      <a:pt x="263" y="111"/>
                      <a:pt x="305" y="111"/>
                    </a:cubicBezTo>
                    <a:cubicBezTo>
                      <a:pt x="373" y="132"/>
                      <a:pt x="435" y="153"/>
                      <a:pt x="524" y="284"/>
                    </a:cubicBezTo>
                    <a:cubicBezTo>
                      <a:pt x="608" y="414"/>
                      <a:pt x="718" y="545"/>
                      <a:pt x="828" y="676"/>
                    </a:cubicBezTo>
                    <a:cubicBezTo>
                      <a:pt x="959" y="807"/>
                      <a:pt x="1048" y="917"/>
                      <a:pt x="1090" y="1001"/>
                    </a:cubicBezTo>
                    <a:cubicBezTo>
                      <a:pt x="1132" y="1069"/>
                      <a:pt x="1179" y="1221"/>
                      <a:pt x="1200" y="1352"/>
                    </a:cubicBezTo>
                    <a:cubicBezTo>
                      <a:pt x="1242" y="1483"/>
                      <a:pt x="1263" y="1593"/>
                      <a:pt x="1263" y="1593"/>
                    </a:cubicBezTo>
                    <a:cubicBezTo>
                      <a:pt x="1263" y="1593"/>
                      <a:pt x="1289" y="1614"/>
                      <a:pt x="1289" y="1635"/>
                    </a:cubicBezTo>
                    <a:lnTo>
                      <a:pt x="1263" y="1656"/>
                    </a:lnTo>
                    <a:cubicBezTo>
                      <a:pt x="1310" y="1682"/>
                      <a:pt x="1331" y="1703"/>
                      <a:pt x="1373" y="1724"/>
                    </a:cubicBezTo>
                    <a:cubicBezTo>
                      <a:pt x="1394" y="1703"/>
                      <a:pt x="1394" y="1656"/>
                      <a:pt x="1394" y="1635"/>
                    </a:cubicBezTo>
                    <a:lnTo>
                      <a:pt x="1394" y="1551"/>
                    </a:lnTo>
                    <a:cubicBezTo>
                      <a:pt x="1373" y="1551"/>
                      <a:pt x="1352" y="1441"/>
                      <a:pt x="1331" y="1310"/>
                    </a:cubicBezTo>
                    <a:cubicBezTo>
                      <a:pt x="1289" y="1179"/>
                      <a:pt x="1242" y="1027"/>
                      <a:pt x="1200" y="938"/>
                    </a:cubicBezTo>
                    <a:cubicBezTo>
                      <a:pt x="1158" y="828"/>
                      <a:pt x="1048" y="718"/>
                      <a:pt x="938" y="587"/>
                    </a:cubicBezTo>
                    <a:cubicBezTo>
                      <a:pt x="828" y="477"/>
                      <a:pt x="697" y="325"/>
                      <a:pt x="634" y="215"/>
                    </a:cubicBezTo>
                    <a:cubicBezTo>
                      <a:pt x="545" y="64"/>
                      <a:pt x="435" y="1"/>
                      <a:pt x="3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5137896" y="1100342"/>
                <a:ext cx="899541" cy="770973"/>
              </a:xfrm>
              <a:custGeom>
                <a:avLst/>
                <a:gdLst/>
                <a:ahLst/>
                <a:cxnLst/>
                <a:rect l="l" t="t" r="r" b="b"/>
                <a:pathLst>
                  <a:path w="5059" h="4336" extrusionOk="0">
                    <a:moveTo>
                      <a:pt x="1964" y="1"/>
                    </a:moveTo>
                    <a:lnTo>
                      <a:pt x="1765" y="43"/>
                    </a:lnTo>
                    <a:cubicBezTo>
                      <a:pt x="1592" y="111"/>
                      <a:pt x="1330" y="221"/>
                      <a:pt x="1110" y="373"/>
                    </a:cubicBezTo>
                    <a:cubicBezTo>
                      <a:pt x="807" y="567"/>
                      <a:pt x="676" y="745"/>
                      <a:pt x="566" y="1006"/>
                    </a:cubicBezTo>
                    <a:cubicBezTo>
                      <a:pt x="498" y="1378"/>
                      <a:pt x="393" y="1682"/>
                      <a:pt x="236" y="2117"/>
                    </a:cubicBezTo>
                    <a:cubicBezTo>
                      <a:pt x="0" y="2792"/>
                      <a:pt x="152" y="3625"/>
                      <a:pt x="959" y="4060"/>
                    </a:cubicBezTo>
                    <a:cubicBezTo>
                      <a:pt x="1322" y="4246"/>
                      <a:pt x="1699" y="4336"/>
                      <a:pt x="2058" y="4336"/>
                    </a:cubicBezTo>
                    <a:cubicBezTo>
                      <a:pt x="2495" y="4336"/>
                      <a:pt x="2904" y="4203"/>
                      <a:pt x="3226" y="3950"/>
                    </a:cubicBezTo>
                    <a:cubicBezTo>
                      <a:pt x="3839" y="3494"/>
                      <a:pt x="4012" y="2949"/>
                      <a:pt x="4012" y="2949"/>
                    </a:cubicBezTo>
                    <a:cubicBezTo>
                      <a:pt x="4012" y="2949"/>
                      <a:pt x="4168" y="3094"/>
                      <a:pt x="4375" y="3094"/>
                    </a:cubicBezTo>
                    <a:cubicBezTo>
                      <a:pt x="4479" y="3094"/>
                      <a:pt x="4596" y="3058"/>
                      <a:pt x="4713" y="2949"/>
                    </a:cubicBezTo>
                    <a:cubicBezTo>
                      <a:pt x="5059" y="2599"/>
                      <a:pt x="4818" y="2138"/>
                      <a:pt x="4535" y="2075"/>
                    </a:cubicBezTo>
                    <a:cubicBezTo>
                      <a:pt x="4457" y="2056"/>
                      <a:pt x="4396" y="2049"/>
                      <a:pt x="4348" y="2049"/>
                    </a:cubicBezTo>
                    <a:cubicBezTo>
                      <a:pt x="4223" y="2049"/>
                      <a:pt x="4190" y="2096"/>
                      <a:pt x="4190" y="2096"/>
                    </a:cubicBezTo>
                    <a:cubicBezTo>
                      <a:pt x="4190" y="2096"/>
                      <a:pt x="4122" y="2269"/>
                      <a:pt x="3991" y="2316"/>
                    </a:cubicBezTo>
                    <a:cubicBezTo>
                      <a:pt x="3974" y="2324"/>
                      <a:pt x="3959" y="2327"/>
                      <a:pt x="3946" y="2327"/>
                    </a:cubicBezTo>
                    <a:cubicBezTo>
                      <a:pt x="3855" y="2327"/>
                      <a:pt x="3841" y="2143"/>
                      <a:pt x="3860" y="1855"/>
                    </a:cubicBezTo>
                    <a:cubicBezTo>
                      <a:pt x="3881" y="1509"/>
                      <a:pt x="3619" y="1247"/>
                      <a:pt x="2964" y="1027"/>
                    </a:cubicBezTo>
                    <a:cubicBezTo>
                      <a:pt x="2289" y="807"/>
                      <a:pt x="2027" y="483"/>
                      <a:pt x="2006" y="331"/>
                    </a:cubicBezTo>
                    <a:cubicBezTo>
                      <a:pt x="1985" y="174"/>
                      <a:pt x="1964" y="1"/>
                      <a:pt x="196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5145364" y="1093052"/>
                <a:ext cx="877315" cy="788932"/>
              </a:xfrm>
              <a:custGeom>
                <a:avLst/>
                <a:gdLst/>
                <a:ahLst/>
                <a:cxnLst/>
                <a:rect l="l" t="t" r="r" b="b"/>
                <a:pathLst>
                  <a:path w="4934" h="4437" extrusionOk="0">
                    <a:moveTo>
                      <a:pt x="1875" y="110"/>
                    </a:moveTo>
                    <a:cubicBezTo>
                      <a:pt x="1875" y="152"/>
                      <a:pt x="1875" y="262"/>
                      <a:pt x="1896" y="393"/>
                    </a:cubicBezTo>
                    <a:cubicBezTo>
                      <a:pt x="1922" y="477"/>
                      <a:pt x="2006" y="608"/>
                      <a:pt x="2158" y="739"/>
                    </a:cubicBezTo>
                    <a:cubicBezTo>
                      <a:pt x="2315" y="869"/>
                      <a:pt x="2550" y="1000"/>
                      <a:pt x="2901" y="1110"/>
                    </a:cubicBezTo>
                    <a:cubicBezTo>
                      <a:pt x="3231" y="1241"/>
                      <a:pt x="3446" y="1351"/>
                      <a:pt x="3577" y="1482"/>
                    </a:cubicBezTo>
                    <a:cubicBezTo>
                      <a:pt x="3729" y="1592"/>
                      <a:pt x="3776" y="1723"/>
                      <a:pt x="3755" y="1875"/>
                    </a:cubicBezTo>
                    <a:cubicBezTo>
                      <a:pt x="3755" y="2048"/>
                      <a:pt x="3755" y="2205"/>
                      <a:pt x="3776" y="2289"/>
                    </a:cubicBezTo>
                    <a:cubicBezTo>
                      <a:pt x="3776" y="2336"/>
                      <a:pt x="3797" y="2378"/>
                      <a:pt x="3839" y="2399"/>
                    </a:cubicBezTo>
                    <a:cubicBezTo>
                      <a:pt x="3866" y="2423"/>
                      <a:pt x="3892" y="2433"/>
                      <a:pt x="3917" y="2433"/>
                    </a:cubicBezTo>
                    <a:cubicBezTo>
                      <a:pt x="3935" y="2433"/>
                      <a:pt x="3952" y="2428"/>
                      <a:pt x="3970" y="2420"/>
                    </a:cubicBezTo>
                    <a:cubicBezTo>
                      <a:pt x="4121" y="2336"/>
                      <a:pt x="4190" y="2158"/>
                      <a:pt x="4190" y="2158"/>
                    </a:cubicBezTo>
                    <a:lnTo>
                      <a:pt x="4190" y="2179"/>
                    </a:lnTo>
                    <a:cubicBezTo>
                      <a:pt x="4190" y="2179"/>
                      <a:pt x="4211" y="2158"/>
                      <a:pt x="4231" y="2158"/>
                    </a:cubicBezTo>
                    <a:cubicBezTo>
                      <a:pt x="4240" y="2149"/>
                      <a:pt x="4260" y="2144"/>
                      <a:pt x="4291" y="2144"/>
                    </a:cubicBezTo>
                    <a:cubicBezTo>
                      <a:pt x="4333" y="2144"/>
                      <a:pt x="4396" y="2154"/>
                      <a:pt x="4472" y="2179"/>
                    </a:cubicBezTo>
                    <a:cubicBezTo>
                      <a:pt x="4603" y="2205"/>
                      <a:pt x="4713" y="2336"/>
                      <a:pt x="4755" y="2467"/>
                    </a:cubicBezTo>
                    <a:cubicBezTo>
                      <a:pt x="4823" y="2619"/>
                      <a:pt x="4802" y="2791"/>
                      <a:pt x="4624" y="2943"/>
                    </a:cubicBezTo>
                    <a:cubicBezTo>
                      <a:pt x="4525" y="3043"/>
                      <a:pt x="4425" y="3077"/>
                      <a:pt x="4337" y="3077"/>
                    </a:cubicBezTo>
                    <a:cubicBezTo>
                      <a:pt x="4291" y="3077"/>
                      <a:pt x="4248" y="3068"/>
                      <a:pt x="4211" y="3053"/>
                    </a:cubicBezTo>
                    <a:cubicBezTo>
                      <a:pt x="4080" y="3032"/>
                      <a:pt x="3991" y="2943"/>
                      <a:pt x="3991" y="2943"/>
                    </a:cubicBezTo>
                    <a:lnTo>
                      <a:pt x="3928" y="2880"/>
                    </a:lnTo>
                    <a:lnTo>
                      <a:pt x="3907" y="2964"/>
                    </a:lnTo>
                    <a:cubicBezTo>
                      <a:pt x="3907" y="2964"/>
                      <a:pt x="3755" y="3488"/>
                      <a:pt x="3163" y="3949"/>
                    </a:cubicBezTo>
                    <a:cubicBezTo>
                      <a:pt x="2844" y="4197"/>
                      <a:pt x="2452" y="4330"/>
                      <a:pt x="2032" y="4330"/>
                    </a:cubicBezTo>
                    <a:cubicBezTo>
                      <a:pt x="1679" y="4330"/>
                      <a:pt x="1305" y="4236"/>
                      <a:pt x="937" y="4038"/>
                    </a:cubicBezTo>
                    <a:cubicBezTo>
                      <a:pt x="545" y="3839"/>
                      <a:pt x="325" y="3535"/>
                      <a:pt x="220" y="3205"/>
                    </a:cubicBezTo>
                    <a:cubicBezTo>
                      <a:pt x="110" y="2880"/>
                      <a:pt x="131" y="2509"/>
                      <a:pt x="262" y="2179"/>
                    </a:cubicBezTo>
                    <a:cubicBezTo>
                      <a:pt x="414" y="1744"/>
                      <a:pt x="503" y="1440"/>
                      <a:pt x="566" y="1068"/>
                    </a:cubicBezTo>
                    <a:lnTo>
                      <a:pt x="587" y="1068"/>
                    </a:lnTo>
                    <a:cubicBezTo>
                      <a:pt x="697" y="807"/>
                      <a:pt x="807" y="655"/>
                      <a:pt x="1089" y="456"/>
                    </a:cubicBezTo>
                    <a:cubicBezTo>
                      <a:pt x="1309" y="304"/>
                      <a:pt x="1550" y="215"/>
                      <a:pt x="1744" y="131"/>
                    </a:cubicBezTo>
                    <a:lnTo>
                      <a:pt x="1875" y="110"/>
                    </a:lnTo>
                    <a:close/>
                    <a:moveTo>
                      <a:pt x="1896" y="0"/>
                    </a:moveTo>
                    <a:lnTo>
                      <a:pt x="1723" y="21"/>
                    </a:lnTo>
                    <a:lnTo>
                      <a:pt x="1702" y="21"/>
                    </a:lnTo>
                    <a:cubicBezTo>
                      <a:pt x="1529" y="110"/>
                      <a:pt x="1267" y="215"/>
                      <a:pt x="1026" y="372"/>
                    </a:cubicBezTo>
                    <a:cubicBezTo>
                      <a:pt x="717" y="566"/>
                      <a:pt x="587" y="765"/>
                      <a:pt x="482" y="1000"/>
                    </a:cubicBezTo>
                    <a:lnTo>
                      <a:pt x="482" y="1027"/>
                    </a:lnTo>
                    <a:cubicBezTo>
                      <a:pt x="414" y="1393"/>
                      <a:pt x="304" y="1702"/>
                      <a:pt x="152" y="2137"/>
                    </a:cubicBezTo>
                    <a:cubicBezTo>
                      <a:pt x="21" y="2488"/>
                      <a:pt x="0" y="2880"/>
                      <a:pt x="110" y="3226"/>
                    </a:cubicBezTo>
                    <a:cubicBezTo>
                      <a:pt x="220" y="3598"/>
                      <a:pt x="456" y="3928"/>
                      <a:pt x="896" y="4143"/>
                    </a:cubicBezTo>
                    <a:cubicBezTo>
                      <a:pt x="1270" y="4342"/>
                      <a:pt x="1655" y="4437"/>
                      <a:pt x="2023" y="4437"/>
                    </a:cubicBezTo>
                    <a:cubicBezTo>
                      <a:pt x="2466" y="4437"/>
                      <a:pt x="2885" y="4298"/>
                      <a:pt x="3231" y="4038"/>
                    </a:cubicBezTo>
                    <a:cubicBezTo>
                      <a:pt x="3797" y="3619"/>
                      <a:pt x="3949" y="3163"/>
                      <a:pt x="3991" y="3074"/>
                    </a:cubicBezTo>
                    <a:cubicBezTo>
                      <a:pt x="4017" y="3095"/>
                      <a:pt x="4059" y="3142"/>
                      <a:pt x="4169" y="3163"/>
                    </a:cubicBezTo>
                    <a:cubicBezTo>
                      <a:pt x="4219" y="3177"/>
                      <a:pt x="4273" y="3186"/>
                      <a:pt x="4331" y="3186"/>
                    </a:cubicBezTo>
                    <a:cubicBezTo>
                      <a:pt x="4449" y="3186"/>
                      <a:pt x="4580" y="3148"/>
                      <a:pt x="4713" y="3032"/>
                    </a:cubicBezTo>
                    <a:cubicBezTo>
                      <a:pt x="4907" y="2833"/>
                      <a:pt x="4933" y="2619"/>
                      <a:pt x="4865" y="2441"/>
                    </a:cubicBezTo>
                    <a:cubicBezTo>
                      <a:pt x="4823" y="2247"/>
                      <a:pt x="4671" y="2116"/>
                      <a:pt x="4493" y="2074"/>
                    </a:cubicBezTo>
                    <a:cubicBezTo>
                      <a:pt x="4415" y="2046"/>
                      <a:pt x="4344" y="2034"/>
                      <a:pt x="4286" y="2034"/>
                    </a:cubicBezTo>
                    <a:cubicBezTo>
                      <a:pt x="4247" y="2034"/>
                      <a:pt x="4215" y="2039"/>
                      <a:pt x="4190" y="2048"/>
                    </a:cubicBezTo>
                    <a:cubicBezTo>
                      <a:pt x="4169" y="2048"/>
                      <a:pt x="4148" y="2074"/>
                      <a:pt x="4121" y="2095"/>
                    </a:cubicBezTo>
                    <a:cubicBezTo>
                      <a:pt x="4101" y="2095"/>
                      <a:pt x="4101" y="2116"/>
                      <a:pt x="4101" y="2116"/>
                    </a:cubicBezTo>
                    <a:lnTo>
                      <a:pt x="4080" y="2116"/>
                    </a:lnTo>
                    <a:cubicBezTo>
                      <a:pt x="4080" y="2116"/>
                      <a:pt x="4038" y="2268"/>
                      <a:pt x="3928" y="2310"/>
                    </a:cubicBezTo>
                    <a:lnTo>
                      <a:pt x="3907" y="2310"/>
                    </a:lnTo>
                    <a:cubicBezTo>
                      <a:pt x="3907" y="2310"/>
                      <a:pt x="3886" y="2289"/>
                      <a:pt x="3886" y="2268"/>
                    </a:cubicBezTo>
                    <a:cubicBezTo>
                      <a:pt x="3860" y="2179"/>
                      <a:pt x="3860" y="2048"/>
                      <a:pt x="3860" y="1896"/>
                    </a:cubicBezTo>
                    <a:cubicBezTo>
                      <a:pt x="3886" y="1702"/>
                      <a:pt x="3818" y="1524"/>
                      <a:pt x="3666" y="1393"/>
                    </a:cubicBezTo>
                    <a:cubicBezTo>
                      <a:pt x="3514" y="1241"/>
                      <a:pt x="3273" y="1131"/>
                      <a:pt x="2922" y="1027"/>
                    </a:cubicBezTo>
                    <a:cubicBezTo>
                      <a:pt x="2598" y="896"/>
                      <a:pt x="2378" y="765"/>
                      <a:pt x="2226" y="655"/>
                    </a:cubicBezTo>
                    <a:cubicBezTo>
                      <a:pt x="2095" y="524"/>
                      <a:pt x="2027" y="414"/>
                      <a:pt x="2027" y="372"/>
                    </a:cubicBezTo>
                    <a:cubicBezTo>
                      <a:pt x="1985" y="215"/>
                      <a:pt x="1964" y="42"/>
                      <a:pt x="1964" y="42"/>
                    </a:cubicBezTo>
                    <a:lnTo>
                      <a:pt x="1922" y="110"/>
                    </a:lnTo>
                    <a:lnTo>
                      <a:pt x="189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5874381" y="1519437"/>
                <a:ext cx="82148" cy="85881"/>
              </a:xfrm>
              <a:custGeom>
                <a:avLst/>
                <a:gdLst/>
                <a:ahLst/>
                <a:cxnLst/>
                <a:rect l="l" t="t" r="r" b="b"/>
                <a:pathLst>
                  <a:path w="462" h="483" extrusionOk="0">
                    <a:moveTo>
                      <a:pt x="241" y="1"/>
                    </a:moveTo>
                    <a:cubicBezTo>
                      <a:pt x="111" y="1"/>
                      <a:pt x="1" y="111"/>
                      <a:pt x="1" y="242"/>
                    </a:cubicBezTo>
                    <a:cubicBezTo>
                      <a:pt x="1" y="372"/>
                      <a:pt x="111" y="482"/>
                      <a:pt x="241" y="482"/>
                    </a:cubicBezTo>
                    <a:cubicBezTo>
                      <a:pt x="372" y="482"/>
                      <a:pt x="461" y="372"/>
                      <a:pt x="461" y="242"/>
                    </a:cubicBezTo>
                    <a:cubicBezTo>
                      <a:pt x="461" y="111"/>
                      <a:pt x="372" y="1"/>
                      <a:pt x="241" y="1"/>
                    </a:cubicBezTo>
                    <a:close/>
                  </a:path>
                </a:pathLst>
              </a:custGeom>
              <a:solidFill>
                <a:srgbClr val="FF9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5242092" y="1294153"/>
                <a:ext cx="89616" cy="148647"/>
              </a:xfrm>
              <a:custGeom>
                <a:avLst/>
                <a:gdLst/>
                <a:ahLst/>
                <a:cxnLst/>
                <a:rect l="l" t="t" r="r" b="b"/>
                <a:pathLst>
                  <a:path w="504" h="836" extrusionOk="0">
                    <a:moveTo>
                      <a:pt x="1" y="0"/>
                    </a:moveTo>
                    <a:cubicBezTo>
                      <a:pt x="1" y="0"/>
                      <a:pt x="1" y="157"/>
                      <a:pt x="43" y="241"/>
                    </a:cubicBezTo>
                    <a:cubicBezTo>
                      <a:pt x="90" y="288"/>
                      <a:pt x="132" y="309"/>
                      <a:pt x="173" y="330"/>
                    </a:cubicBezTo>
                    <a:cubicBezTo>
                      <a:pt x="153" y="372"/>
                      <a:pt x="132" y="419"/>
                      <a:pt x="111" y="482"/>
                    </a:cubicBezTo>
                    <a:cubicBezTo>
                      <a:pt x="69" y="655"/>
                      <a:pt x="132" y="812"/>
                      <a:pt x="221" y="833"/>
                    </a:cubicBezTo>
                    <a:cubicBezTo>
                      <a:pt x="227" y="835"/>
                      <a:pt x="235" y="835"/>
                      <a:pt x="242" y="835"/>
                    </a:cubicBezTo>
                    <a:cubicBezTo>
                      <a:pt x="322" y="835"/>
                      <a:pt x="418" y="730"/>
                      <a:pt x="462" y="571"/>
                    </a:cubicBezTo>
                    <a:cubicBezTo>
                      <a:pt x="503" y="419"/>
                      <a:pt x="462" y="262"/>
                      <a:pt x="393" y="220"/>
                    </a:cubicBezTo>
                    <a:cubicBezTo>
                      <a:pt x="341" y="178"/>
                      <a:pt x="309" y="171"/>
                      <a:pt x="278" y="171"/>
                    </a:cubicBezTo>
                    <a:cubicBezTo>
                      <a:pt x="263" y="171"/>
                      <a:pt x="248" y="173"/>
                      <a:pt x="232" y="173"/>
                    </a:cubicBezTo>
                    <a:cubicBezTo>
                      <a:pt x="210" y="173"/>
                      <a:pt x="185" y="170"/>
                      <a:pt x="153" y="157"/>
                    </a:cubicBezTo>
                    <a:cubicBezTo>
                      <a:pt x="43" y="110"/>
                      <a:pt x="1" y="0"/>
                      <a:pt x="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5560548" y="1394793"/>
                <a:ext cx="127845" cy="121443"/>
              </a:xfrm>
              <a:custGeom>
                <a:avLst/>
                <a:gdLst/>
                <a:ahLst/>
                <a:cxnLst/>
                <a:rect l="l" t="t" r="r" b="b"/>
                <a:pathLst>
                  <a:path w="719" h="683" extrusionOk="0">
                    <a:moveTo>
                      <a:pt x="318" y="1"/>
                    </a:moveTo>
                    <a:cubicBezTo>
                      <a:pt x="302" y="1"/>
                      <a:pt x="284" y="2"/>
                      <a:pt x="263" y="5"/>
                    </a:cubicBezTo>
                    <a:lnTo>
                      <a:pt x="263" y="26"/>
                    </a:lnTo>
                    <a:cubicBezTo>
                      <a:pt x="153" y="26"/>
                      <a:pt x="64" y="157"/>
                      <a:pt x="43" y="309"/>
                    </a:cubicBezTo>
                    <a:cubicBezTo>
                      <a:pt x="1" y="482"/>
                      <a:pt x="43" y="660"/>
                      <a:pt x="153" y="681"/>
                    </a:cubicBezTo>
                    <a:cubicBezTo>
                      <a:pt x="159" y="682"/>
                      <a:pt x="165" y="683"/>
                      <a:pt x="172" y="683"/>
                    </a:cubicBezTo>
                    <a:cubicBezTo>
                      <a:pt x="260" y="683"/>
                      <a:pt x="375" y="558"/>
                      <a:pt x="414" y="398"/>
                    </a:cubicBezTo>
                    <a:lnTo>
                      <a:pt x="414" y="220"/>
                    </a:lnTo>
                    <a:cubicBezTo>
                      <a:pt x="477" y="220"/>
                      <a:pt x="524" y="220"/>
                      <a:pt x="587" y="178"/>
                    </a:cubicBezTo>
                    <a:cubicBezTo>
                      <a:pt x="655" y="136"/>
                      <a:pt x="718" y="5"/>
                      <a:pt x="718" y="5"/>
                    </a:cubicBezTo>
                    <a:lnTo>
                      <a:pt x="718" y="5"/>
                    </a:lnTo>
                    <a:cubicBezTo>
                      <a:pt x="718" y="5"/>
                      <a:pt x="672" y="51"/>
                      <a:pt x="576" y="51"/>
                    </a:cubicBezTo>
                    <a:cubicBezTo>
                      <a:pt x="560" y="51"/>
                      <a:pt x="543" y="50"/>
                      <a:pt x="524" y="47"/>
                    </a:cubicBezTo>
                    <a:cubicBezTo>
                      <a:pt x="412" y="47"/>
                      <a:pt x="412" y="1"/>
                      <a:pt x="31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5338998" y="1457026"/>
                <a:ext cx="62589" cy="93349"/>
              </a:xfrm>
              <a:custGeom>
                <a:avLst/>
                <a:gdLst/>
                <a:ahLst/>
                <a:cxnLst/>
                <a:rect l="l" t="t" r="r" b="b"/>
                <a:pathLst>
                  <a:path w="352" h="525" extrusionOk="0">
                    <a:moveTo>
                      <a:pt x="283" y="1"/>
                    </a:moveTo>
                    <a:cubicBezTo>
                      <a:pt x="220" y="1"/>
                      <a:pt x="152" y="27"/>
                      <a:pt x="110" y="48"/>
                    </a:cubicBezTo>
                    <a:cubicBezTo>
                      <a:pt x="68" y="69"/>
                      <a:pt x="47" y="111"/>
                      <a:pt x="21" y="132"/>
                    </a:cubicBezTo>
                    <a:cubicBezTo>
                      <a:pt x="0" y="221"/>
                      <a:pt x="21" y="310"/>
                      <a:pt x="47" y="373"/>
                    </a:cubicBezTo>
                    <a:cubicBezTo>
                      <a:pt x="68" y="441"/>
                      <a:pt x="110" y="462"/>
                      <a:pt x="131" y="483"/>
                    </a:cubicBezTo>
                    <a:cubicBezTo>
                      <a:pt x="178" y="503"/>
                      <a:pt x="199" y="524"/>
                      <a:pt x="199" y="524"/>
                    </a:cubicBezTo>
                    <a:cubicBezTo>
                      <a:pt x="241" y="524"/>
                      <a:pt x="262" y="503"/>
                      <a:pt x="262" y="483"/>
                    </a:cubicBezTo>
                    <a:cubicBezTo>
                      <a:pt x="283" y="441"/>
                      <a:pt x="262" y="420"/>
                      <a:pt x="220" y="420"/>
                    </a:cubicBezTo>
                    <a:lnTo>
                      <a:pt x="199" y="394"/>
                    </a:lnTo>
                    <a:cubicBezTo>
                      <a:pt x="199" y="394"/>
                      <a:pt x="178" y="373"/>
                      <a:pt x="152" y="331"/>
                    </a:cubicBezTo>
                    <a:cubicBezTo>
                      <a:pt x="131" y="289"/>
                      <a:pt x="131" y="221"/>
                      <a:pt x="131" y="179"/>
                    </a:cubicBezTo>
                    <a:cubicBezTo>
                      <a:pt x="152" y="158"/>
                      <a:pt x="152" y="158"/>
                      <a:pt x="178" y="132"/>
                    </a:cubicBezTo>
                    <a:cubicBezTo>
                      <a:pt x="199" y="132"/>
                      <a:pt x="220" y="111"/>
                      <a:pt x="283" y="111"/>
                    </a:cubicBezTo>
                    <a:cubicBezTo>
                      <a:pt x="309" y="111"/>
                      <a:pt x="351" y="90"/>
                      <a:pt x="351" y="69"/>
                    </a:cubicBezTo>
                    <a:cubicBezTo>
                      <a:pt x="351" y="27"/>
                      <a:pt x="330" y="1"/>
                      <a:pt x="2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5292412" y="1561400"/>
                <a:ext cx="212483" cy="139757"/>
              </a:xfrm>
              <a:custGeom>
                <a:avLst/>
                <a:gdLst/>
                <a:ahLst/>
                <a:cxnLst/>
                <a:rect l="l" t="t" r="r" b="b"/>
                <a:pathLst>
                  <a:path w="1195" h="786" extrusionOk="0">
                    <a:moveTo>
                      <a:pt x="211" y="0"/>
                    </a:moveTo>
                    <a:cubicBezTo>
                      <a:pt x="207" y="0"/>
                      <a:pt x="203" y="2"/>
                      <a:pt x="199" y="6"/>
                    </a:cubicBezTo>
                    <a:cubicBezTo>
                      <a:pt x="198" y="4"/>
                      <a:pt x="195" y="3"/>
                      <a:pt x="193" y="3"/>
                    </a:cubicBezTo>
                    <a:cubicBezTo>
                      <a:pt x="164" y="3"/>
                      <a:pt x="90" y="95"/>
                      <a:pt x="90" y="95"/>
                    </a:cubicBezTo>
                    <a:cubicBezTo>
                      <a:pt x="0" y="309"/>
                      <a:pt x="131" y="702"/>
                      <a:pt x="524" y="770"/>
                    </a:cubicBezTo>
                    <a:cubicBezTo>
                      <a:pt x="570" y="781"/>
                      <a:pt x="614" y="785"/>
                      <a:pt x="655" y="785"/>
                    </a:cubicBezTo>
                    <a:cubicBezTo>
                      <a:pt x="943" y="785"/>
                      <a:pt x="1103" y="550"/>
                      <a:pt x="1158" y="398"/>
                    </a:cubicBezTo>
                    <a:cubicBezTo>
                      <a:pt x="1195" y="246"/>
                      <a:pt x="1117" y="175"/>
                      <a:pt x="990" y="175"/>
                    </a:cubicBezTo>
                    <a:cubicBezTo>
                      <a:pt x="974" y="175"/>
                      <a:pt x="956" y="176"/>
                      <a:pt x="938" y="178"/>
                    </a:cubicBezTo>
                    <a:cubicBezTo>
                      <a:pt x="887" y="178"/>
                      <a:pt x="837" y="181"/>
                      <a:pt x="784" y="181"/>
                    </a:cubicBezTo>
                    <a:cubicBezTo>
                      <a:pt x="680" y="181"/>
                      <a:pt x="570" y="171"/>
                      <a:pt x="440" y="115"/>
                    </a:cubicBezTo>
                    <a:cubicBezTo>
                      <a:pt x="275" y="42"/>
                      <a:pt x="233" y="0"/>
                      <a:pt x="211"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5288678" y="1550198"/>
                <a:ext cx="225463" cy="162160"/>
              </a:xfrm>
              <a:custGeom>
                <a:avLst/>
                <a:gdLst/>
                <a:ahLst/>
                <a:cxnLst/>
                <a:rect l="l" t="t" r="r" b="b"/>
                <a:pathLst>
                  <a:path w="1268" h="912" extrusionOk="0">
                    <a:moveTo>
                      <a:pt x="220" y="110"/>
                    </a:moveTo>
                    <a:cubicBezTo>
                      <a:pt x="241" y="110"/>
                      <a:pt x="241" y="131"/>
                      <a:pt x="262" y="131"/>
                    </a:cubicBezTo>
                    <a:cubicBezTo>
                      <a:pt x="283" y="158"/>
                      <a:pt x="351" y="178"/>
                      <a:pt x="435" y="220"/>
                    </a:cubicBezTo>
                    <a:cubicBezTo>
                      <a:pt x="569" y="280"/>
                      <a:pt x="691" y="300"/>
                      <a:pt x="803" y="300"/>
                    </a:cubicBezTo>
                    <a:cubicBezTo>
                      <a:pt x="857" y="300"/>
                      <a:pt x="909" y="295"/>
                      <a:pt x="959" y="288"/>
                    </a:cubicBezTo>
                    <a:cubicBezTo>
                      <a:pt x="1027" y="288"/>
                      <a:pt x="1090" y="309"/>
                      <a:pt x="1116" y="330"/>
                    </a:cubicBezTo>
                    <a:cubicBezTo>
                      <a:pt x="1137" y="330"/>
                      <a:pt x="1137" y="372"/>
                      <a:pt x="1116" y="440"/>
                    </a:cubicBezTo>
                    <a:cubicBezTo>
                      <a:pt x="1090" y="524"/>
                      <a:pt x="1027" y="613"/>
                      <a:pt x="938" y="702"/>
                    </a:cubicBezTo>
                    <a:cubicBezTo>
                      <a:pt x="870" y="753"/>
                      <a:pt x="772" y="793"/>
                      <a:pt x="643" y="793"/>
                    </a:cubicBezTo>
                    <a:cubicBezTo>
                      <a:pt x="612" y="793"/>
                      <a:pt x="580" y="791"/>
                      <a:pt x="545" y="786"/>
                    </a:cubicBezTo>
                    <a:cubicBezTo>
                      <a:pt x="372" y="744"/>
                      <a:pt x="262" y="655"/>
                      <a:pt x="200" y="524"/>
                    </a:cubicBezTo>
                    <a:cubicBezTo>
                      <a:pt x="131" y="419"/>
                      <a:pt x="131" y="262"/>
                      <a:pt x="173" y="199"/>
                    </a:cubicBezTo>
                    <a:cubicBezTo>
                      <a:pt x="173" y="178"/>
                      <a:pt x="200" y="158"/>
                      <a:pt x="200" y="131"/>
                    </a:cubicBezTo>
                    <a:cubicBezTo>
                      <a:pt x="220" y="131"/>
                      <a:pt x="220" y="131"/>
                      <a:pt x="220" y="110"/>
                    </a:cubicBezTo>
                    <a:close/>
                    <a:moveTo>
                      <a:pt x="200" y="0"/>
                    </a:moveTo>
                    <a:cubicBezTo>
                      <a:pt x="173" y="0"/>
                      <a:pt x="173" y="27"/>
                      <a:pt x="152" y="27"/>
                    </a:cubicBezTo>
                    <a:cubicBezTo>
                      <a:pt x="131" y="48"/>
                      <a:pt x="131" y="48"/>
                      <a:pt x="111" y="69"/>
                    </a:cubicBezTo>
                    <a:cubicBezTo>
                      <a:pt x="90" y="110"/>
                      <a:pt x="69" y="131"/>
                      <a:pt x="69" y="131"/>
                    </a:cubicBezTo>
                    <a:cubicBezTo>
                      <a:pt x="1" y="262"/>
                      <a:pt x="21" y="440"/>
                      <a:pt x="90" y="571"/>
                    </a:cubicBezTo>
                    <a:cubicBezTo>
                      <a:pt x="173" y="723"/>
                      <a:pt x="330" y="854"/>
                      <a:pt x="524" y="896"/>
                    </a:cubicBezTo>
                    <a:cubicBezTo>
                      <a:pt x="574" y="907"/>
                      <a:pt x="620" y="911"/>
                      <a:pt x="663" y="911"/>
                    </a:cubicBezTo>
                    <a:cubicBezTo>
                      <a:pt x="810" y="911"/>
                      <a:pt x="921" y="855"/>
                      <a:pt x="1006" y="786"/>
                    </a:cubicBezTo>
                    <a:cubicBezTo>
                      <a:pt x="1137" y="702"/>
                      <a:pt x="1200" y="571"/>
                      <a:pt x="1221" y="482"/>
                    </a:cubicBezTo>
                    <a:cubicBezTo>
                      <a:pt x="1268" y="372"/>
                      <a:pt x="1247" y="288"/>
                      <a:pt x="1179" y="241"/>
                    </a:cubicBezTo>
                    <a:cubicBezTo>
                      <a:pt x="1116" y="178"/>
                      <a:pt x="1048" y="178"/>
                      <a:pt x="959" y="178"/>
                    </a:cubicBezTo>
                    <a:cubicBezTo>
                      <a:pt x="909" y="185"/>
                      <a:pt x="860" y="190"/>
                      <a:pt x="809" y="190"/>
                    </a:cubicBezTo>
                    <a:cubicBezTo>
                      <a:pt x="706" y="190"/>
                      <a:pt x="599" y="170"/>
                      <a:pt x="482" y="110"/>
                    </a:cubicBezTo>
                    <a:cubicBezTo>
                      <a:pt x="393" y="69"/>
                      <a:pt x="351" y="48"/>
                      <a:pt x="304" y="27"/>
                    </a:cubicBezTo>
                    <a:cubicBezTo>
                      <a:pt x="283" y="27"/>
                      <a:pt x="283" y="27"/>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5319439" y="1561400"/>
                <a:ext cx="171409" cy="60099"/>
              </a:xfrm>
              <a:custGeom>
                <a:avLst/>
                <a:gdLst/>
                <a:ahLst/>
                <a:cxnLst/>
                <a:rect l="l" t="t" r="r" b="b"/>
                <a:pathLst>
                  <a:path w="964" h="338" extrusionOk="0">
                    <a:moveTo>
                      <a:pt x="59" y="0"/>
                    </a:moveTo>
                    <a:cubicBezTo>
                      <a:pt x="55" y="0"/>
                      <a:pt x="51" y="2"/>
                      <a:pt x="47" y="6"/>
                    </a:cubicBezTo>
                    <a:cubicBezTo>
                      <a:pt x="47" y="6"/>
                      <a:pt x="0" y="115"/>
                      <a:pt x="47" y="178"/>
                    </a:cubicBezTo>
                    <a:cubicBezTo>
                      <a:pt x="89" y="225"/>
                      <a:pt x="419" y="309"/>
                      <a:pt x="655" y="330"/>
                    </a:cubicBezTo>
                    <a:cubicBezTo>
                      <a:pt x="699" y="335"/>
                      <a:pt x="736" y="337"/>
                      <a:pt x="768" y="337"/>
                    </a:cubicBezTo>
                    <a:cubicBezTo>
                      <a:pt x="912" y="337"/>
                      <a:pt x="947" y="289"/>
                      <a:pt x="964" y="199"/>
                    </a:cubicBezTo>
                    <a:cubicBezTo>
                      <a:pt x="931" y="184"/>
                      <a:pt x="889" y="170"/>
                      <a:pt x="844" y="170"/>
                    </a:cubicBezTo>
                    <a:cubicBezTo>
                      <a:pt x="825" y="170"/>
                      <a:pt x="806" y="172"/>
                      <a:pt x="786" y="178"/>
                    </a:cubicBezTo>
                    <a:cubicBezTo>
                      <a:pt x="735" y="178"/>
                      <a:pt x="685" y="181"/>
                      <a:pt x="632" y="181"/>
                    </a:cubicBezTo>
                    <a:cubicBezTo>
                      <a:pt x="528" y="181"/>
                      <a:pt x="418" y="171"/>
                      <a:pt x="288" y="115"/>
                    </a:cubicBezTo>
                    <a:cubicBezTo>
                      <a:pt x="123" y="42"/>
                      <a:pt x="81"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5311971" y="1550198"/>
                <a:ext cx="190079" cy="80902"/>
              </a:xfrm>
              <a:custGeom>
                <a:avLst/>
                <a:gdLst/>
                <a:ahLst/>
                <a:cxnLst/>
                <a:rect l="l" t="t" r="r" b="b"/>
                <a:pathLst>
                  <a:path w="1069" h="455" extrusionOk="0">
                    <a:moveTo>
                      <a:pt x="131" y="131"/>
                    </a:moveTo>
                    <a:cubicBezTo>
                      <a:pt x="152" y="158"/>
                      <a:pt x="220" y="178"/>
                      <a:pt x="304" y="220"/>
                    </a:cubicBezTo>
                    <a:cubicBezTo>
                      <a:pt x="438" y="280"/>
                      <a:pt x="560" y="300"/>
                      <a:pt x="672" y="300"/>
                    </a:cubicBezTo>
                    <a:cubicBezTo>
                      <a:pt x="726" y="300"/>
                      <a:pt x="778" y="295"/>
                      <a:pt x="828" y="288"/>
                    </a:cubicBezTo>
                    <a:cubicBezTo>
                      <a:pt x="875" y="288"/>
                      <a:pt x="896" y="309"/>
                      <a:pt x="917" y="309"/>
                    </a:cubicBezTo>
                    <a:lnTo>
                      <a:pt x="917" y="330"/>
                    </a:lnTo>
                    <a:cubicBezTo>
                      <a:pt x="903" y="330"/>
                      <a:pt x="868" y="340"/>
                      <a:pt x="815" y="340"/>
                    </a:cubicBezTo>
                    <a:cubicBezTo>
                      <a:pt x="789" y="340"/>
                      <a:pt x="758" y="337"/>
                      <a:pt x="723" y="330"/>
                    </a:cubicBezTo>
                    <a:cubicBezTo>
                      <a:pt x="592" y="330"/>
                      <a:pt x="461" y="288"/>
                      <a:pt x="330" y="262"/>
                    </a:cubicBezTo>
                    <a:cubicBezTo>
                      <a:pt x="283" y="241"/>
                      <a:pt x="220" y="241"/>
                      <a:pt x="199" y="220"/>
                    </a:cubicBezTo>
                    <a:cubicBezTo>
                      <a:pt x="166" y="206"/>
                      <a:pt x="146" y="191"/>
                      <a:pt x="137" y="191"/>
                    </a:cubicBezTo>
                    <a:cubicBezTo>
                      <a:pt x="133" y="191"/>
                      <a:pt x="131" y="193"/>
                      <a:pt x="131" y="199"/>
                    </a:cubicBezTo>
                    <a:lnTo>
                      <a:pt x="131" y="131"/>
                    </a:lnTo>
                    <a:close/>
                    <a:moveTo>
                      <a:pt x="89" y="0"/>
                    </a:moveTo>
                    <a:lnTo>
                      <a:pt x="89" y="110"/>
                    </a:lnTo>
                    <a:lnTo>
                      <a:pt x="42" y="48"/>
                    </a:lnTo>
                    <a:cubicBezTo>
                      <a:pt x="42" y="48"/>
                      <a:pt x="21" y="69"/>
                      <a:pt x="21" y="110"/>
                    </a:cubicBezTo>
                    <a:cubicBezTo>
                      <a:pt x="0" y="158"/>
                      <a:pt x="0" y="220"/>
                      <a:pt x="42" y="262"/>
                    </a:cubicBezTo>
                    <a:cubicBezTo>
                      <a:pt x="69" y="309"/>
                      <a:pt x="110" y="309"/>
                      <a:pt x="152" y="330"/>
                    </a:cubicBezTo>
                    <a:cubicBezTo>
                      <a:pt x="199" y="351"/>
                      <a:pt x="241" y="351"/>
                      <a:pt x="304" y="372"/>
                    </a:cubicBezTo>
                    <a:cubicBezTo>
                      <a:pt x="435" y="419"/>
                      <a:pt x="566" y="440"/>
                      <a:pt x="697" y="440"/>
                    </a:cubicBezTo>
                    <a:cubicBezTo>
                      <a:pt x="751" y="449"/>
                      <a:pt x="795" y="454"/>
                      <a:pt x="831" y="454"/>
                    </a:cubicBezTo>
                    <a:cubicBezTo>
                      <a:pt x="883" y="454"/>
                      <a:pt x="922" y="444"/>
                      <a:pt x="959" y="419"/>
                    </a:cubicBezTo>
                    <a:cubicBezTo>
                      <a:pt x="1027" y="393"/>
                      <a:pt x="1048" y="330"/>
                      <a:pt x="1069" y="288"/>
                    </a:cubicBezTo>
                    <a:lnTo>
                      <a:pt x="1069" y="241"/>
                    </a:lnTo>
                    <a:lnTo>
                      <a:pt x="1048" y="220"/>
                    </a:lnTo>
                    <a:cubicBezTo>
                      <a:pt x="985" y="178"/>
                      <a:pt x="917" y="178"/>
                      <a:pt x="828" y="178"/>
                    </a:cubicBezTo>
                    <a:cubicBezTo>
                      <a:pt x="778" y="185"/>
                      <a:pt x="729" y="190"/>
                      <a:pt x="678" y="190"/>
                    </a:cubicBezTo>
                    <a:cubicBezTo>
                      <a:pt x="575" y="190"/>
                      <a:pt x="468" y="170"/>
                      <a:pt x="351" y="110"/>
                    </a:cubicBezTo>
                    <a:cubicBezTo>
                      <a:pt x="262" y="69"/>
                      <a:pt x="199" y="48"/>
                      <a:pt x="173" y="27"/>
                    </a:cubicBezTo>
                    <a:lnTo>
                      <a:pt x="152" y="27"/>
                    </a:lnTo>
                    <a:lnTo>
                      <a:pt x="1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5319439" y="1630745"/>
                <a:ext cx="151850" cy="70056"/>
              </a:xfrm>
              <a:custGeom>
                <a:avLst/>
                <a:gdLst/>
                <a:ahLst/>
                <a:cxnLst/>
                <a:rect l="l" t="t" r="r" b="b"/>
                <a:pathLst>
                  <a:path w="854" h="394" extrusionOk="0">
                    <a:moveTo>
                      <a:pt x="340" y="0"/>
                    </a:moveTo>
                    <a:cubicBezTo>
                      <a:pt x="307" y="0"/>
                      <a:pt x="274" y="3"/>
                      <a:pt x="241" y="8"/>
                    </a:cubicBezTo>
                    <a:cubicBezTo>
                      <a:pt x="157" y="29"/>
                      <a:pt x="68" y="71"/>
                      <a:pt x="0" y="139"/>
                    </a:cubicBezTo>
                    <a:cubicBezTo>
                      <a:pt x="68" y="249"/>
                      <a:pt x="199" y="359"/>
                      <a:pt x="372" y="380"/>
                    </a:cubicBezTo>
                    <a:cubicBezTo>
                      <a:pt x="419" y="389"/>
                      <a:pt x="463" y="393"/>
                      <a:pt x="503" y="393"/>
                    </a:cubicBezTo>
                    <a:cubicBezTo>
                      <a:pt x="655" y="393"/>
                      <a:pt x="767" y="336"/>
                      <a:pt x="854" y="249"/>
                    </a:cubicBezTo>
                    <a:cubicBezTo>
                      <a:pt x="812" y="181"/>
                      <a:pt x="744" y="118"/>
                      <a:pt x="655" y="71"/>
                    </a:cubicBezTo>
                    <a:cubicBezTo>
                      <a:pt x="541" y="24"/>
                      <a:pt x="439" y="0"/>
                      <a:pt x="340" y="0"/>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5308237" y="1618654"/>
                <a:ext cx="174254" cy="93171"/>
              </a:xfrm>
              <a:custGeom>
                <a:avLst/>
                <a:gdLst/>
                <a:ahLst/>
                <a:cxnLst/>
                <a:rect l="l" t="t" r="r" b="b"/>
                <a:pathLst>
                  <a:path w="980" h="524" extrusionOk="0">
                    <a:moveTo>
                      <a:pt x="325" y="118"/>
                    </a:moveTo>
                    <a:cubicBezTo>
                      <a:pt x="435" y="118"/>
                      <a:pt x="566" y="118"/>
                      <a:pt x="697" y="186"/>
                    </a:cubicBezTo>
                    <a:cubicBezTo>
                      <a:pt x="744" y="207"/>
                      <a:pt x="786" y="249"/>
                      <a:pt x="807" y="296"/>
                    </a:cubicBezTo>
                    <a:cubicBezTo>
                      <a:pt x="731" y="350"/>
                      <a:pt x="644" y="407"/>
                      <a:pt x="511" y="407"/>
                    </a:cubicBezTo>
                    <a:cubicBezTo>
                      <a:pt x="487" y="407"/>
                      <a:pt x="462" y="405"/>
                      <a:pt x="435" y="401"/>
                    </a:cubicBezTo>
                    <a:cubicBezTo>
                      <a:pt x="304" y="380"/>
                      <a:pt x="241" y="296"/>
                      <a:pt x="173" y="207"/>
                    </a:cubicBezTo>
                    <a:cubicBezTo>
                      <a:pt x="220" y="186"/>
                      <a:pt x="262" y="139"/>
                      <a:pt x="325" y="118"/>
                    </a:cubicBezTo>
                    <a:close/>
                    <a:moveTo>
                      <a:pt x="405" y="0"/>
                    </a:moveTo>
                    <a:cubicBezTo>
                      <a:pt x="370" y="0"/>
                      <a:pt x="336" y="3"/>
                      <a:pt x="304" y="8"/>
                    </a:cubicBezTo>
                    <a:cubicBezTo>
                      <a:pt x="194" y="34"/>
                      <a:pt x="90" y="97"/>
                      <a:pt x="21" y="165"/>
                    </a:cubicBezTo>
                    <a:lnTo>
                      <a:pt x="1" y="207"/>
                    </a:lnTo>
                    <a:lnTo>
                      <a:pt x="21" y="228"/>
                    </a:lnTo>
                    <a:cubicBezTo>
                      <a:pt x="90" y="359"/>
                      <a:pt x="241" y="469"/>
                      <a:pt x="414" y="511"/>
                    </a:cubicBezTo>
                    <a:cubicBezTo>
                      <a:pt x="460" y="520"/>
                      <a:pt x="503" y="524"/>
                      <a:pt x="545" y="524"/>
                    </a:cubicBezTo>
                    <a:cubicBezTo>
                      <a:pt x="725" y="524"/>
                      <a:pt x="870" y="448"/>
                      <a:pt x="959" y="359"/>
                    </a:cubicBezTo>
                    <a:lnTo>
                      <a:pt x="980" y="317"/>
                    </a:lnTo>
                    <a:lnTo>
                      <a:pt x="959" y="270"/>
                    </a:lnTo>
                    <a:cubicBezTo>
                      <a:pt x="917" y="207"/>
                      <a:pt x="849" y="118"/>
                      <a:pt x="744" y="76"/>
                    </a:cubicBezTo>
                    <a:cubicBezTo>
                      <a:pt x="626" y="25"/>
                      <a:pt x="510" y="0"/>
                      <a:pt x="4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5249560" y="1196536"/>
                <a:ext cx="175321" cy="92993"/>
              </a:xfrm>
              <a:custGeom>
                <a:avLst/>
                <a:gdLst/>
                <a:ahLst/>
                <a:cxnLst/>
                <a:rect l="l" t="t" r="r" b="b"/>
                <a:pathLst>
                  <a:path w="986" h="523" extrusionOk="0">
                    <a:moveTo>
                      <a:pt x="425" y="1"/>
                    </a:moveTo>
                    <a:cubicBezTo>
                      <a:pt x="406" y="1"/>
                      <a:pt x="388" y="2"/>
                      <a:pt x="372" y="5"/>
                    </a:cubicBezTo>
                    <a:cubicBezTo>
                      <a:pt x="221" y="26"/>
                      <a:pt x="179" y="52"/>
                      <a:pt x="111" y="136"/>
                    </a:cubicBezTo>
                    <a:cubicBezTo>
                      <a:pt x="69" y="225"/>
                      <a:pt x="1" y="335"/>
                      <a:pt x="69" y="356"/>
                    </a:cubicBezTo>
                    <a:cubicBezTo>
                      <a:pt x="127" y="332"/>
                      <a:pt x="190" y="322"/>
                      <a:pt x="253" y="322"/>
                    </a:cubicBezTo>
                    <a:cubicBezTo>
                      <a:pt x="424" y="322"/>
                      <a:pt x="588" y="395"/>
                      <a:pt x="634" y="445"/>
                    </a:cubicBezTo>
                    <a:cubicBezTo>
                      <a:pt x="688" y="495"/>
                      <a:pt x="725" y="523"/>
                      <a:pt x="756" y="523"/>
                    </a:cubicBezTo>
                    <a:cubicBezTo>
                      <a:pt x="776" y="523"/>
                      <a:pt x="794" y="511"/>
                      <a:pt x="812" y="486"/>
                    </a:cubicBezTo>
                    <a:cubicBezTo>
                      <a:pt x="854" y="445"/>
                      <a:pt x="985" y="335"/>
                      <a:pt x="875" y="183"/>
                    </a:cubicBezTo>
                    <a:cubicBezTo>
                      <a:pt x="797" y="67"/>
                      <a:pt x="568" y="1"/>
                      <a:pt x="425"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5245826" y="1188357"/>
                <a:ext cx="179055" cy="112019"/>
              </a:xfrm>
              <a:custGeom>
                <a:avLst/>
                <a:gdLst/>
                <a:ahLst/>
                <a:cxnLst/>
                <a:rect l="l" t="t" r="r" b="b"/>
                <a:pathLst>
                  <a:path w="1007" h="630" extrusionOk="0">
                    <a:moveTo>
                      <a:pt x="457" y="110"/>
                    </a:moveTo>
                    <a:cubicBezTo>
                      <a:pt x="511" y="110"/>
                      <a:pt x="571" y="125"/>
                      <a:pt x="634" y="140"/>
                    </a:cubicBezTo>
                    <a:cubicBezTo>
                      <a:pt x="744" y="161"/>
                      <a:pt x="807" y="203"/>
                      <a:pt x="854" y="271"/>
                    </a:cubicBezTo>
                    <a:cubicBezTo>
                      <a:pt x="896" y="312"/>
                      <a:pt x="896" y="360"/>
                      <a:pt x="875" y="402"/>
                    </a:cubicBezTo>
                    <a:cubicBezTo>
                      <a:pt x="854" y="443"/>
                      <a:pt x="807" y="464"/>
                      <a:pt x="786" y="511"/>
                    </a:cubicBezTo>
                    <a:lnTo>
                      <a:pt x="765" y="511"/>
                    </a:lnTo>
                    <a:cubicBezTo>
                      <a:pt x="765" y="511"/>
                      <a:pt x="744" y="491"/>
                      <a:pt x="702" y="464"/>
                    </a:cubicBezTo>
                    <a:cubicBezTo>
                      <a:pt x="655" y="402"/>
                      <a:pt x="571" y="360"/>
                      <a:pt x="441" y="333"/>
                    </a:cubicBezTo>
                    <a:cubicBezTo>
                      <a:pt x="405" y="325"/>
                      <a:pt x="366" y="320"/>
                      <a:pt x="324" y="320"/>
                    </a:cubicBezTo>
                    <a:cubicBezTo>
                      <a:pt x="260" y="320"/>
                      <a:pt x="189" y="331"/>
                      <a:pt x="111" y="360"/>
                    </a:cubicBezTo>
                    <a:lnTo>
                      <a:pt x="132" y="333"/>
                    </a:lnTo>
                    <a:cubicBezTo>
                      <a:pt x="132" y="292"/>
                      <a:pt x="152" y="250"/>
                      <a:pt x="200" y="203"/>
                    </a:cubicBezTo>
                    <a:cubicBezTo>
                      <a:pt x="221" y="161"/>
                      <a:pt x="221" y="161"/>
                      <a:pt x="242" y="140"/>
                    </a:cubicBezTo>
                    <a:cubicBezTo>
                      <a:pt x="283" y="119"/>
                      <a:pt x="331" y="119"/>
                      <a:pt x="393" y="119"/>
                    </a:cubicBezTo>
                    <a:cubicBezTo>
                      <a:pt x="413" y="113"/>
                      <a:pt x="435" y="110"/>
                      <a:pt x="457" y="110"/>
                    </a:cubicBezTo>
                    <a:close/>
                    <a:moveTo>
                      <a:pt x="455" y="0"/>
                    </a:moveTo>
                    <a:cubicBezTo>
                      <a:pt x="426" y="0"/>
                      <a:pt x="399" y="3"/>
                      <a:pt x="372" y="9"/>
                    </a:cubicBezTo>
                    <a:cubicBezTo>
                      <a:pt x="310" y="9"/>
                      <a:pt x="262" y="9"/>
                      <a:pt x="200" y="30"/>
                    </a:cubicBezTo>
                    <a:cubicBezTo>
                      <a:pt x="152" y="51"/>
                      <a:pt x="111" y="98"/>
                      <a:pt x="90" y="161"/>
                    </a:cubicBezTo>
                    <a:cubicBezTo>
                      <a:pt x="69" y="203"/>
                      <a:pt x="22" y="250"/>
                      <a:pt x="22" y="292"/>
                    </a:cubicBezTo>
                    <a:cubicBezTo>
                      <a:pt x="1" y="312"/>
                      <a:pt x="1" y="360"/>
                      <a:pt x="1" y="381"/>
                    </a:cubicBezTo>
                    <a:cubicBezTo>
                      <a:pt x="1" y="422"/>
                      <a:pt x="48" y="443"/>
                      <a:pt x="90" y="464"/>
                    </a:cubicBezTo>
                    <a:lnTo>
                      <a:pt x="111" y="443"/>
                    </a:lnTo>
                    <a:cubicBezTo>
                      <a:pt x="166" y="433"/>
                      <a:pt x="221" y="428"/>
                      <a:pt x="272" y="428"/>
                    </a:cubicBezTo>
                    <a:cubicBezTo>
                      <a:pt x="324" y="428"/>
                      <a:pt x="372" y="433"/>
                      <a:pt x="414" y="443"/>
                    </a:cubicBezTo>
                    <a:cubicBezTo>
                      <a:pt x="524" y="464"/>
                      <a:pt x="613" y="511"/>
                      <a:pt x="613" y="532"/>
                    </a:cubicBezTo>
                    <a:cubicBezTo>
                      <a:pt x="655" y="574"/>
                      <a:pt x="702" y="595"/>
                      <a:pt x="744" y="621"/>
                    </a:cubicBezTo>
                    <a:cubicBezTo>
                      <a:pt x="755" y="627"/>
                      <a:pt x="768" y="630"/>
                      <a:pt x="781" y="630"/>
                    </a:cubicBezTo>
                    <a:cubicBezTo>
                      <a:pt x="819" y="630"/>
                      <a:pt x="860" y="609"/>
                      <a:pt x="875" y="574"/>
                    </a:cubicBezTo>
                    <a:cubicBezTo>
                      <a:pt x="896" y="553"/>
                      <a:pt x="938" y="511"/>
                      <a:pt x="985" y="443"/>
                    </a:cubicBezTo>
                    <a:cubicBezTo>
                      <a:pt x="1006" y="381"/>
                      <a:pt x="1006" y="292"/>
                      <a:pt x="938" y="203"/>
                    </a:cubicBezTo>
                    <a:cubicBezTo>
                      <a:pt x="875" y="119"/>
                      <a:pt x="786" y="51"/>
                      <a:pt x="676" y="30"/>
                    </a:cubicBezTo>
                    <a:cubicBezTo>
                      <a:pt x="602" y="15"/>
                      <a:pt x="525" y="0"/>
                      <a:pt x="4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5548457" y="1274239"/>
                <a:ext cx="209638" cy="109885"/>
              </a:xfrm>
              <a:custGeom>
                <a:avLst/>
                <a:gdLst/>
                <a:ahLst/>
                <a:cxnLst/>
                <a:rect l="l" t="t" r="r" b="b"/>
                <a:pathLst>
                  <a:path w="1179" h="618" extrusionOk="0">
                    <a:moveTo>
                      <a:pt x="233" y="0"/>
                    </a:moveTo>
                    <a:cubicBezTo>
                      <a:pt x="110" y="0"/>
                      <a:pt x="69" y="44"/>
                      <a:pt x="69" y="112"/>
                    </a:cubicBezTo>
                    <a:cubicBezTo>
                      <a:pt x="48" y="311"/>
                      <a:pt x="1" y="374"/>
                      <a:pt x="152" y="400"/>
                    </a:cubicBezTo>
                    <a:cubicBezTo>
                      <a:pt x="283" y="421"/>
                      <a:pt x="461" y="421"/>
                      <a:pt x="744" y="484"/>
                    </a:cubicBezTo>
                    <a:cubicBezTo>
                      <a:pt x="864" y="527"/>
                      <a:pt x="965" y="618"/>
                      <a:pt x="1014" y="618"/>
                    </a:cubicBezTo>
                    <a:cubicBezTo>
                      <a:pt x="1019" y="618"/>
                      <a:pt x="1023" y="617"/>
                      <a:pt x="1027" y="615"/>
                    </a:cubicBezTo>
                    <a:cubicBezTo>
                      <a:pt x="1095" y="573"/>
                      <a:pt x="1179" y="353"/>
                      <a:pt x="1116" y="243"/>
                    </a:cubicBezTo>
                    <a:cubicBezTo>
                      <a:pt x="1027" y="112"/>
                      <a:pt x="545" y="49"/>
                      <a:pt x="331" y="8"/>
                    </a:cubicBezTo>
                    <a:cubicBezTo>
                      <a:pt x="293" y="3"/>
                      <a:pt x="261" y="0"/>
                      <a:pt x="23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5544723" y="1264281"/>
                <a:ext cx="217106" cy="130511"/>
              </a:xfrm>
              <a:custGeom>
                <a:avLst/>
                <a:gdLst/>
                <a:ahLst/>
                <a:cxnLst/>
                <a:rect l="l" t="t" r="r" b="b"/>
                <a:pathLst>
                  <a:path w="1221" h="734" extrusionOk="0">
                    <a:moveTo>
                      <a:pt x="239" y="111"/>
                    </a:moveTo>
                    <a:cubicBezTo>
                      <a:pt x="269" y="111"/>
                      <a:pt x="307" y="116"/>
                      <a:pt x="352" y="126"/>
                    </a:cubicBezTo>
                    <a:cubicBezTo>
                      <a:pt x="462" y="147"/>
                      <a:pt x="613" y="168"/>
                      <a:pt x="786" y="215"/>
                    </a:cubicBezTo>
                    <a:cubicBezTo>
                      <a:pt x="854" y="236"/>
                      <a:pt x="917" y="236"/>
                      <a:pt x="985" y="257"/>
                    </a:cubicBezTo>
                    <a:cubicBezTo>
                      <a:pt x="1048" y="299"/>
                      <a:pt x="1069" y="325"/>
                      <a:pt x="1090" y="325"/>
                    </a:cubicBezTo>
                    <a:cubicBezTo>
                      <a:pt x="1116" y="367"/>
                      <a:pt x="1116" y="430"/>
                      <a:pt x="1090" y="498"/>
                    </a:cubicBezTo>
                    <a:cubicBezTo>
                      <a:pt x="1069" y="540"/>
                      <a:pt x="1069" y="561"/>
                      <a:pt x="1048" y="587"/>
                    </a:cubicBezTo>
                    <a:cubicBezTo>
                      <a:pt x="1048" y="608"/>
                      <a:pt x="1027" y="629"/>
                      <a:pt x="1027" y="629"/>
                    </a:cubicBezTo>
                    <a:cubicBezTo>
                      <a:pt x="1006" y="608"/>
                      <a:pt x="985" y="608"/>
                      <a:pt x="959" y="587"/>
                    </a:cubicBezTo>
                    <a:cubicBezTo>
                      <a:pt x="917" y="561"/>
                      <a:pt x="854" y="519"/>
                      <a:pt x="786" y="498"/>
                    </a:cubicBezTo>
                    <a:cubicBezTo>
                      <a:pt x="482" y="409"/>
                      <a:pt x="304" y="409"/>
                      <a:pt x="173" y="388"/>
                    </a:cubicBezTo>
                    <a:lnTo>
                      <a:pt x="132" y="388"/>
                    </a:lnTo>
                    <a:cubicBezTo>
                      <a:pt x="111" y="388"/>
                      <a:pt x="132" y="388"/>
                      <a:pt x="111" y="367"/>
                    </a:cubicBezTo>
                    <a:cubicBezTo>
                      <a:pt x="111" y="346"/>
                      <a:pt x="132" y="278"/>
                      <a:pt x="132" y="168"/>
                    </a:cubicBezTo>
                    <a:cubicBezTo>
                      <a:pt x="132" y="147"/>
                      <a:pt x="153" y="126"/>
                      <a:pt x="173" y="126"/>
                    </a:cubicBezTo>
                    <a:cubicBezTo>
                      <a:pt x="187" y="116"/>
                      <a:pt x="209" y="111"/>
                      <a:pt x="239" y="111"/>
                    </a:cubicBezTo>
                    <a:close/>
                    <a:moveTo>
                      <a:pt x="236" y="1"/>
                    </a:moveTo>
                    <a:cubicBezTo>
                      <a:pt x="198" y="1"/>
                      <a:pt x="166" y="6"/>
                      <a:pt x="132" y="16"/>
                    </a:cubicBezTo>
                    <a:cubicBezTo>
                      <a:pt x="69" y="37"/>
                      <a:pt x="22" y="105"/>
                      <a:pt x="22" y="147"/>
                    </a:cubicBezTo>
                    <a:lnTo>
                      <a:pt x="22" y="168"/>
                    </a:lnTo>
                    <a:cubicBezTo>
                      <a:pt x="22" y="257"/>
                      <a:pt x="1" y="325"/>
                      <a:pt x="1" y="388"/>
                    </a:cubicBezTo>
                    <a:cubicBezTo>
                      <a:pt x="22" y="430"/>
                      <a:pt x="22" y="456"/>
                      <a:pt x="69" y="477"/>
                    </a:cubicBezTo>
                    <a:cubicBezTo>
                      <a:pt x="90" y="498"/>
                      <a:pt x="132" y="498"/>
                      <a:pt x="153" y="519"/>
                    </a:cubicBezTo>
                    <a:cubicBezTo>
                      <a:pt x="304" y="540"/>
                      <a:pt x="462" y="519"/>
                      <a:pt x="744" y="608"/>
                    </a:cubicBezTo>
                    <a:cubicBezTo>
                      <a:pt x="807" y="629"/>
                      <a:pt x="854" y="650"/>
                      <a:pt x="917" y="692"/>
                    </a:cubicBezTo>
                    <a:cubicBezTo>
                      <a:pt x="938" y="692"/>
                      <a:pt x="959" y="718"/>
                      <a:pt x="985" y="718"/>
                    </a:cubicBezTo>
                    <a:cubicBezTo>
                      <a:pt x="1006" y="729"/>
                      <a:pt x="1022" y="734"/>
                      <a:pt x="1038" y="734"/>
                    </a:cubicBezTo>
                    <a:cubicBezTo>
                      <a:pt x="1053" y="734"/>
                      <a:pt x="1069" y="729"/>
                      <a:pt x="1090" y="718"/>
                    </a:cubicBezTo>
                    <a:cubicBezTo>
                      <a:pt x="1116" y="692"/>
                      <a:pt x="1137" y="671"/>
                      <a:pt x="1158" y="650"/>
                    </a:cubicBezTo>
                    <a:cubicBezTo>
                      <a:pt x="1179" y="608"/>
                      <a:pt x="1179" y="561"/>
                      <a:pt x="1200" y="540"/>
                    </a:cubicBezTo>
                    <a:cubicBezTo>
                      <a:pt x="1221" y="456"/>
                      <a:pt x="1221" y="346"/>
                      <a:pt x="1179" y="257"/>
                    </a:cubicBezTo>
                    <a:cubicBezTo>
                      <a:pt x="1137" y="215"/>
                      <a:pt x="1090" y="194"/>
                      <a:pt x="1027" y="168"/>
                    </a:cubicBezTo>
                    <a:cubicBezTo>
                      <a:pt x="959" y="126"/>
                      <a:pt x="875" y="105"/>
                      <a:pt x="807" y="105"/>
                    </a:cubicBezTo>
                    <a:cubicBezTo>
                      <a:pt x="634" y="64"/>
                      <a:pt x="462" y="37"/>
                      <a:pt x="372" y="16"/>
                    </a:cubicBezTo>
                    <a:cubicBezTo>
                      <a:pt x="318" y="6"/>
                      <a:pt x="274" y="1"/>
                      <a:pt x="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36"/>
            <p:cNvSpPr/>
            <p:nvPr/>
          </p:nvSpPr>
          <p:spPr>
            <a:xfrm>
              <a:off x="5791507" y="2154757"/>
              <a:ext cx="667920" cy="769854"/>
            </a:xfrm>
            <a:custGeom>
              <a:avLst/>
              <a:gdLst/>
              <a:ahLst/>
              <a:cxnLst/>
              <a:rect l="l" t="t" r="r" b="b"/>
              <a:pathLst>
                <a:path w="7180" h="8276" extrusionOk="0">
                  <a:moveTo>
                    <a:pt x="178" y="1"/>
                  </a:moveTo>
                  <a:cubicBezTo>
                    <a:pt x="89" y="1"/>
                    <a:pt x="0" y="69"/>
                    <a:pt x="0" y="158"/>
                  </a:cubicBezTo>
                  <a:lnTo>
                    <a:pt x="0" y="8097"/>
                  </a:lnTo>
                  <a:cubicBezTo>
                    <a:pt x="0" y="8186"/>
                    <a:pt x="89" y="8275"/>
                    <a:pt x="178" y="8275"/>
                  </a:cubicBezTo>
                  <a:lnTo>
                    <a:pt x="7028" y="8275"/>
                  </a:lnTo>
                  <a:cubicBezTo>
                    <a:pt x="7117" y="8275"/>
                    <a:pt x="7180" y="8186"/>
                    <a:pt x="7180" y="8097"/>
                  </a:cubicBezTo>
                  <a:lnTo>
                    <a:pt x="7180" y="158"/>
                  </a:lnTo>
                  <a:cubicBezTo>
                    <a:pt x="7180" y="69"/>
                    <a:pt x="7117" y="1"/>
                    <a:pt x="7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5787600" y="2150851"/>
              <a:ext cx="678152" cy="777668"/>
            </a:xfrm>
            <a:custGeom>
              <a:avLst/>
              <a:gdLst/>
              <a:ahLst/>
              <a:cxnLst/>
              <a:rect l="l" t="t" r="r" b="b"/>
              <a:pathLst>
                <a:path w="7290" h="8360" extrusionOk="0">
                  <a:moveTo>
                    <a:pt x="7070" y="90"/>
                  </a:moveTo>
                  <a:cubicBezTo>
                    <a:pt x="7138" y="90"/>
                    <a:pt x="7180" y="153"/>
                    <a:pt x="7180" y="200"/>
                  </a:cubicBezTo>
                  <a:lnTo>
                    <a:pt x="7180" y="8139"/>
                  </a:lnTo>
                  <a:cubicBezTo>
                    <a:pt x="7180" y="8207"/>
                    <a:pt x="7138" y="8249"/>
                    <a:pt x="7070" y="8249"/>
                  </a:cubicBezTo>
                  <a:lnTo>
                    <a:pt x="220" y="8249"/>
                  </a:lnTo>
                  <a:cubicBezTo>
                    <a:pt x="152" y="8249"/>
                    <a:pt x="110" y="8207"/>
                    <a:pt x="110" y="8139"/>
                  </a:cubicBezTo>
                  <a:lnTo>
                    <a:pt x="110" y="200"/>
                  </a:lnTo>
                  <a:cubicBezTo>
                    <a:pt x="110" y="153"/>
                    <a:pt x="152" y="90"/>
                    <a:pt x="220" y="90"/>
                  </a:cubicBezTo>
                  <a:close/>
                  <a:moveTo>
                    <a:pt x="220" y="1"/>
                  </a:moveTo>
                  <a:cubicBezTo>
                    <a:pt x="89" y="1"/>
                    <a:pt x="0" y="90"/>
                    <a:pt x="0" y="200"/>
                  </a:cubicBezTo>
                  <a:lnTo>
                    <a:pt x="0" y="8139"/>
                  </a:lnTo>
                  <a:cubicBezTo>
                    <a:pt x="0" y="8270"/>
                    <a:pt x="89" y="8359"/>
                    <a:pt x="220" y="8359"/>
                  </a:cubicBezTo>
                  <a:lnTo>
                    <a:pt x="7070" y="8359"/>
                  </a:lnTo>
                  <a:cubicBezTo>
                    <a:pt x="7180" y="8359"/>
                    <a:pt x="7290" y="8270"/>
                    <a:pt x="7290" y="8139"/>
                  </a:cubicBezTo>
                  <a:lnTo>
                    <a:pt x="7290" y="200"/>
                  </a:lnTo>
                  <a:cubicBezTo>
                    <a:pt x="7290" y="90"/>
                    <a:pt x="7180" y="1"/>
                    <a:pt x="70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5860624" y="2276618"/>
              <a:ext cx="536010" cy="535903"/>
            </a:xfrm>
            <a:custGeom>
              <a:avLst/>
              <a:gdLst/>
              <a:ahLst/>
              <a:cxnLst/>
              <a:rect l="l" t="t" r="r" b="b"/>
              <a:pathLst>
                <a:path w="5762" h="5761" extrusionOk="0">
                  <a:moveTo>
                    <a:pt x="2881" y="0"/>
                  </a:moveTo>
                  <a:cubicBezTo>
                    <a:pt x="1289" y="0"/>
                    <a:pt x="1" y="1288"/>
                    <a:pt x="1" y="2880"/>
                  </a:cubicBezTo>
                  <a:cubicBezTo>
                    <a:pt x="1" y="4478"/>
                    <a:pt x="1289" y="5761"/>
                    <a:pt x="2881" y="5761"/>
                  </a:cubicBezTo>
                  <a:cubicBezTo>
                    <a:pt x="4473" y="5761"/>
                    <a:pt x="5761" y="4478"/>
                    <a:pt x="5761" y="2880"/>
                  </a:cubicBezTo>
                  <a:cubicBezTo>
                    <a:pt x="5761" y="1288"/>
                    <a:pt x="4473" y="0"/>
                    <a:pt x="2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5854764" y="2270757"/>
              <a:ext cx="548196" cy="548089"/>
            </a:xfrm>
            <a:custGeom>
              <a:avLst/>
              <a:gdLst/>
              <a:ahLst/>
              <a:cxnLst/>
              <a:rect l="l" t="t" r="r" b="b"/>
              <a:pathLst>
                <a:path w="5893" h="5892" extrusionOk="0">
                  <a:moveTo>
                    <a:pt x="2944" y="131"/>
                  </a:moveTo>
                  <a:cubicBezTo>
                    <a:pt x="4494" y="131"/>
                    <a:pt x="5762" y="1399"/>
                    <a:pt x="5762" y="2943"/>
                  </a:cubicBezTo>
                  <a:cubicBezTo>
                    <a:pt x="5762" y="4494"/>
                    <a:pt x="4494" y="5761"/>
                    <a:pt x="2944" y="5761"/>
                  </a:cubicBezTo>
                  <a:cubicBezTo>
                    <a:pt x="1373" y="5761"/>
                    <a:pt x="132" y="4494"/>
                    <a:pt x="132" y="2943"/>
                  </a:cubicBezTo>
                  <a:cubicBezTo>
                    <a:pt x="132" y="1399"/>
                    <a:pt x="1373" y="131"/>
                    <a:pt x="2944" y="131"/>
                  </a:cubicBezTo>
                  <a:close/>
                  <a:moveTo>
                    <a:pt x="2944" y="0"/>
                  </a:moveTo>
                  <a:cubicBezTo>
                    <a:pt x="1310" y="0"/>
                    <a:pt x="1" y="1309"/>
                    <a:pt x="1" y="2943"/>
                  </a:cubicBezTo>
                  <a:cubicBezTo>
                    <a:pt x="1" y="4562"/>
                    <a:pt x="1310" y="5892"/>
                    <a:pt x="2944" y="5892"/>
                  </a:cubicBezTo>
                  <a:cubicBezTo>
                    <a:pt x="4557" y="5892"/>
                    <a:pt x="5892" y="4562"/>
                    <a:pt x="5892" y="2943"/>
                  </a:cubicBezTo>
                  <a:cubicBezTo>
                    <a:pt x="5892" y="1309"/>
                    <a:pt x="4557" y="0"/>
                    <a:pt x="29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5974114" y="2536711"/>
              <a:ext cx="309029" cy="275812"/>
            </a:xfrm>
            <a:custGeom>
              <a:avLst/>
              <a:gdLst/>
              <a:ahLst/>
              <a:cxnLst/>
              <a:rect l="l" t="t" r="r" b="b"/>
              <a:pathLst>
                <a:path w="3322" h="2965" extrusionOk="0">
                  <a:moveTo>
                    <a:pt x="944" y="1"/>
                  </a:moveTo>
                  <a:cubicBezTo>
                    <a:pt x="373" y="262"/>
                    <a:pt x="1" y="807"/>
                    <a:pt x="1" y="1462"/>
                  </a:cubicBezTo>
                  <a:lnTo>
                    <a:pt x="1" y="2027"/>
                  </a:lnTo>
                  <a:cubicBezTo>
                    <a:pt x="1" y="2179"/>
                    <a:pt x="27" y="2336"/>
                    <a:pt x="69" y="2488"/>
                  </a:cubicBezTo>
                  <a:cubicBezTo>
                    <a:pt x="525" y="2792"/>
                    <a:pt x="1095" y="2965"/>
                    <a:pt x="1661" y="2965"/>
                  </a:cubicBezTo>
                  <a:cubicBezTo>
                    <a:pt x="2227" y="2965"/>
                    <a:pt x="2777" y="2792"/>
                    <a:pt x="3253" y="2488"/>
                  </a:cubicBezTo>
                  <a:cubicBezTo>
                    <a:pt x="3300" y="2336"/>
                    <a:pt x="3321" y="2179"/>
                    <a:pt x="3321" y="2027"/>
                  </a:cubicBezTo>
                  <a:lnTo>
                    <a:pt x="3321" y="1462"/>
                  </a:lnTo>
                  <a:cubicBezTo>
                    <a:pt x="3321" y="807"/>
                    <a:pt x="2928" y="262"/>
                    <a:pt x="2358" y="1"/>
                  </a:cubicBezTo>
                  <a:cubicBezTo>
                    <a:pt x="2164" y="194"/>
                    <a:pt x="1923" y="283"/>
                    <a:pt x="1661" y="283"/>
                  </a:cubicBezTo>
                  <a:cubicBezTo>
                    <a:pt x="1399" y="283"/>
                    <a:pt x="1137" y="194"/>
                    <a:pt x="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968347" y="2532339"/>
              <a:ext cx="320564" cy="286509"/>
            </a:xfrm>
            <a:custGeom>
              <a:avLst/>
              <a:gdLst/>
              <a:ahLst/>
              <a:cxnLst/>
              <a:rect l="l" t="t" r="r" b="b"/>
              <a:pathLst>
                <a:path w="3446" h="3080" extrusionOk="0">
                  <a:moveTo>
                    <a:pt x="2420" y="131"/>
                  </a:moveTo>
                  <a:cubicBezTo>
                    <a:pt x="2943" y="372"/>
                    <a:pt x="3315" y="896"/>
                    <a:pt x="3315" y="1509"/>
                  </a:cubicBezTo>
                  <a:lnTo>
                    <a:pt x="3315" y="2074"/>
                  </a:lnTo>
                  <a:cubicBezTo>
                    <a:pt x="3315" y="2205"/>
                    <a:pt x="3294" y="2357"/>
                    <a:pt x="3252" y="2488"/>
                  </a:cubicBezTo>
                  <a:cubicBezTo>
                    <a:pt x="2791" y="2776"/>
                    <a:pt x="2268" y="2949"/>
                    <a:pt x="1723" y="2949"/>
                  </a:cubicBezTo>
                  <a:cubicBezTo>
                    <a:pt x="1178" y="2949"/>
                    <a:pt x="634" y="2776"/>
                    <a:pt x="173" y="2488"/>
                  </a:cubicBezTo>
                  <a:cubicBezTo>
                    <a:pt x="152" y="2357"/>
                    <a:pt x="131" y="2205"/>
                    <a:pt x="131" y="2074"/>
                  </a:cubicBezTo>
                  <a:lnTo>
                    <a:pt x="131" y="1509"/>
                  </a:lnTo>
                  <a:cubicBezTo>
                    <a:pt x="131" y="896"/>
                    <a:pt x="503" y="372"/>
                    <a:pt x="1027" y="131"/>
                  </a:cubicBezTo>
                  <a:cubicBezTo>
                    <a:pt x="1220" y="289"/>
                    <a:pt x="1461" y="393"/>
                    <a:pt x="1723" y="393"/>
                  </a:cubicBezTo>
                  <a:cubicBezTo>
                    <a:pt x="1964" y="393"/>
                    <a:pt x="2205" y="289"/>
                    <a:pt x="2420" y="131"/>
                  </a:cubicBezTo>
                  <a:close/>
                  <a:moveTo>
                    <a:pt x="979" y="0"/>
                  </a:moveTo>
                  <a:cubicBezTo>
                    <a:pt x="393" y="241"/>
                    <a:pt x="0" y="833"/>
                    <a:pt x="0" y="1509"/>
                  </a:cubicBezTo>
                  <a:lnTo>
                    <a:pt x="0" y="2074"/>
                  </a:lnTo>
                  <a:cubicBezTo>
                    <a:pt x="0" y="2226"/>
                    <a:pt x="21" y="2404"/>
                    <a:pt x="63" y="2535"/>
                  </a:cubicBezTo>
                  <a:lnTo>
                    <a:pt x="89" y="2577"/>
                  </a:lnTo>
                  <a:cubicBezTo>
                    <a:pt x="566" y="2907"/>
                    <a:pt x="1137" y="3080"/>
                    <a:pt x="1723" y="3080"/>
                  </a:cubicBezTo>
                  <a:cubicBezTo>
                    <a:pt x="2289" y="3080"/>
                    <a:pt x="2859" y="2907"/>
                    <a:pt x="3336" y="2577"/>
                  </a:cubicBezTo>
                  <a:lnTo>
                    <a:pt x="3383" y="2535"/>
                  </a:lnTo>
                  <a:cubicBezTo>
                    <a:pt x="3425" y="2404"/>
                    <a:pt x="3446" y="2226"/>
                    <a:pt x="3446" y="2074"/>
                  </a:cubicBezTo>
                  <a:lnTo>
                    <a:pt x="3446" y="1509"/>
                  </a:lnTo>
                  <a:cubicBezTo>
                    <a:pt x="3446" y="833"/>
                    <a:pt x="3032" y="241"/>
                    <a:pt x="2467" y="0"/>
                  </a:cubicBezTo>
                  <a:lnTo>
                    <a:pt x="2378" y="0"/>
                  </a:lnTo>
                  <a:cubicBezTo>
                    <a:pt x="2205" y="179"/>
                    <a:pt x="1964" y="262"/>
                    <a:pt x="1723" y="262"/>
                  </a:cubicBezTo>
                  <a:cubicBezTo>
                    <a:pt x="1482" y="262"/>
                    <a:pt x="1241" y="179"/>
                    <a:pt x="10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6041371" y="2339874"/>
              <a:ext cx="172561" cy="196929"/>
            </a:xfrm>
            <a:custGeom>
              <a:avLst/>
              <a:gdLst/>
              <a:ahLst/>
              <a:cxnLst/>
              <a:rect l="l" t="t" r="r" b="b"/>
              <a:pathLst>
                <a:path w="1855" h="2117" extrusionOk="0">
                  <a:moveTo>
                    <a:pt x="938" y="1"/>
                  </a:moveTo>
                  <a:cubicBezTo>
                    <a:pt x="414" y="1"/>
                    <a:pt x="1" y="457"/>
                    <a:pt x="1" y="1048"/>
                  </a:cubicBezTo>
                  <a:cubicBezTo>
                    <a:pt x="1" y="1635"/>
                    <a:pt x="414" y="2117"/>
                    <a:pt x="938" y="2117"/>
                  </a:cubicBezTo>
                  <a:cubicBezTo>
                    <a:pt x="1441" y="2117"/>
                    <a:pt x="1855" y="1635"/>
                    <a:pt x="1855" y="1048"/>
                  </a:cubicBezTo>
                  <a:cubicBezTo>
                    <a:pt x="1855" y="457"/>
                    <a:pt x="1441"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035045" y="2331595"/>
              <a:ext cx="185213" cy="211068"/>
            </a:xfrm>
            <a:custGeom>
              <a:avLst/>
              <a:gdLst/>
              <a:ahLst/>
              <a:cxnLst/>
              <a:rect l="l" t="t" r="r" b="b"/>
              <a:pathLst>
                <a:path w="1991" h="2269" extrusionOk="0">
                  <a:moveTo>
                    <a:pt x="1006" y="153"/>
                  </a:moveTo>
                  <a:cubicBezTo>
                    <a:pt x="1467" y="153"/>
                    <a:pt x="1860" y="587"/>
                    <a:pt x="1860" y="1137"/>
                  </a:cubicBezTo>
                  <a:cubicBezTo>
                    <a:pt x="1860" y="1703"/>
                    <a:pt x="1467" y="2138"/>
                    <a:pt x="1006" y="2138"/>
                  </a:cubicBezTo>
                  <a:cubicBezTo>
                    <a:pt x="524" y="2138"/>
                    <a:pt x="158" y="1703"/>
                    <a:pt x="158" y="1137"/>
                  </a:cubicBezTo>
                  <a:cubicBezTo>
                    <a:pt x="158" y="587"/>
                    <a:pt x="524" y="153"/>
                    <a:pt x="1006" y="153"/>
                  </a:cubicBezTo>
                  <a:close/>
                  <a:moveTo>
                    <a:pt x="1006" y="1"/>
                  </a:moveTo>
                  <a:cubicBezTo>
                    <a:pt x="440" y="1"/>
                    <a:pt x="1" y="525"/>
                    <a:pt x="1" y="1137"/>
                  </a:cubicBezTo>
                  <a:cubicBezTo>
                    <a:pt x="1" y="1766"/>
                    <a:pt x="440" y="2268"/>
                    <a:pt x="1006" y="2268"/>
                  </a:cubicBezTo>
                  <a:cubicBezTo>
                    <a:pt x="1551" y="2268"/>
                    <a:pt x="1991" y="1766"/>
                    <a:pt x="1991" y="1137"/>
                  </a:cubicBezTo>
                  <a:cubicBezTo>
                    <a:pt x="1991" y="525"/>
                    <a:pt x="1551" y="1"/>
                    <a:pt x="10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D81A3EF-C12E-C9CC-E961-DCAEE1D25285}"/>
              </a:ext>
            </a:extLst>
          </p:cNvPr>
          <p:cNvPicPr>
            <a:picLocks noChangeAspect="1"/>
          </p:cNvPicPr>
          <p:nvPr/>
        </p:nvPicPr>
        <p:blipFill>
          <a:blip r:embed="rId3"/>
          <a:stretch>
            <a:fillRect/>
          </a:stretch>
        </p:blipFill>
        <p:spPr>
          <a:xfrm>
            <a:off x="6855343" y="1237178"/>
            <a:ext cx="1317129" cy="11170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Design Patterns</a:t>
            </a:r>
            <a:endParaRPr dirty="0"/>
          </a:p>
        </p:txBody>
      </p:sp>
      <p:sp>
        <p:nvSpPr>
          <p:cNvPr id="869" name="Google Shape;869;p37"/>
          <p:cNvSpPr txBox="1">
            <a:spLocks noGrp="1"/>
          </p:cNvSpPr>
          <p:nvPr>
            <p:ph type="subTitle" idx="2"/>
          </p:nvPr>
        </p:nvSpPr>
        <p:spPr>
          <a:xfrm>
            <a:off x="720000" y="1784236"/>
            <a:ext cx="5522304" cy="260183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Design Patterns are like a blueprint or a set of guidelines you follow to solve certain problems but not specific code.</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Imagine them as recipes for making dishes they are a set of guidelines you follow to create </a:t>
            </a:r>
            <a:r>
              <a:rPr lang="en-US" dirty="0">
                <a:highlight>
                  <a:srgbClr val="4BFF7A"/>
                </a:highlight>
              </a:rPr>
              <a:t>readable</a:t>
            </a:r>
            <a:r>
              <a:rPr lang="en-US" dirty="0"/>
              <a:t>, </a:t>
            </a:r>
            <a:r>
              <a:rPr lang="en-US" dirty="0">
                <a:highlight>
                  <a:srgbClr val="4BFF7A"/>
                </a:highlight>
              </a:rPr>
              <a:t>secure</a:t>
            </a:r>
            <a:r>
              <a:rPr lang="en-US" dirty="0"/>
              <a:t> and </a:t>
            </a:r>
            <a:r>
              <a:rPr lang="en-US" dirty="0">
                <a:highlight>
                  <a:srgbClr val="4BFF7A"/>
                </a:highlight>
              </a:rPr>
              <a:t>easy to maintain </a:t>
            </a:r>
            <a:r>
              <a:rPr lang="en-US" dirty="0"/>
              <a:t>project.</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solidFill>
                  <a:schemeClr val="accent2">
                    <a:lumMod val="50000"/>
                  </a:schemeClr>
                </a:solidFill>
                <a:hlinkClick r:id="rId3">
                  <a:extLst>
                    <a:ext uri="{A12FA001-AC4F-418D-AE19-62706E023703}">
                      <ahyp:hlinkClr xmlns:ahyp="http://schemas.microsoft.com/office/drawing/2018/hyperlinkcolor" val="tx"/>
                    </a:ext>
                  </a:extLst>
                </a:hlinkClick>
              </a:rPr>
              <a:t>Head First Design patterns </a:t>
            </a:r>
            <a:r>
              <a:rPr lang="en-US" dirty="0"/>
              <a:t>is a good way to dive into this topic.</a:t>
            </a:r>
          </a:p>
          <a:p>
            <a:pPr marL="0" lvl="0" indent="0"/>
            <a:endParaRPr lang="en-US" dirty="0"/>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134E88-C8EF-F283-EFD9-0186597B0B28}"/>
              </a:ext>
            </a:extLst>
          </p:cNvPr>
          <p:cNvPicPr>
            <a:picLocks noChangeAspect="1"/>
          </p:cNvPicPr>
          <p:nvPr/>
        </p:nvPicPr>
        <p:blipFill>
          <a:blip r:embed="rId4"/>
          <a:stretch>
            <a:fillRect/>
          </a:stretch>
        </p:blipFill>
        <p:spPr>
          <a:xfrm>
            <a:off x="6528276" y="1879092"/>
            <a:ext cx="1818150" cy="20988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xEl>
                                              <p:pRg st="1" end="1"/>
                                            </p:txEl>
                                          </p:spTgt>
                                        </p:tgtEl>
                                        <p:attrNameLst>
                                          <p:attrName>style.visibility</p:attrName>
                                        </p:attrNameLst>
                                      </p:cBhvr>
                                      <p:to>
                                        <p:strVal val="visible"/>
                                      </p:to>
                                    </p:set>
                                    <p:animEffect transition="in" filter="fade">
                                      <p:cBhvr>
                                        <p:cTn id="7" dur="500"/>
                                        <p:tgtEl>
                                          <p:spTgt spid="8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9">
                                            <p:txEl>
                                              <p:pRg st="3" end="3"/>
                                            </p:txEl>
                                          </p:spTgt>
                                        </p:tgtEl>
                                        <p:attrNameLst>
                                          <p:attrName>style.visibility</p:attrName>
                                        </p:attrNameLst>
                                      </p:cBhvr>
                                      <p:to>
                                        <p:strVal val="visible"/>
                                      </p:to>
                                    </p:set>
                                    <p:animEffect transition="in" filter="fade">
                                      <p:cBhvr>
                                        <p:cTn id="12" dur="500"/>
                                        <p:tgtEl>
                                          <p:spTgt spid="86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9">
                                            <p:txEl>
                                              <p:pRg st="5" end="5"/>
                                            </p:txEl>
                                          </p:spTgt>
                                        </p:tgtEl>
                                        <p:attrNameLst>
                                          <p:attrName>style.visibility</p:attrName>
                                        </p:attrNameLst>
                                      </p:cBhvr>
                                      <p:to>
                                        <p:strVal val="visible"/>
                                      </p:to>
                                    </p:set>
                                    <p:animEffect transition="in" filter="fade">
                                      <p:cBhvr>
                                        <p:cTn id="17" dur="500"/>
                                        <p:tgtEl>
                                          <p:spTgt spid="86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41584" y="2245105"/>
            <a:ext cx="5243710" cy="9176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Databases</a:t>
            </a:r>
          </a:p>
        </p:txBody>
      </p:sp>
      <p:sp>
        <p:nvSpPr>
          <p:cNvPr id="757" name="Google Shape;757;p36"/>
          <p:cNvSpPr txBox="1">
            <a:spLocks noGrp="1"/>
          </p:cNvSpPr>
          <p:nvPr>
            <p:ph type="subTitle" idx="1"/>
          </p:nvPr>
        </p:nvSpPr>
        <p:spPr>
          <a:xfrm>
            <a:off x="541584" y="3162718"/>
            <a:ext cx="4740900"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Different types and when to use them</a:t>
            </a:r>
          </a:p>
        </p:txBody>
      </p:sp>
      <p:sp>
        <p:nvSpPr>
          <p:cNvPr id="758" name="Google Shape;758;p36"/>
          <p:cNvSpPr txBox="1">
            <a:spLocks noGrp="1"/>
          </p:cNvSpPr>
          <p:nvPr>
            <p:ph type="title" idx="2"/>
          </p:nvPr>
        </p:nvSpPr>
        <p:spPr>
          <a:xfrm>
            <a:off x="541584" y="1590964"/>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759" name="Google Shape;759;p36"/>
          <p:cNvSpPr/>
          <p:nvPr/>
        </p:nvSpPr>
        <p:spPr>
          <a:xfrm>
            <a:off x="5848297" y="2185455"/>
            <a:ext cx="14698" cy="116278"/>
          </a:xfrm>
          <a:custGeom>
            <a:avLst/>
            <a:gdLst/>
            <a:ahLst/>
            <a:cxnLst/>
            <a:rect l="l" t="t" r="r" b="b"/>
            <a:pathLst>
              <a:path w="158" h="1250" extrusionOk="0">
                <a:moveTo>
                  <a:pt x="89" y="1"/>
                </a:moveTo>
                <a:cubicBezTo>
                  <a:pt x="68" y="1"/>
                  <a:pt x="47" y="22"/>
                  <a:pt x="47" y="43"/>
                </a:cubicBezTo>
                <a:cubicBezTo>
                  <a:pt x="26" y="435"/>
                  <a:pt x="26" y="807"/>
                  <a:pt x="0" y="1200"/>
                </a:cubicBezTo>
                <a:cubicBezTo>
                  <a:pt x="0" y="1221"/>
                  <a:pt x="26" y="1242"/>
                  <a:pt x="68" y="1242"/>
                </a:cubicBezTo>
                <a:cubicBezTo>
                  <a:pt x="72" y="1247"/>
                  <a:pt x="77" y="1250"/>
                  <a:pt x="81" y="1250"/>
                </a:cubicBezTo>
                <a:cubicBezTo>
                  <a:pt x="97" y="1250"/>
                  <a:pt x="110" y="1217"/>
                  <a:pt x="110" y="1200"/>
                </a:cubicBezTo>
                <a:cubicBezTo>
                  <a:pt x="131" y="807"/>
                  <a:pt x="131" y="435"/>
                  <a:pt x="157" y="43"/>
                </a:cubicBezTo>
                <a:cubicBezTo>
                  <a:pt x="157" y="22"/>
                  <a:pt x="13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5872577" y="2173269"/>
            <a:ext cx="14698" cy="38604"/>
          </a:xfrm>
          <a:custGeom>
            <a:avLst/>
            <a:gdLst/>
            <a:ahLst/>
            <a:cxnLst/>
            <a:rect l="l" t="t" r="r" b="b"/>
            <a:pathLst>
              <a:path w="158" h="415" extrusionOk="0">
                <a:moveTo>
                  <a:pt x="48" y="1"/>
                </a:moveTo>
                <a:cubicBezTo>
                  <a:pt x="1" y="22"/>
                  <a:pt x="1" y="43"/>
                  <a:pt x="1" y="64"/>
                </a:cubicBezTo>
                <a:cubicBezTo>
                  <a:pt x="27" y="153"/>
                  <a:pt x="27" y="263"/>
                  <a:pt x="27" y="352"/>
                </a:cubicBezTo>
                <a:cubicBezTo>
                  <a:pt x="27" y="394"/>
                  <a:pt x="69" y="415"/>
                  <a:pt x="90" y="415"/>
                </a:cubicBezTo>
                <a:cubicBezTo>
                  <a:pt x="132" y="415"/>
                  <a:pt x="158" y="373"/>
                  <a:pt x="132" y="352"/>
                </a:cubicBezTo>
                <a:cubicBezTo>
                  <a:pt x="132" y="263"/>
                  <a:pt x="132" y="153"/>
                  <a:pt x="111" y="43"/>
                </a:cubicBezTo>
                <a:cubicBezTo>
                  <a:pt x="111" y="22"/>
                  <a:pt x="69" y="1"/>
                  <a:pt x="4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6037230" y="2673734"/>
            <a:ext cx="14233" cy="47721"/>
          </a:xfrm>
          <a:custGeom>
            <a:avLst/>
            <a:gdLst/>
            <a:ahLst/>
            <a:cxnLst/>
            <a:rect l="l" t="t" r="r" b="b"/>
            <a:pathLst>
              <a:path w="153" h="513" extrusionOk="0">
                <a:moveTo>
                  <a:pt x="76" y="1"/>
                </a:moveTo>
                <a:cubicBezTo>
                  <a:pt x="52" y="1"/>
                  <a:pt x="37" y="16"/>
                  <a:pt x="22" y="31"/>
                </a:cubicBezTo>
                <a:cubicBezTo>
                  <a:pt x="1" y="182"/>
                  <a:pt x="1" y="313"/>
                  <a:pt x="1" y="444"/>
                </a:cubicBezTo>
                <a:cubicBezTo>
                  <a:pt x="1" y="491"/>
                  <a:pt x="22" y="512"/>
                  <a:pt x="43" y="512"/>
                </a:cubicBezTo>
                <a:cubicBezTo>
                  <a:pt x="90" y="512"/>
                  <a:pt x="111" y="491"/>
                  <a:pt x="111" y="471"/>
                </a:cubicBezTo>
                <a:cubicBezTo>
                  <a:pt x="111" y="313"/>
                  <a:pt x="111" y="182"/>
                  <a:pt x="132" y="78"/>
                </a:cubicBezTo>
                <a:cubicBezTo>
                  <a:pt x="153" y="31"/>
                  <a:pt x="132" y="10"/>
                  <a:pt x="111" y="10"/>
                </a:cubicBezTo>
                <a:cubicBezTo>
                  <a:pt x="97" y="4"/>
                  <a:pt x="86"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5917414" y="2486013"/>
            <a:ext cx="71257" cy="204091"/>
          </a:xfrm>
          <a:custGeom>
            <a:avLst/>
            <a:gdLst/>
            <a:ahLst/>
            <a:cxnLst/>
            <a:rect l="l" t="t" r="r" b="b"/>
            <a:pathLst>
              <a:path w="766" h="2194" extrusionOk="0">
                <a:moveTo>
                  <a:pt x="242" y="1"/>
                </a:moveTo>
                <a:cubicBezTo>
                  <a:pt x="221" y="1"/>
                  <a:pt x="174" y="22"/>
                  <a:pt x="174" y="43"/>
                </a:cubicBezTo>
                <a:cubicBezTo>
                  <a:pt x="1" y="787"/>
                  <a:pt x="221" y="1546"/>
                  <a:pt x="655" y="2159"/>
                </a:cubicBezTo>
                <a:cubicBezTo>
                  <a:pt x="655" y="2183"/>
                  <a:pt x="670" y="2193"/>
                  <a:pt x="687" y="2193"/>
                </a:cubicBezTo>
                <a:cubicBezTo>
                  <a:pt x="699" y="2193"/>
                  <a:pt x="713" y="2188"/>
                  <a:pt x="723" y="2180"/>
                </a:cubicBezTo>
                <a:cubicBezTo>
                  <a:pt x="744" y="2159"/>
                  <a:pt x="765" y="2138"/>
                  <a:pt x="744" y="2096"/>
                </a:cubicBezTo>
                <a:cubicBezTo>
                  <a:pt x="331" y="1504"/>
                  <a:pt x="132" y="787"/>
                  <a:pt x="283" y="64"/>
                </a:cubicBezTo>
                <a:cubicBezTo>
                  <a:pt x="283" y="43"/>
                  <a:pt x="263" y="22"/>
                  <a:pt x="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939833" y="2389734"/>
            <a:ext cx="46885" cy="86139"/>
          </a:xfrm>
          <a:custGeom>
            <a:avLst/>
            <a:gdLst/>
            <a:ahLst/>
            <a:cxnLst/>
            <a:rect l="l" t="t" r="r" b="b"/>
            <a:pathLst>
              <a:path w="504" h="926" extrusionOk="0">
                <a:moveTo>
                  <a:pt x="433" y="1"/>
                </a:moveTo>
                <a:cubicBezTo>
                  <a:pt x="413" y="1"/>
                  <a:pt x="387" y="16"/>
                  <a:pt x="372" y="30"/>
                </a:cubicBezTo>
                <a:cubicBezTo>
                  <a:pt x="241" y="292"/>
                  <a:pt x="42" y="533"/>
                  <a:pt x="1" y="858"/>
                </a:cubicBezTo>
                <a:cubicBezTo>
                  <a:pt x="1" y="879"/>
                  <a:pt x="22" y="905"/>
                  <a:pt x="42" y="926"/>
                </a:cubicBezTo>
                <a:cubicBezTo>
                  <a:pt x="90" y="926"/>
                  <a:pt x="111" y="905"/>
                  <a:pt x="111" y="879"/>
                </a:cubicBezTo>
                <a:cubicBezTo>
                  <a:pt x="152" y="596"/>
                  <a:pt x="325" y="334"/>
                  <a:pt x="482" y="93"/>
                </a:cubicBezTo>
                <a:cubicBezTo>
                  <a:pt x="503" y="51"/>
                  <a:pt x="482" y="30"/>
                  <a:pt x="456" y="10"/>
                </a:cubicBezTo>
                <a:cubicBezTo>
                  <a:pt x="450" y="3"/>
                  <a:pt x="442" y="1"/>
                  <a:pt x="4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5850716" y="2792432"/>
            <a:ext cx="20000" cy="114418"/>
          </a:xfrm>
          <a:custGeom>
            <a:avLst/>
            <a:gdLst/>
            <a:ahLst/>
            <a:cxnLst/>
            <a:rect l="l" t="t" r="r" b="b"/>
            <a:pathLst>
              <a:path w="215" h="1230" extrusionOk="0">
                <a:moveTo>
                  <a:pt x="84" y="1"/>
                </a:moveTo>
                <a:cubicBezTo>
                  <a:pt x="63" y="1"/>
                  <a:pt x="42" y="22"/>
                  <a:pt x="42" y="64"/>
                </a:cubicBezTo>
                <a:cubicBezTo>
                  <a:pt x="21" y="242"/>
                  <a:pt x="0" y="457"/>
                  <a:pt x="0" y="656"/>
                </a:cubicBezTo>
                <a:cubicBezTo>
                  <a:pt x="0" y="870"/>
                  <a:pt x="21" y="1048"/>
                  <a:pt x="105" y="1200"/>
                </a:cubicBezTo>
                <a:cubicBezTo>
                  <a:pt x="123" y="1215"/>
                  <a:pt x="150" y="1230"/>
                  <a:pt x="171" y="1230"/>
                </a:cubicBezTo>
                <a:cubicBezTo>
                  <a:pt x="180" y="1230"/>
                  <a:pt x="188" y="1227"/>
                  <a:pt x="194" y="1221"/>
                </a:cubicBezTo>
                <a:cubicBezTo>
                  <a:pt x="215" y="1200"/>
                  <a:pt x="215" y="1158"/>
                  <a:pt x="194" y="1132"/>
                </a:cubicBezTo>
                <a:cubicBezTo>
                  <a:pt x="131" y="1027"/>
                  <a:pt x="105" y="849"/>
                  <a:pt x="105" y="656"/>
                </a:cubicBezTo>
                <a:cubicBezTo>
                  <a:pt x="105" y="478"/>
                  <a:pt x="131" y="263"/>
                  <a:pt x="152" y="64"/>
                </a:cubicBezTo>
                <a:cubicBezTo>
                  <a:pt x="152" y="43"/>
                  <a:pt x="131" y="1"/>
                  <a:pt x="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5882809" y="2897734"/>
            <a:ext cx="44931" cy="13023"/>
          </a:xfrm>
          <a:custGeom>
            <a:avLst/>
            <a:gdLst/>
            <a:ahLst/>
            <a:cxnLst/>
            <a:rect l="l" t="t" r="r" b="b"/>
            <a:pathLst>
              <a:path w="483" h="140" extrusionOk="0">
                <a:moveTo>
                  <a:pt x="415" y="0"/>
                </a:moveTo>
                <a:cubicBezTo>
                  <a:pt x="329" y="0"/>
                  <a:pt x="240" y="32"/>
                  <a:pt x="150" y="32"/>
                </a:cubicBezTo>
                <a:cubicBezTo>
                  <a:pt x="130" y="32"/>
                  <a:pt x="110" y="30"/>
                  <a:pt x="90" y="26"/>
                </a:cubicBezTo>
                <a:cubicBezTo>
                  <a:pt x="77" y="19"/>
                  <a:pt x="66" y="15"/>
                  <a:pt x="57" y="15"/>
                </a:cubicBezTo>
                <a:cubicBezTo>
                  <a:pt x="35" y="15"/>
                  <a:pt x="22" y="33"/>
                  <a:pt x="22" y="47"/>
                </a:cubicBezTo>
                <a:lnTo>
                  <a:pt x="22" y="68"/>
                </a:lnTo>
                <a:cubicBezTo>
                  <a:pt x="1" y="89"/>
                  <a:pt x="22" y="110"/>
                  <a:pt x="69" y="131"/>
                </a:cubicBezTo>
                <a:cubicBezTo>
                  <a:pt x="97" y="137"/>
                  <a:pt x="126" y="139"/>
                  <a:pt x="154" y="139"/>
                </a:cubicBezTo>
                <a:cubicBezTo>
                  <a:pt x="256" y="139"/>
                  <a:pt x="355" y="110"/>
                  <a:pt x="441" y="110"/>
                </a:cubicBezTo>
                <a:cubicBezTo>
                  <a:pt x="462" y="110"/>
                  <a:pt x="483" y="89"/>
                  <a:pt x="483" y="47"/>
                </a:cubicBezTo>
                <a:cubicBezTo>
                  <a:pt x="483" y="26"/>
                  <a:pt x="462" y="0"/>
                  <a:pt x="4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36"/>
          <p:cNvGrpSpPr/>
          <p:nvPr/>
        </p:nvGrpSpPr>
        <p:grpSpPr>
          <a:xfrm>
            <a:off x="5738958" y="884490"/>
            <a:ext cx="3013346" cy="3724085"/>
            <a:chOff x="5694354" y="884490"/>
            <a:chExt cx="3013346" cy="3724085"/>
          </a:xfrm>
        </p:grpSpPr>
        <p:sp>
          <p:nvSpPr>
            <p:cNvPr id="767" name="Google Shape;767;p36"/>
            <p:cNvSpPr/>
            <p:nvPr/>
          </p:nvSpPr>
          <p:spPr>
            <a:xfrm>
              <a:off x="65567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36"/>
            <p:cNvGrpSpPr/>
            <p:nvPr/>
          </p:nvGrpSpPr>
          <p:grpSpPr>
            <a:xfrm>
              <a:off x="5694354" y="884490"/>
              <a:ext cx="1534181" cy="562396"/>
              <a:chOff x="1096075" y="487799"/>
              <a:chExt cx="3152210" cy="1155530"/>
            </a:xfrm>
          </p:grpSpPr>
          <p:sp>
            <p:nvSpPr>
              <p:cNvPr id="773" name="Google Shape;773;p36"/>
              <p:cNvSpPr/>
              <p:nvPr/>
            </p:nvSpPr>
            <p:spPr>
              <a:xfrm>
                <a:off x="2767517" y="589773"/>
                <a:ext cx="1480768" cy="418339"/>
              </a:xfrm>
              <a:custGeom>
                <a:avLst/>
                <a:gdLst/>
                <a:ahLst/>
                <a:cxnLst/>
                <a:rect l="l" t="t" r="r" b="b"/>
                <a:pathLst>
                  <a:path w="9511" h="2687" extrusionOk="0">
                    <a:moveTo>
                      <a:pt x="63" y="0"/>
                    </a:moveTo>
                    <a:lnTo>
                      <a:pt x="0" y="48"/>
                    </a:lnTo>
                    <a:lnTo>
                      <a:pt x="0" y="1661"/>
                    </a:lnTo>
                    <a:cubicBezTo>
                      <a:pt x="0" y="1681"/>
                      <a:pt x="21" y="1729"/>
                      <a:pt x="63" y="1729"/>
                    </a:cubicBezTo>
                    <a:cubicBezTo>
                      <a:pt x="84" y="1729"/>
                      <a:pt x="105" y="1681"/>
                      <a:pt x="105" y="1661"/>
                    </a:cubicBezTo>
                    <a:lnTo>
                      <a:pt x="105" y="110"/>
                    </a:lnTo>
                    <a:lnTo>
                      <a:pt x="9401" y="110"/>
                    </a:lnTo>
                    <a:lnTo>
                      <a:pt x="9401" y="2619"/>
                    </a:lnTo>
                    <a:cubicBezTo>
                      <a:pt x="9401" y="2666"/>
                      <a:pt x="9427" y="2687"/>
                      <a:pt x="9448" y="2687"/>
                    </a:cubicBezTo>
                    <a:cubicBezTo>
                      <a:pt x="9490" y="2687"/>
                      <a:pt x="9511" y="2666"/>
                      <a:pt x="9511" y="2619"/>
                    </a:cubicBezTo>
                    <a:lnTo>
                      <a:pt x="9511" y="48"/>
                    </a:lnTo>
                    <a:lnTo>
                      <a:pt x="944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3134468" y="671352"/>
                <a:ext cx="1052620" cy="387357"/>
              </a:xfrm>
              <a:custGeom>
                <a:avLst/>
                <a:gdLst/>
                <a:ahLst/>
                <a:cxnLst/>
                <a:rect l="l" t="t" r="r" b="b"/>
                <a:pathLst>
                  <a:path w="6761" h="2488" extrusionOk="0">
                    <a:moveTo>
                      <a:pt x="42" y="0"/>
                    </a:moveTo>
                    <a:cubicBezTo>
                      <a:pt x="21" y="0"/>
                      <a:pt x="0" y="26"/>
                      <a:pt x="0" y="68"/>
                    </a:cubicBezTo>
                    <a:cubicBezTo>
                      <a:pt x="0" y="89"/>
                      <a:pt x="21" y="110"/>
                      <a:pt x="42" y="110"/>
                    </a:cubicBezTo>
                    <a:lnTo>
                      <a:pt x="6630" y="110"/>
                    </a:lnTo>
                    <a:lnTo>
                      <a:pt x="6630" y="2446"/>
                    </a:lnTo>
                    <a:cubicBezTo>
                      <a:pt x="6630" y="2467"/>
                      <a:pt x="6677" y="2488"/>
                      <a:pt x="6698" y="2488"/>
                    </a:cubicBezTo>
                    <a:cubicBezTo>
                      <a:pt x="6719" y="2488"/>
                      <a:pt x="6761" y="2467"/>
                      <a:pt x="6761" y="2446"/>
                    </a:cubicBezTo>
                    <a:lnTo>
                      <a:pt x="6761" y="68"/>
                    </a:lnTo>
                    <a:lnTo>
                      <a:pt x="66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36"/>
              <p:cNvSpPr/>
              <p:nvPr/>
            </p:nvSpPr>
            <p:spPr>
              <a:xfrm>
                <a:off x="2654956" y="487799"/>
                <a:ext cx="795109" cy="285535"/>
              </a:xfrm>
              <a:custGeom>
                <a:avLst/>
                <a:gdLst/>
                <a:ahLst/>
                <a:cxnLst/>
                <a:rect l="l" t="t" r="r" b="b"/>
                <a:pathLst>
                  <a:path w="5107" h="1834" extrusionOk="0">
                    <a:moveTo>
                      <a:pt x="69" y="1"/>
                    </a:moveTo>
                    <a:lnTo>
                      <a:pt x="1" y="69"/>
                    </a:lnTo>
                    <a:lnTo>
                      <a:pt x="1" y="1771"/>
                    </a:lnTo>
                    <a:cubicBezTo>
                      <a:pt x="1" y="1813"/>
                      <a:pt x="22" y="1834"/>
                      <a:pt x="69" y="1834"/>
                    </a:cubicBezTo>
                    <a:cubicBezTo>
                      <a:pt x="90" y="1834"/>
                      <a:pt x="111" y="1813"/>
                      <a:pt x="111" y="1771"/>
                    </a:cubicBezTo>
                    <a:lnTo>
                      <a:pt x="111" y="132"/>
                    </a:lnTo>
                    <a:lnTo>
                      <a:pt x="5044" y="132"/>
                    </a:lnTo>
                    <a:cubicBezTo>
                      <a:pt x="5086" y="132"/>
                      <a:pt x="5107" y="90"/>
                      <a:pt x="5107" y="69"/>
                    </a:cubicBezTo>
                    <a:cubicBezTo>
                      <a:pt x="5107" y="48"/>
                      <a:pt x="5086" y="1"/>
                      <a:pt x="50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102614" y="515511"/>
                <a:ext cx="2027862" cy="1118010"/>
              </a:xfrm>
              <a:custGeom>
                <a:avLst/>
                <a:gdLst/>
                <a:ahLst/>
                <a:cxnLst/>
                <a:rect l="l" t="t" r="r" b="b"/>
                <a:pathLst>
                  <a:path w="13025" h="7181" extrusionOk="0">
                    <a:moveTo>
                      <a:pt x="6458" y="1"/>
                    </a:moveTo>
                    <a:cubicBezTo>
                      <a:pt x="5196" y="1"/>
                      <a:pt x="4059" y="739"/>
                      <a:pt x="3536" y="1897"/>
                    </a:cubicBezTo>
                    <a:cubicBezTo>
                      <a:pt x="3274" y="1813"/>
                      <a:pt x="2991" y="1766"/>
                      <a:pt x="2729" y="1766"/>
                    </a:cubicBezTo>
                    <a:cubicBezTo>
                      <a:pt x="1221" y="1766"/>
                      <a:pt x="1" y="2991"/>
                      <a:pt x="1" y="4473"/>
                    </a:cubicBezTo>
                    <a:cubicBezTo>
                      <a:pt x="1" y="5976"/>
                      <a:pt x="1221" y="7181"/>
                      <a:pt x="2729" y="7181"/>
                    </a:cubicBezTo>
                    <a:lnTo>
                      <a:pt x="10736" y="7181"/>
                    </a:lnTo>
                    <a:cubicBezTo>
                      <a:pt x="12004" y="7181"/>
                      <a:pt x="13025" y="6154"/>
                      <a:pt x="13025" y="4887"/>
                    </a:cubicBezTo>
                    <a:cubicBezTo>
                      <a:pt x="13025" y="3620"/>
                      <a:pt x="12004" y="2598"/>
                      <a:pt x="10736" y="2598"/>
                    </a:cubicBezTo>
                    <a:cubicBezTo>
                      <a:pt x="10365" y="2598"/>
                      <a:pt x="9993" y="2703"/>
                      <a:pt x="9668" y="2881"/>
                    </a:cubicBezTo>
                    <a:cubicBezTo>
                      <a:pt x="9490" y="1242"/>
                      <a:pt x="8097" y="1"/>
                      <a:pt x="6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6"/>
              <p:cNvSpPr/>
              <p:nvPr/>
            </p:nvSpPr>
            <p:spPr>
              <a:xfrm>
                <a:off x="1096075" y="508193"/>
                <a:ext cx="2044988" cy="1135136"/>
              </a:xfrm>
              <a:custGeom>
                <a:avLst/>
                <a:gdLst/>
                <a:ahLst/>
                <a:cxnLst/>
                <a:rect l="l" t="t" r="r" b="b"/>
                <a:pathLst>
                  <a:path w="13135" h="7291" extrusionOk="0">
                    <a:moveTo>
                      <a:pt x="6500" y="111"/>
                    </a:moveTo>
                    <a:cubicBezTo>
                      <a:pt x="8118" y="111"/>
                      <a:pt x="9469" y="1310"/>
                      <a:pt x="9663" y="2928"/>
                    </a:cubicBezTo>
                    <a:lnTo>
                      <a:pt x="9731" y="2970"/>
                    </a:lnTo>
                    <a:cubicBezTo>
                      <a:pt x="10056" y="2797"/>
                      <a:pt x="10428" y="2708"/>
                      <a:pt x="10778" y="2708"/>
                    </a:cubicBezTo>
                    <a:cubicBezTo>
                      <a:pt x="12020" y="2708"/>
                      <a:pt x="13025" y="3714"/>
                      <a:pt x="13025" y="4934"/>
                    </a:cubicBezTo>
                    <a:cubicBezTo>
                      <a:pt x="13025" y="6180"/>
                      <a:pt x="12020" y="7181"/>
                      <a:pt x="10778" y="7181"/>
                    </a:cubicBezTo>
                    <a:cubicBezTo>
                      <a:pt x="10736" y="7181"/>
                      <a:pt x="10668" y="7181"/>
                      <a:pt x="10606" y="7160"/>
                    </a:cubicBezTo>
                    <a:lnTo>
                      <a:pt x="10579" y="7181"/>
                    </a:lnTo>
                    <a:lnTo>
                      <a:pt x="2771" y="7181"/>
                    </a:lnTo>
                    <a:cubicBezTo>
                      <a:pt x="1284" y="7181"/>
                      <a:pt x="106" y="5981"/>
                      <a:pt x="106" y="4520"/>
                    </a:cubicBezTo>
                    <a:cubicBezTo>
                      <a:pt x="106" y="3059"/>
                      <a:pt x="1284" y="1881"/>
                      <a:pt x="2771" y="1881"/>
                    </a:cubicBezTo>
                    <a:cubicBezTo>
                      <a:pt x="3033" y="1881"/>
                      <a:pt x="3295" y="1923"/>
                      <a:pt x="3557" y="1991"/>
                    </a:cubicBezTo>
                    <a:lnTo>
                      <a:pt x="3620" y="1965"/>
                    </a:lnTo>
                    <a:cubicBezTo>
                      <a:pt x="4143" y="833"/>
                      <a:pt x="5259" y="111"/>
                      <a:pt x="6500" y="111"/>
                    </a:cubicBezTo>
                    <a:close/>
                    <a:moveTo>
                      <a:pt x="6500" y="1"/>
                    </a:moveTo>
                    <a:cubicBezTo>
                      <a:pt x="5238" y="1"/>
                      <a:pt x="4080" y="744"/>
                      <a:pt x="3557" y="1881"/>
                    </a:cubicBezTo>
                    <a:cubicBezTo>
                      <a:pt x="3295" y="1813"/>
                      <a:pt x="3033" y="1771"/>
                      <a:pt x="2771" y="1771"/>
                    </a:cubicBezTo>
                    <a:cubicBezTo>
                      <a:pt x="1242" y="1771"/>
                      <a:pt x="1" y="2991"/>
                      <a:pt x="1" y="4520"/>
                    </a:cubicBezTo>
                    <a:cubicBezTo>
                      <a:pt x="1" y="6049"/>
                      <a:pt x="1242" y="7291"/>
                      <a:pt x="2771" y="7291"/>
                    </a:cubicBezTo>
                    <a:lnTo>
                      <a:pt x="10579" y="7291"/>
                    </a:lnTo>
                    <a:lnTo>
                      <a:pt x="10606" y="7270"/>
                    </a:lnTo>
                    <a:cubicBezTo>
                      <a:pt x="10668" y="7270"/>
                      <a:pt x="10736" y="7291"/>
                      <a:pt x="10778" y="7291"/>
                    </a:cubicBezTo>
                    <a:cubicBezTo>
                      <a:pt x="12088" y="7291"/>
                      <a:pt x="13135" y="6222"/>
                      <a:pt x="13135" y="4934"/>
                    </a:cubicBezTo>
                    <a:cubicBezTo>
                      <a:pt x="13135" y="3646"/>
                      <a:pt x="12088" y="2598"/>
                      <a:pt x="10778" y="2598"/>
                    </a:cubicBezTo>
                    <a:cubicBezTo>
                      <a:pt x="10428" y="2598"/>
                      <a:pt x="10082" y="2687"/>
                      <a:pt x="9752" y="2860"/>
                    </a:cubicBezTo>
                    <a:cubicBezTo>
                      <a:pt x="9532" y="1226"/>
                      <a:pt x="8160" y="1"/>
                      <a:pt x="65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1343927" y="1072397"/>
                <a:ext cx="461621" cy="288805"/>
              </a:xfrm>
              <a:custGeom>
                <a:avLst/>
                <a:gdLst/>
                <a:ahLst/>
                <a:cxnLst/>
                <a:rect l="l" t="t" r="r" b="b"/>
                <a:pathLst>
                  <a:path w="2965" h="1855" extrusionOk="0">
                    <a:moveTo>
                      <a:pt x="1" y="1"/>
                    </a:moveTo>
                    <a:lnTo>
                      <a:pt x="608" y="1855"/>
                    </a:lnTo>
                    <a:lnTo>
                      <a:pt x="1069" y="1855"/>
                    </a:lnTo>
                    <a:lnTo>
                      <a:pt x="1483" y="592"/>
                    </a:lnTo>
                    <a:lnTo>
                      <a:pt x="1897" y="1855"/>
                    </a:lnTo>
                    <a:lnTo>
                      <a:pt x="2357" y="1855"/>
                    </a:lnTo>
                    <a:lnTo>
                      <a:pt x="2965" y="1"/>
                    </a:lnTo>
                    <a:lnTo>
                      <a:pt x="2551" y="1"/>
                    </a:lnTo>
                    <a:lnTo>
                      <a:pt x="2117" y="1310"/>
                    </a:lnTo>
                    <a:lnTo>
                      <a:pt x="1703" y="1"/>
                    </a:lnTo>
                    <a:lnTo>
                      <a:pt x="1289" y="1"/>
                    </a:lnTo>
                    <a:lnTo>
                      <a:pt x="849" y="1310"/>
                    </a:lnTo>
                    <a:lnTo>
                      <a:pt x="4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1333340" y="1062589"/>
                <a:ext cx="479681" cy="309200"/>
              </a:xfrm>
              <a:custGeom>
                <a:avLst/>
                <a:gdLst/>
                <a:ahLst/>
                <a:cxnLst/>
                <a:rect l="l" t="t" r="r" b="b"/>
                <a:pathLst>
                  <a:path w="3081" h="1986" extrusionOk="0">
                    <a:moveTo>
                      <a:pt x="2949" y="132"/>
                    </a:moveTo>
                    <a:lnTo>
                      <a:pt x="2378" y="1855"/>
                    </a:lnTo>
                    <a:lnTo>
                      <a:pt x="2012" y="1855"/>
                    </a:lnTo>
                    <a:lnTo>
                      <a:pt x="1593" y="655"/>
                    </a:lnTo>
                    <a:lnTo>
                      <a:pt x="1509" y="655"/>
                    </a:lnTo>
                    <a:lnTo>
                      <a:pt x="1095" y="1855"/>
                    </a:lnTo>
                    <a:lnTo>
                      <a:pt x="723" y="1855"/>
                    </a:lnTo>
                    <a:lnTo>
                      <a:pt x="132" y="132"/>
                    </a:lnTo>
                    <a:lnTo>
                      <a:pt x="462" y="132"/>
                    </a:lnTo>
                    <a:lnTo>
                      <a:pt x="875" y="1373"/>
                    </a:lnTo>
                    <a:lnTo>
                      <a:pt x="985" y="1394"/>
                    </a:lnTo>
                    <a:lnTo>
                      <a:pt x="1399" y="132"/>
                    </a:lnTo>
                    <a:lnTo>
                      <a:pt x="1724" y="132"/>
                    </a:lnTo>
                    <a:lnTo>
                      <a:pt x="2143" y="1394"/>
                    </a:lnTo>
                    <a:lnTo>
                      <a:pt x="2226" y="1394"/>
                    </a:lnTo>
                    <a:lnTo>
                      <a:pt x="2666" y="132"/>
                    </a:lnTo>
                    <a:close/>
                    <a:moveTo>
                      <a:pt x="69" y="1"/>
                    </a:moveTo>
                    <a:lnTo>
                      <a:pt x="1" y="85"/>
                    </a:lnTo>
                    <a:lnTo>
                      <a:pt x="613" y="1939"/>
                    </a:lnTo>
                    <a:lnTo>
                      <a:pt x="676" y="1986"/>
                    </a:lnTo>
                    <a:lnTo>
                      <a:pt x="1137" y="1986"/>
                    </a:lnTo>
                    <a:lnTo>
                      <a:pt x="1179" y="1939"/>
                    </a:lnTo>
                    <a:lnTo>
                      <a:pt x="1551" y="849"/>
                    </a:lnTo>
                    <a:lnTo>
                      <a:pt x="1902" y="1939"/>
                    </a:lnTo>
                    <a:lnTo>
                      <a:pt x="1965" y="1986"/>
                    </a:lnTo>
                    <a:lnTo>
                      <a:pt x="2425" y="1986"/>
                    </a:lnTo>
                    <a:lnTo>
                      <a:pt x="2467" y="1939"/>
                    </a:lnTo>
                    <a:lnTo>
                      <a:pt x="3080" y="85"/>
                    </a:lnTo>
                    <a:lnTo>
                      <a:pt x="3033" y="1"/>
                    </a:lnTo>
                    <a:lnTo>
                      <a:pt x="2619" y="1"/>
                    </a:lnTo>
                    <a:lnTo>
                      <a:pt x="2556" y="43"/>
                    </a:lnTo>
                    <a:lnTo>
                      <a:pt x="2185" y="1200"/>
                    </a:lnTo>
                    <a:lnTo>
                      <a:pt x="1813" y="43"/>
                    </a:lnTo>
                    <a:lnTo>
                      <a:pt x="1771" y="1"/>
                    </a:lnTo>
                    <a:lnTo>
                      <a:pt x="1357" y="1"/>
                    </a:lnTo>
                    <a:lnTo>
                      <a:pt x="1310" y="43"/>
                    </a:lnTo>
                    <a:lnTo>
                      <a:pt x="917" y="1179"/>
                    </a:lnTo>
                    <a:lnTo>
                      <a:pt x="572" y="43"/>
                    </a:lnTo>
                    <a:lnTo>
                      <a:pt x="5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1822505" y="1072397"/>
                <a:ext cx="462555" cy="288805"/>
              </a:xfrm>
              <a:custGeom>
                <a:avLst/>
                <a:gdLst/>
                <a:ahLst/>
                <a:cxnLst/>
                <a:rect l="l" t="t" r="r" b="b"/>
                <a:pathLst>
                  <a:path w="2971" h="1855" extrusionOk="0">
                    <a:moveTo>
                      <a:pt x="1" y="1"/>
                    </a:moveTo>
                    <a:lnTo>
                      <a:pt x="614" y="1855"/>
                    </a:lnTo>
                    <a:lnTo>
                      <a:pt x="1069" y="1855"/>
                    </a:lnTo>
                    <a:lnTo>
                      <a:pt x="1488" y="592"/>
                    </a:lnTo>
                    <a:lnTo>
                      <a:pt x="1902" y="1855"/>
                    </a:lnTo>
                    <a:lnTo>
                      <a:pt x="2358" y="1855"/>
                    </a:lnTo>
                    <a:lnTo>
                      <a:pt x="2970" y="1"/>
                    </a:lnTo>
                    <a:lnTo>
                      <a:pt x="2557" y="1"/>
                    </a:lnTo>
                    <a:lnTo>
                      <a:pt x="2117" y="1310"/>
                    </a:lnTo>
                    <a:lnTo>
                      <a:pt x="1703" y="1"/>
                    </a:lnTo>
                    <a:lnTo>
                      <a:pt x="1310" y="1"/>
                    </a:lnTo>
                    <a:lnTo>
                      <a:pt x="875" y="1310"/>
                    </a:ln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1812852" y="1062589"/>
                <a:ext cx="478747" cy="309200"/>
              </a:xfrm>
              <a:custGeom>
                <a:avLst/>
                <a:gdLst/>
                <a:ahLst/>
                <a:cxnLst/>
                <a:rect l="l" t="t" r="r" b="b"/>
                <a:pathLst>
                  <a:path w="3075" h="1986" extrusionOk="0">
                    <a:moveTo>
                      <a:pt x="2943" y="132"/>
                    </a:moveTo>
                    <a:lnTo>
                      <a:pt x="2378" y="1855"/>
                    </a:lnTo>
                    <a:lnTo>
                      <a:pt x="2006" y="1855"/>
                    </a:lnTo>
                    <a:lnTo>
                      <a:pt x="1613" y="655"/>
                    </a:lnTo>
                    <a:lnTo>
                      <a:pt x="1503" y="655"/>
                    </a:lnTo>
                    <a:lnTo>
                      <a:pt x="1089" y="1855"/>
                    </a:lnTo>
                    <a:lnTo>
                      <a:pt x="718" y="1855"/>
                    </a:lnTo>
                    <a:lnTo>
                      <a:pt x="152" y="132"/>
                    </a:lnTo>
                    <a:lnTo>
                      <a:pt x="456" y="132"/>
                    </a:lnTo>
                    <a:lnTo>
                      <a:pt x="869" y="1373"/>
                    </a:lnTo>
                    <a:lnTo>
                      <a:pt x="979" y="1394"/>
                    </a:lnTo>
                    <a:lnTo>
                      <a:pt x="1393" y="132"/>
                    </a:lnTo>
                    <a:lnTo>
                      <a:pt x="1723" y="132"/>
                    </a:lnTo>
                    <a:lnTo>
                      <a:pt x="2137" y="1394"/>
                    </a:lnTo>
                    <a:lnTo>
                      <a:pt x="2247" y="1394"/>
                    </a:lnTo>
                    <a:lnTo>
                      <a:pt x="2660" y="132"/>
                    </a:lnTo>
                    <a:close/>
                    <a:moveTo>
                      <a:pt x="63" y="1"/>
                    </a:moveTo>
                    <a:lnTo>
                      <a:pt x="0" y="85"/>
                    </a:lnTo>
                    <a:lnTo>
                      <a:pt x="608" y="1939"/>
                    </a:lnTo>
                    <a:lnTo>
                      <a:pt x="676" y="1986"/>
                    </a:lnTo>
                    <a:lnTo>
                      <a:pt x="1131" y="1986"/>
                    </a:lnTo>
                    <a:lnTo>
                      <a:pt x="1178" y="1939"/>
                    </a:lnTo>
                    <a:lnTo>
                      <a:pt x="1550" y="849"/>
                    </a:lnTo>
                    <a:lnTo>
                      <a:pt x="1896" y="1939"/>
                    </a:lnTo>
                    <a:lnTo>
                      <a:pt x="1964" y="1986"/>
                    </a:lnTo>
                    <a:lnTo>
                      <a:pt x="2420" y="1986"/>
                    </a:lnTo>
                    <a:lnTo>
                      <a:pt x="2467" y="1939"/>
                    </a:lnTo>
                    <a:lnTo>
                      <a:pt x="3074" y="85"/>
                    </a:lnTo>
                    <a:lnTo>
                      <a:pt x="3032" y="1"/>
                    </a:lnTo>
                    <a:lnTo>
                      <a:pt x="2619" y="1"/>
                    </a:lnTo>
                    <a:lnTo>
                      <a:pt x="2550" y="43"/>
                    </a:lnTo>
                    <a:lnTo>
                      <a:pt x="2179" y="1200"/>
                    </a:lnTo>
                    <a:lnTo>
                      <a:pt x="1812" y="43"/>
                    </a:lnTo>
                    <a:lnTo>
                      <a:pt x="1765" y="1"/>
                    </a:lnTo>
                    <a:lnTo>
                      <a:pt x="1372" y="1"/>
                    </a:lnTo>
                    <a:lnTo>
                      <a:pt x="1309" y="43"/>
                    </a:lnTo>
                    <a:lnTo>
                      <a:pt x="937" y="1179"/>
                    </a:lnTo>
                    <a:lnTo>
                      <a:pt x="566"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2302017" y="1072397"/>
                <a:ext cx="461621" cy="288805"/>
              </a:xfrm>
              <a:custGeom>
                <a:avLst/>
                <a:gdLst/>
                <a:ahLst/>
                <a:cxnLst/>
                <a:rect l="l" t="t" r="r" b="b"/>
                <a:pathLst>
                  <a:path w="2965" h="1855" extrusionOk="0">
                    <a:moveTo>
                      <a:pt x="0" y="1"/>
                    </a:moveTo>
                    <a:lnTo>
                      <a:pt x="608" y="1855"/>
                    </a:lnTo>
                    <a:lnTo>
                      <a:pt x="1069" y="1855"/>
                    </a:lnTo>
                    <a:lnTo>
                      <a:pt x="1482" y="592"/>
                    </a:lnTo>
                    <a:lnTo>
                      <a:pt x="1896" y="1855"/>
                    </a:lnTo>
                    <a:lnTo>
                      <a:pt x="2357" y="1855"/>
                    </a:lnTo>
                    <a:lnTo>
                      <a:pt x="2964" y="1"/>
                    </a:lnTo>
                    <a:lnTo>
                      <a:pt x="2551" y="1"/>
                    </a:lnTo>
                    <a:lnTo>
                      <a:pt x="2116" y="1310"/>
                    </a:lnTo>
                    <a:lnTo>
                      <a:pt x="1702" y="1"/>
                    </a:lnTo>
                    <a:lnTo>
                      <a:pt x="1309" y="1"/>
                    </a:lnTo>
                    <a:lnTo>
                      <a:pt x="870" y="1310"/>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2294699" y="1062589"/>
                <a:ext cx="476256" cy="309200"/>
              </a:xfrm>
              <a:custGeom>
                <a:avLst/>
                <a:gdLst/>
                <a:ahLst/>
                <a:cxnLst/>
                <a:rect l="l" t="t" r="r" b="b"/>
                <a:pathLst>
                  <a:path w="3059" h="1986" extrusionOk="0">
                    <a:moveTo>
                      <a:pt x="2928" y="132"/>
                    </a:moveTo>
                    <a:lnTo>
                      <a:pt x="2357" y="1855"/>
                    </a:lnTo>
                    <a:lnTo>
                      <a:pt x="1990" y="1855"/>
                    </a:lnTo>
                    <a:lnTo>
                      <a:pt x="1597" y="655"/>
                    </a:lnTo>
                    <a:lnTo>
                      <a:pt x="1487" y="655"/>
                    </a:lnTo>
                    <a:lnTo>
                      <a:pt x="1074" y="1855"/>
                    </a:lnTo>
                    <a:lnTo>
                      <a:pt x="702" y="1855"/>
                    </a:lnTo>
                    <a:lnTo>
                      <a:pt x="131" y="132"/>
                    </a:lnTo>
                    <a:lnTo>
                      <a:pt x="461" y="132"/>
                    </a:lnTo>
                    <a:lnTo>
                      <a:pt x="854" y="1373"/>
                    </a:lnTo>
                    <a:lnTo>
                      <a:pt x="964" y="1394"/>
                    </a:lnTo>
                    <a:lnTo>
                      <a:pt x="1398" y="132"/>
                    </a:lnTo>
                    <a:lnTo>
                      <a:pt x="1702" y="132"/>
                    </a:lnTo>
                    <a:lnTo>
                      <a:pt x="2121" y="1394"/>
                    </a:lnTo>
                    <a:lnTo>
                      <a:pt x="2226" y="1394"/>
                    </a:lnTo>
                    <a:lnTo>
                      <a:pt x="2645" y="132"/>
                    </a:lnTo>
                    <a:close/>
                    <a:moveTo>
                      <a:pt x="47" y="1"/>
                    </a:moveTo>
                    <a:lnTo>
                      <a:pt x="0" y="85"/>
                    </a:lnTo>
                    <a:lnTo>
                      <a:pt x="613" y="1939"/>
                    </a:lnTo>
                    <a:lnTo>
                      <a:pt x="655" y="1986"/>
                    </a:lnTo>
                    <a:lnTo>
                      <a:pt x="1116" y="1986"/>
                    </a:lnTo>
                    <a:lnTo>
                      <a:pt x="1178" y="1939"/>
                    </a:lnTo>
                    <a:lnTo>
                      <a:pt x="1529" y="849"/>
                    </a:lnTo>
                    <a:lnTo>
                      <a:pt x="1901" y="1939"/>
                    </a:lnTo>
                    <a:lnTo>
                      <a:pt x="1943" y="1986"/>
                    </a:lnTo>
                    <a:lnTo>
                      <a:pt x="2404" y="1986"/>
                    </a:lnTo>
                    <a:lnTo>
                      <a:pt x="2467" y="1939"/>
                    </a:lnTo>
                    <a:lnTo>
                      <a:pt x="3058" y="85"/>
                    </a:lnTo>
                    <a:lnTo>
                      <a:pt x="3011" y="1"/>
                    </a:lnTo>
                    <a:lnTo>
                      <a:pt x="2598" y="1"/>
                    </a:lnTo>
                    <a:lnTo>
                      <a:pt x="2556" y="43"/>
                    </a:lnTo>
                    <a:lnTo>
                      <a:pt x="2163" y="1200"/>
                    </a:lnTo>
                    <a:lnTo>
                      <a:pt x="1791" y="43"/>
                    </a:lnTo>
                    <a:lnTo>
                      <a:pt x="1749" y="1"/>
                    </a:lnTo>
                    <a:lnTo>
                      <a:pt x="1356" y="1"/>
                    </a:lnTo>
                    <a:lnTo>
                      <a:pt x="1288" y="43"/>
                    </a:lnTo>
                    <a:lnTo>
                      <a:pt x="917" y="1179"/>
                    </a:lnTo>
                    <a:lnTo>
                      <a:pt x="550"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36"/>
            <p:cNvGrpSpPr/>
            <p:nvPr/>
          </p:nvGrpSpPr>
          <p:grpSpPr>
            <a:xfrm>
              <a:off x="7046150" y="2436861"/>
              <a:ext cx="1384633" cy="2112142"/>
              <a:chOff x="3759700" y="491525"/>
              <a:chExt cx="2495734" cy="3806347"/>
            </a:xfrm>
          </p:grpSpPr>
          <p:sp>
            <p:nvSpPr>
              <p:cNvPr id="791" name="Google Shape;791;p36"/>
              <p:cNvSpPr/>
              <p:nvPr/>
            </p:nvSpPr>
            <p:spPr>
              <a:xfrm>
                <a:off x="4730003" y="869546"/>
                <a:ext cx="1463021" cy="1860933"/>
              </a:xfrm>
              <a:custGeom>
                <a:avLst/>
                <a:gdLst/>
                <a:ahLst/>
                <a:cxnLst/>
                <a:rect l="l" t="t" r="r" b="b"/>
                <a:pathLst>
                  <a:path w="8228" h="10466" extrusionOk="0">
                    <a:moveTo>
                      <a:pt x="4403" y="0"/>
                    </a:moveTo>
                    <a:cubicBezTo>
                      <a:pt x="4262" y="0"/>
                      <a:pt x="4102" y="11"/>
                      <a:pt x="3907" y="32"/>
                    </a:cubicBezTo>
                    <a:cubicBezTo>
                      <a:pt x="3143" y="100"/>
                      <a:pt x="3033" y="534"/>
                      <a:pt x="3033" y="534"/>
                    </a:cubicBezTo>
                    <a:cubicBezTo>
                      <a:pt x="3033" y="534"/>
                      <a:pt x="2708" y="582"/>
                      <a:pt x="2488" y="974"/>
                    </a:cubicBezTo>
                    <a:cubicBezTo>
                      <a:pt x="2247" y="1367"/>
                      <a:pt x="2074" y="1367"/>
                      <a:pt x="1702" y="1451"/>
                    </a:cubicBezTo>
                    <a:cubicBezTo>
                      <a:pt x="1352" y="1540"/>
                      <a:pt x="1331" y="1781"/>
                      <a:pt x="1461" y="2126"/>
                    </a:cubicBezTo>
                    <a:cubicBezTo>
                      <a:pt x="1517" y="2255"/>
                      <a:pt x="1620" y="2296"/>
                      <a:pt x="1727" y="2296"/>
                    </a:cubicBezTo>
                    <a:cubicBezTo>
                      <a:pt x="1914" y="2296"/>
                      <a:pt x="2116" y="2174"/>
                      <a:pt x="2116" y="2174"/>
                    </a:cubicBezTo>
                    <a:lnTo>
                      <a:pt x="2116" y="2174"/>
                    </a:lnTo>
                    <a:cubicBezTo>
                      <a:pt x="2116" y="2174"/>
                      <a:pt x="1854" y="2436"/>
                      <a:pt x="1770" y="3090"/>
                    </a:cubicBezTo>
                    <a:cubicBezTo>
                      <a:pt x="1660" y="3766"/>
                      <a:pt x="2137" y="4137"/>
                      <a:pt x="1640" y="4483"/>
                    </a:cubicBezTo>
                    <a:cubicBezTo>
                      <a:pt x="1137" y="4834"/>
                      <a:pt x="330" y="4745"/>
                      <a:pt x="173" y="6253"/>
                    </a:cubicBezTo>
                    <a:cubicBezTo>
                      <a:pt x="0" y="7756"/>
                      <a:pt x="1006" y="8086"/>
                      <a:pt x="1833" y="8830"/>
                    </a:cubicBezTo>
                    <a:cubicBezTo>
                      <a:pt x="2619" y="9490"/>
                      <a:pt x="4807" y="10465"/>
                      <a:pt x="5966" y="10465"/>
                    </a:cubicBezTo>
                    <a:cubicBezTo>
                      <a:pt x="6067" y="10465"/>
                      <a:pt x="6159" y="10458"/>
                      <a:pt x="6243" y="10443"/>
                    </a:cubicBezTo>
                    <a:cubicBezTo>
                      <a:pt x="7290" y="10244"/>
                      <a:pt x="8186" y="9547"/>
                      <a:pt x="8055" y="8369"/>
                    </a:cubicBezTo>
                    <a:cubicBezTo>
                      <a:pt x="7924" y="7191"/>
                      <a:pt x="7662" y="7452"/>
                      <a:pt x="7793" y="6709"/>
                    </a:cubicBezTo>
                    <a:cubicBezTo>
                      <a:pt x="7924" y="5970"/>
                      <a:pt x="8228" y="6211"/>
                      <a:pt x="8118" y="5599"/>
                    </a:cubicBezTo>
                    <a:cubicBezTo>
                      <a:pt x="8008" y="5007"/>
                      <a:pt x="7746" y="5007"/>
                      <a:pt x="7463" y="4399"/>
                    </a:cubicBezTo>
                    <a:cubicBezTo>
                      <a:pt x="7180" y="3787"/>
                      <a:pt x="7552" y="3352"/>
                      <a:pt x="7683" y="2697"/>
                    </a:cubicBezTo>
                    <a:cubicBezTo>
                      <a:pt x="7835" y="2043"/>
                      <a:pt x="7374" y="1058"/>
                      <a:pt x="5567" y="294"/>
                    </a:cubicBezTo>
                    <a:cubicBezTo>
                      <a:pt x="5075" y="97"/>
                      <a:pt x="4829" y="0"/>
                      <a:pt x="440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4733737" y="859589"/>
                <a:ext cx="1455553" cy="1882804"/>
              </a:xfrm>
              <a:custGeom>
                <a:avLst/>
                <a:gdLst/>
                <a:ahLst/>
                <a:cxnLst/>
                <a:rect l="l" t="t" r="r" b="b"/>
                <a:pathLst>
                  <a:path w="8186" h="10589" extrusionOk="0">
                    <a:moveTo>
                      <a:pt x="4354" y="110"/>
                    </a:moveTo>
                    <a:cubicBezTo>
                      <a:pt x="4788" y="110"/>
                      <a:pt x="5019" y="201"/>
                      <a:pt x="5520" y="418"/>
                    </a:cubicBezTo>
                    <a:cubicBezTo>
                      <a:pt x="6416" y="789"/>
                      <a:pt x="6986" y="1224"/>
                      <a:pt x="7290" y="1638"/>
                    </a:cubicBezTo>
                    <a:cubicBezTo>
                      <a:pt x="7615" y="2052"/>
                      <a:pt x="7683" y="2423"/>
                      <a:pt x="7615" y="2753"/>
                    </a:cubicBezTo>
                    <a:cubicBezTo>
                      <a:pt x="7552" y="3057"/>
                      <a:pt x="7421" y="3340"/>
                      <a:pt x="7353" y="3602"/>
                    </a:cubicBezTo>
                    <a:cubicBezTo>
                      <a:pt x="7269" y="3884"/>
                      <a:pt x="7248" y="4146"/>
                      <a:pt x="7400" y="4476"/>
                    </a:cubicBezTo>
                    <a:cubicBezTo>
                      <a:pt x="7531" y="4780"/>
                      <a:pt x="7683" y="4932"/>
                      <a:pt x="7793" y="5089"/>
                    </a:cubicBezTo>
                    <a:cubicBezTo>
                      <a:pt x="7903" y="5241"/>
                      <a:pt x="7987" y="5372"/>
                      <a:pt x="8034" y="5675"/>
                    </a:cubicBezTo>
                    <a:cubicBezTo>
                      <a:pt x="8055" y="5827"/>
                      <a:pt x="8055" y="5916"/>
                      <a:pt x="8055" y="5979"/>
                    </a:cubicBezTo>
                    <a:cubicBezTo>
                      <a:pt x="8034" y="6026"/>
                      <a:pt x="8008" y="6068"/>
                      <a:pt x="7966" y="6136"/>
                    </a:cubicBezTo>
                    <a:cubicBezTo>
                      <a:pt x="7903" y="6220"/>
                      <a:pt x="7793" y="6372"/>
                      <a:pt x="7704" y="6744"/>
                    </a:cubicBezTo>
                    <a:cubicBezTo>
                      <a:pt x="7641" y="7137"/>
                      <a:pt x="7683" y="7267"/>
                      <a:pt x="7746" y="7466"/>
                    </a:cubicBezTo>
                    <a:cubicBezTo>
                      <a:pt x="7814" y="7639"/>
                      <a:pt x="7903" y="7859"/>
                      <a:pt x="7966" y="8446"/>
                    </a:cubicBezTo>
                    <a:cubicBezTo>
                      <a:pt x="8034" y="9017"/>
                      <a:pt x="7856" y="9451"/>
                      <a:pt x="7531" y="9802"/>
                    </a:cubicBezTo>
                    <a:cubicBezTo>
                      <a:pt x="7201" y="10127"/>
                      <a:pt x="6725" y="10347"/>
                      <a:pt x="6222" y="10457"/>
                    </a:cubicBezTo>
                    <a:cubicBezTo>
                      <a:pt x="6148" y="10469"/>
                      <a:pt x="6065" y="10475"/>
                      <a:pt x="5976" y="10475"/>
                    </a:cubicBezTo>
                    <a:cubicBezTo>
                      <a:pt x="5456" y="10475"/>
                      <a:pt x="4695" y="10277"/>
                      <a:pt x="3949" y="9996"/>
                    </a:cubicBezTo>
                    <a:cubicBezTo>
                      <a:pt x="3101" y="9645"/>
                      <a:pt x="2273" y="9189"/>
                      <a:pt x="1854" y="8839"/>
                    </a:cubicBezTo>
                    <a:cubicBezTo>
                      <a:pt x="1440" y="8446"/>
                      <a:pt x="985" y="8184"/>
                      <a:pt x="655" y="7838"/>
                    </a:cubicBezTo>
                    <a:cubicBezTo>
                      <a:pt x="330" y="7487"/>
                      <a:pt x="131" y="7074"/>
                      <a:pt x="199" y="6330"/>
                    </a:cubicBezTo>
                    <a:cubicBezTo>
                      <a:pt x="283" y="5586"/>
                      <a:pt x="524" y="5241"/>
                      <a:pt x="786" y="5042"/>
                    </a:cubicBezTo>
                    <a:cubicBezTo>
                      <a:pt x="1069" y="4848"/>
                      <a:pt x="1378" y="4780"/>
                      <a:pt x="1639" y="4586"/>
                    </a:cubicBezTo>
                    <a:cubicBezTo>
                      <a:pt x="1791" y="4497"/>
                      <a:pt x="1854" y="4387"/>
                      <a:pt x="1880" y="4277"/>
                    </a:cubicBezTo>
                    <a:cubicBezTo>
                      <a:pt x="1922" y="4172"/>
                      <a:pt x="1901" y="4062"/>
                      <a:pt x="1880" y="3953"/>
                    </a:cubicBezTo>
                    <a:cubicBezTo>
                      <a:pt x="1833" y="3733"/>
                      <a:pt x="1749" y="3471"/>
                      <a:pt x="1791" y="3146"/>
                    </a:cubicBezTo>
                    <a:cubicBezTo>
                      <a:pt x="1833" y="2837"/>
                      <a:pt x="1943" y="2601"/>
                      <a:pt x="2011" y="2470"/>
                    </a:cubicBezTo>
                    <a:cubicBezTo>
                      <a:pt x="2074" y="2340"/>
                      <a:pt x="2142" y="2271"/>
                      <a:pt x="2142" y="2271"/>
                    </a:cubicBezTo>
                    <a:lnTo>
                      <a:pt x="2074" y="2182"/>
                    </a:lnTo>
                    <a:cubicBezTo>
                      <a:pt x="2074" y="2182"/>
                      <a:pt x="1943" y="2251"/>
                      <a:pt x="1812" y="2292"/>
                    </a:cubicBezTo>
                    <a:cubicBezTo>
                      <a:pt x="1770" y="2292"/>
                      <a:pt x="1726" y="2302"/>
                      <a:pt x="1683" y="2302"/>
                    </a:cubicBezTo>
                    <a:cubicBezTo>
                      <a:pt x="1661" y="2302"/>
                      <a:pt x="1639" y="2299"/>
                      <a:pt x="1619" y="2292"/>
                    </a:cubicBezTo>
                    <a:cubicBezTo>
                      <a:pt x="1571" y="2271"/>
                      <a:pt x="1530" y="2251"/>
                      <a:pt x="1509" y="2161"/>
                    </a:cubicBezTo>
                    <a:cubicBezTo>
                      <a:pt x="1440" y="1989"/>
                      <a:pt x="1420" y="1858"/>
                      <a:pt x="1440" y="1769"/>
                    </a:cubicBezTo>
                    <a:cubicBezTo>
                      <a:pt x="1461" y="1685"/>
                      <a:pt x="1530" y="1617"/>
                      <a:pt x="1702" y="1575"/>
                    </a:cubicBezTo>
                    <a:cubicBezTo>
                      <a:pt x="1880" y="1528"/>
                      <a:pt x="2032" y="1507"/>
                      <a:pt x="2142" y="1444"/>
                    </a:cubicBezTo>
                    <a:cubicBezTo>
                      <a:pt x="2273" y="1355"/>
                      <a:pt x="2404" y="1245"/>
                      <a:pt x="2509" y="1051"/>
                    </a:cubicBezTo>
                    <a:cubicBezTo>
                      <a:pt x="2729" y="700"/>
                      <a:pt x="3032" y="638"/>
                      <a:pt x="3032" y="638"/>
                    </a:cubicBezTo>
                    <a:lnTo>
                      <a:pt x="3080" y="638"/>
                    </a:lnTo>
                    <a:lnTo>
                      <a:pt x="3080" y="590"/>
                    </a:lnTo>
                    <a:cubicBezTo>
                      <a:pt x="3080" y="590"/>
                      <a:pt x="3101" y="507"/>
                      <a:pt x="3211" y="397"/>
                    </a:cubicBezTo>
                    <a:cubicBezTo>
                      <a:pt x="3321" y="287"/>
                      <a:pt x="3514" y="177"/>
                      <a:pt x="3886" y="135"/>
                    </a:cubicBezTo>
                    <a:cubicBezTo>
                      <a:pt x="4070" y="119"/>
                      <a:pt x="4222" y="110"/>
                      <a:pt x="4354" y="110"/>
                    </a:cubicBezTo>
                    <a:close/>
                    <a:moveTo>
                      <a:pt x="4361" y="0"/>
                    </a:moveTo>
                    <a:cubicBezTo>
                      <a:pt x="4224" y="0"/>
                      <a:pt x="4070" y="9"/>
                      <a:pt x="3886" y="25"/>
                    </a:cubicBezTo>
                    <a:cubicBezTo>
                      <a:pt x="3493" y="67"/>
                      <a:pt x="3252" y="198"/>
                      <a:pt x="3122" y="308"/>
                    </a:cubicBezTo>
                    <a:cubicBezTo>
                      <a:pt x="3012" y="418"/>
                      <a:pt x="2991" y="507"/>
                      <a:pt x="2991" y="549"/>
                    </a:cubicBezTo>
                    <a:cubicBezTo>
                      <a:pt x="2949" y="549"/>
                      <a:pt x="2619" y="611"/>
                      <a:pt x="2404" y="1004"/>
                    </a:cubicBezTo>
                    <a:cubicBezTo>
                      <a:pt x="2294" y="1182"/>
                      <a:pt x="2205" y="1266"/>
                      <a:pt x="2095" y="1334"/>
                    </a:cubicBezTo>
                    <a:cubicBezTo>
                      <a:pt x="1985" y="1397"/>
                      <a:pt x="1854" y="1423"/>
                      <a:pt x="1681" y="1465"/>
                    </a:cubicBezTo>
                    <a:cubicBezTo>
                      <a:pt x="1488" y="1507"/>
                      <a:pt x="1378" y="1596"/>
                      <a:pt x="1331" y="1727"/>
                    </a:cubicBezTo>
                    <a:cubicBezTo>
                      <a:pt x="1289" y="1879"/>
                      <a:pt x="1331" y="2031"/>
                      <a:pt x="1399" y="2209"/>
                    </a:cubicBezTo>
                    <a:cubicBezTo>
                      <a:pt x="1440" y="2313"/>
                      <a:pt x="1509" y="2381"/>
                      <a:pt x="1592" y="2402"/>
                    </a:cubicBezTo>
                    <a:cubicBezTo>
                      <a:pt x="1637" y="2413"/>
                      <a:pt x="1681" y="2418"/>
                      <a:pt x="1723" y="2418"/>
                    </a:cubicBezTo>
                    <a:cubicBezTo>
                      <a:pt x="1764" y="2418"/>
                      <a:pt x="1802" y="2413"/>
                      <a:pt x="1833" y="2402"/>
                    </a:cubicBezTo>
                    <a:cubicBezTo>
                      <a:pt x="1901" y="2381"/>
                      <a:pt x="1901" y="2381"/>
                      <a:pt x="1943" y="2360"/>
                    </a:cubicBezTo>
                    <a:lnTo>
                      <a:pt x="1943" y="2360"/>
                    </a:lnTo>
                    <a:cubicBezTo>
                      <a:pt x="1922" y="2381"/>
                      <a:pt x="1922" y="2381"/>
                      <a:pt x="1901" y="2423"/>
                    </a:cubicBezTo>
                    <a:cubicBezTo>
                      <a:pt x="1833" y="2554"/>
                      <a:pt x="1723" y="2795"/>
                      <a:pt x="1681" y="3146"/>
                    </a:cubicBezTo>
                    <a:cubicBezTo>
                      <a:pt x="1639" y="3492"/>
                      <a:pt x="1723" y="3754"/>
                      <a:pt x="1770" y="3973"/>
                    </a:cubicBezTo>
                    <a:cubicBezTo>
                      <a:pt x="1791" y="4083"/>
                      <a:pt x="1791" y="4172"/>
                      <a:pt x="1770" y="4256"/>
                    </a:cubicBezTo>
                    <a:cubicBezTo>
                      <a:pt x="1749" y="4345"/>
                      <a:pt x="1702" y="4408"/>
                      <a:pt x="1571" y="4497"/>
                    </a:cubicBezTo>
                    <a:cubicBezTo>
                      <a:pt x="1357" y="4670"/>
                      <a:pt x="1027" y="4738"/>
                      <a:pt x="723" y="4958"/>
                    </a:cubicBezTo>
                    <a:cubicBezTo>
                      <a:pt x="440" y="5173"/>
                      <a:pt x="178" y="5545"/>
                      <a:pt x="89" y="6309"/>
                    </a:cubicBezTo>
                    <a:cubicBezTo>
                      <a:pt x="0" y="7074"/>
                      <a:pt x="220" y="7550"/>
                      <a:pt x="571" y="7922"/>
                    </a:cubicBezTo>
                    <a:cubicBezTo>
                      <a:pt x="917" y="8294"/>
                      <a:pt x="1378" y="8556"/>
                      <a:pt x="1791" y="8928"/>
                    </a:cubicBezTo>
                    <a:cubicBezTo>
                      <a:pt x="2205" y="9299"/>
                      <a:pt x="3059" y="9755"/>
                      <a:pt x="3928" y="10085"/>
                    </a:cubicBezTo>
                    <a:cubicBezTo>
                      <a:pt x="4640" y="10373"/>
                      <a:pt x="5380" y="10588"/>
                      <a:pt x="5935" y="10588"/>
                    </a:cubicBezTo>
                    <a:cubicBezTo>
                      <a:pt x="6045" y="10588"/>
                      <a:pt x="6149" y="10580"/>
                      <a:pt x="6243" y="10561"/>
                    </a:cubicBezTo>
                    <a:cubicBezTo>
                      <a:pt x="6766" y="10457"/>
                      <a:pt x="7269" y="10237"/>
                      <a:pt x="7615" y="9865"/>
                    </a:cubicBezTo>
                    <a:cubicBezTo>
                      <a:pt x="7966" y="9514"/>
                      <a:pt x="8165" y="9038"/>
                      <a:pt x="8097" y="8425"/>
                    </a:cubicBezTo>
                    <a:cubicBezTo>
                      <a:pt x="8008" y="7838"/>
                      <a:pt x="7924" y="7597"/>
                      <a:pt x="7856" y="7419"/>
                    </a:cubicBezTo>
                    <a:cubicBezTo>
                      <a:pt x="7793" y="7247"/>
                      <a:pt x="7772" y="7137"/>
                      <a:pt x="7835" y="6765"/>
                    </a:cubicBezTo>
                    <a:cubicBezTo>
                      <a:pt x="7903" y="6419"/>
                      <a:pt x="7987" y="6309"/>
                      <a:pt x="8076" y="6199"/>
                    </a:cubicBezTo>
                    <a:cubicBezTo>
                      <a:pt x="8118" y="6136"/>
                      <a:pt x="8138" y="6068"/>
                      <a:pt x="8165" y="6005"/>
                    </a:cubicBezTo>
                    <a:cubicBezTo>
                      <a:pt x="8186" y="5916"/>
                      <a:pt x="8186" y="5806"/>
                      <a:pt x="8138" y="5655"/>
                    </a:cubicBezTo>
                    <a:cubicBezTo>
                      <a:pt x="8097" y="5351"/>
                      <a:pt x="7987" y="5173"/>
                      <a:pt x="7877" y="5021"/>
                    </a:cubicBezTo>
                    <a:cubicBezTo>
                      <a:pt x="7772" y="4869"/>
                      <a:pt x="7641" y="4717"/>
                      <a:pt x="7510" y="4434"/>
                    </a:cubicBezTo>
                    <a:cubicBezTo>
                      <a:pt x="7379" y="4125"/>
                      <a:pt x="7379" y="3884"/>
                      <a:pt x="7463" y="3649"/>
                    </a:cubicBezTo>
                    <a:cubicBezTo>
                      <a:pt x="7531" y="3387"/>
                      <a:pt x="7662" y="3099"/>
                      <a:pt x="7725" y="2774"/>
                    </a:cubicBezTo>
                    <a:cubicBezTo>
                      <a:pt x="7793" y="2423"/>
                      <a:pt x="7704" y="1989"/>
                      <a:pt x="7379" y="1575"/>
                    </a:cubicBezTo>
                    <a:cubicBezTo>
                      <a:pt x="7049" y="1135"/>
                      <a:pt x="6484" y="700"/>
                      <a:pt x="5567" y="308"/>
                    </a:cubicBezTo>
                    <a:cubicBezTo>
                      <a:pt x="5066" y="91"/>
                      <a:pt x="4807" y="0"/>
                      <a:pt x="43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225204" y="855677"/>
                <a:ext cx="594419" cy="574496"/>
              </a:xfrm>
              <a:custGeom>
                <a:avLst/>
                <a:gdLst/>
                <a:ahLst/>
                <a:cxnLst/>
                <a:rect l="l" t="t" r="r" b="b"/>
                <a:pathLst>
                  <a:path w="3343" h="3231" extrusionOk="0">
                    <a:moveTo>
                      <a:pt x="2323" y="1"/>
                    </a:moveTo>
                    <a:cubicBezTo>
                      <a:pt x="1947" y="1"/>
                      <a:pt x="636" y="329"/>
                      <a:pt x="331" y="633"/>
                    </a:cubicBezTo>
                    <a:cubicBezTo>
                      <a:pt x="1" y="963"/>
                      <a:pt x="263" y="1707"/>
                      <a:pt x="483" y="2273"/>
                    </a:cubicBezTo>
                    <a:cubicBezTo>
                      <a:pt x="724" y="2838"/>
                      <a:pt x="896" y="3147"/>
                      <a:pt x="1205" y="3231"/>
                    </a:cubicBezTo>
                    <a:cubicBezTo>
                      <a:pt x="1205" y="3231"/>
                      <a:pt x="1441" y="3058"/>
                      <a:pt x="1619" y="3037"/>
                    </a:cubicBezTo>
                    <a:cubicBezTo>
                      <a:pt x="1792" y="3016"/>
                      <a:pt x="2797" y="2728"/>
                      <a:pt x="3080" y="2534"/>
                    </a:cubicBezTo>
                    <a:cubicBezTo>
                      <a:pt x="3342" y="2314"/>
                      <a:pt x="3232" y="2273"/>
                      <a:pt x="3190" y="2074"/>
                    </a:cubicBezTo>
                    <a:cubicBezTo>
                      <a:pt x="3169" y="1901"/>
                      <a:pt x="3122" y="1550"/>
                      <a:pt x="2928" y="1136"/>
                    </a:cubicBezTo>
                    <a:cubicBezTo>
                      <a:pt x="2750" y="743"/>
                      <a:pt x="2646" y="47"/>
                      <a:pt x="2384" y="5"/>
                    </a:cubicBezTo>
                    <a:cubicBezTo>
                      <a:pt x="2368" y="2"/>
                      <a:pt x="2347" y="1"/>
                      <a:pt x="2323"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241206" y="846609"/>
                <a:ext cx="574682" cy="595655"/>
              </a:xfrm>
              <a:custGeom>
                <a:avLst/>
                <a:gdLst/>
                <a:ahLst/>
                <a:cxnLst/>
                <a:rect l="l" t="t" r="r" b="b"/>
                <a:pathLst>
                  <a:path w="3232" h="3350" extrusionOk="0">
                    <a:moveTo>
                      <a:pt x="2228" y="110"/>
                    </a:moveTo>
                    <a:cubicBezTo>
                      <a:pt x="2257" y="110"/>
                      <a:pt x="2280" y="113"/>
                      <a:pt x="2294" y="119"/>
                    </a:cubicBezTo>
                    <a:cubicBezTo>
                      <a:pt x="2336" y="119"/>
                      <a:pt x="2378" y="161"/>
                      <a:pt x="2425" y="229"/>
                    </a:cubicBezTo>
                    <a:cubicBezTo>
                      <a:pt x="2467" y="292"/>
                      <a:pt x="2508" y="402"/>
                      <a:pt x="2556" y="512"/>
                    </a:cubicBezTo>
                    <a:cubicBezTo>
                      <a:pt x="2618" y="731"/>
                      <a:pt x="2707" y="1014"/>
                      <a:pt x="2791" y="1208"/>
                    </a:cubicBezTo>
                    <a:cubicBezTo>
                      <a:pt x="2969" y="1601"/>
                      <a:pt x="3011" y="1952"/>
                      <a:pt x="3053" y="2151"/>
                    </a:cubicBezTo>
                    <a:cubicBezTo>
                      <a:pt x="3079" y="2255"/>
                      <a:pt x="3100" y="2303"/>
                      <a:pt x="3100" y="2344"/>
                    </a:cubicBezTo>
                    <a:cubicBezTo>
                      <a:pt x="3100" y="2365"/>
                      <a:pt x="3100" y="2386"/>
                      <a:pt x="3079" y="2413"/>
                    </a:cubicBezTo>
                    <a:cubicBezTo>
                      <a:pt x="3053" y="2454"/>
                      <a:pt x="3011" y="2475"/>
                      <a:pt x="2948" y="2543"/>
                    </a:cubicBezTo>
                    <a:cubicBezTo>
                      <a:pt x="2838" y="2627"/>
                      <a:pt x="2508" y="2758"/>
                      <a:pt x="2205" y="2847"/>
                    </a:cubicBezTo>
                    <a:cubicBezTo>
                      <a:pt x="1901" y="2957"/>
                      <a:pt x="1592" y="3020"/>
                      <a:pt x="1529" y="3041"/>
                    </a:cubicBezTo>
                    <a:cubicBezTo>
                      <a:pt x="1419" y="3041"/>
                      <a:pt x="1309" y="3109"/>
                      <a:pt x="1220" y="3151"/>
                    </a:cubicBezTo>
                    <a:cubicBezTo>
                      <a:pt x="1178" y="3172"/>
                      <a:pt x="1136" y="3198"/>
                      <a:pt x="1115" y="3219"/>
                    </a:cubicBezTo>
                    <a:cubicBezTo>
                      <a:pt x="985" y="3172"/>
                      <a:pt x="875" y="3088"/>
                      <a:pt x="765" y="2957"/>
                    </a:cubicBezTo>
                    <a:cubicBezTo>
                      <a:pt x="655" y="2805"/>
                      <a:pt x="566" y="2585"/>
                      <a:pt x="461" y="2303"/>
                    </a:cubicBezTo>
                    <a:cubicBezTo>
                      <a:pt x="330" y="2020"/>
                      <a:pt x="220" y="1690"/>
                      <a:pt x="152" y="1407"/>
                    </a:cubicBezTo>
                    <a:cubicBezTo>
                      <a:pt x="110" y="1124"/>
                      <a:pt x="131" y="862"/>
                      <a:pt x="283" y="731"/>
                    </a:cubicBezTo>
                    <a:cubicBezTo>
                      <a:pt x="351" y="663"/>
                      <a:pt x="503" y="580"/>
                      <a:pt x="676" y="491"/>
                    </a:cubicBezTo>
                    <a:cubicBezTo>
                      <a:pt x="875" y="423"/>
                      <a:pt x="1089" y="339"/>
                      <a:pt x="1309" y="292"/>
                    </a:cubicBezTo>
                    <a:cubicBezTo>
                      <a:pt x="1529" y="229"/>
                      <a:pt x="1744" y="187"/>
                      <a:pt x="1922" y="140"/>
                    </a:cubicBezTo>
                    <a:cubicBezTo>
                      <a:pt x="2044" y="125"/>
                      <a:pt x="2156" y="110"/>
                      <a:pt x="2228" y="110"/>
                    </a:cubicBezTo>
                    <a:close/>
                    <a:moveTo>
                      <a:pt x="2225" y="0"/>
                    </a:moveTo>
                    <a:cubicBezTo>
                      <a:pt x="2144" y="0"/>
                      <a:pt x="2038" y="15"/>
                      <a:pt x="1901" y="30"/>
                    </a:cubicBezTo>
                    <a:cubicBezTo>
                      <a:pt x="1723" y="56"/>
                      <a:pt x="1508" y="119"/>
                      <a:pt x="1288" y="187"/>
                    </a:cubicBezTo>
                    <a:cubicBezTo>
                      <a:pt x="1047" y="229"/>
                      <a:pt x="827" y="318"/>
                      <a:pt x="634" y="402"/>
                    </a:cubicBezTo>
                    <a:cubicBezTo>
                      <a:pt x="435" y="470"/>
                      <a:pt x="283" y="553"/>
                      <a:pt x="199" y="642"/>
                    </a:cubicBezTo>
                    <a:cubicBezTo>
                      <a:pt x="0" y="841"/>
                      <a:pt x="0" y="1124"/>
                      <a:pt x="42" y="1428"/>
                    </a:cubicBezTo>
                    <a:cubicBezTo>
                      <a:pt x="110" y="1732"/>
                      <a:pt x="220" y="2062"/>
                      <a:pt x="351" y="2344"/>
                    </a:cubicBezTo>
                    <a:cubicBezTo>
                      <a:pt x="461" y="2627"/>
                      <a:pt x="566" y="2847"/>
                      <a:pt x="676" y="3020"/>
                    </a:cubicBezTo>
                    <a:cubicBezTo>
                      <a:pt x="806" y="3172"/>
                      <a:pt x="937" y="3282"/>
                      <a:pt x="1115" y="3329"/>
                    </a:cubicBezTo>
                    <a:lnTo>
                      <a:pt x="1136" y="3350"/>
                    </a:lnTo>
                    <a:lnTo>
                      <a:pt x="1157" y="3329"/>
                    </a:lnTo>
                    <a:cubicBezTo>
                      <a:pt x="1157" y="3329"/>
                      <a:pt x="1199" y="3282"/>
                      <a:pt x="1288" y="3240"/>
                    </a:cubicBezTo>
                    <a:cubicBezTo>
                      <a:pt x="1351" y="3198"/>
                      <a:pt x="1461" y="3151"/>
                      <a:pt x="1529" y="3151"/>
                    </a:cubicBezTo>
                    <a:cubicBezTo>
                      <a:pt x="1639" y="3130"/>
                      <a:pt x="1922" y="3067"/>
                      <a:pt x="2247" y="2957"/>
                    </a:cubicBezTo>
                    <a:cubicBezTo>
                      <a:pt x="2556" y="2847"/>
                      <a:pt x="2859" y="2737"/>
                      <a:pt x="3011" y="2627"/>
                    </a:cubicBezTo>
                    <a:cubicBezTo>
                      <a:pt x="3079" y="2564"/>
                      <a:pt x="3142" y="2517"/>
                      <a:pt x="3163" y="2475"/>
                    </a:cubicBezTo>
                    <a:cubicBezTo>
                      <a:pt x="3210" y="2433"/>
                      <a:pt x="3210" y="2386"/>
                      <a:pt x="3231" y="2344"/>
                    </a:cubicBezTo>
                    <a:cubicBezTo>
                      <a:pt x="3231" y="2255"/>
                      <a:pt x="3184" y="2214"/>
                      <a:pt x="3163" y="2125"/>
                    </a:cubicBezTo>
                    <a:cubicBezTo>
                      <a:pt x="3121" y="1952"/>
                      <a:pt x="3100" y="1580"/>
                      <a:pt x="2901" y="1166"/>
                    </a:cubicBezTo>
                    <a:cubicBezTo>
                      <a:pt x="2817" y="972"/>
                      <a:pt x="2728" y="711"/>
                      <a:pt x="2660" y="470"/>
                    </a:cubicBezTo>
                    <a:cubicBezTo>
                      <a:pt x="2618" y="360"/>
                      <a:pt x="2577" y="250"/>
                      <a:pt x="2508" y="161"/>
                    </a:cubicBezTo>
                    <a:cubicBezTo>
                      <a:pt x="2467" y="77"/>
                      <a:pt x="2399" y="9"/>
                      <a:pt x="2315" y="9"/>
                    </a:cubicBezTo>
                    <a:cubicBezTo>
                      <a:pt x="2289" y="3"/>
                      <a:pt x="2259" y="0"/>
                      <a:pt x="22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663858" y="753793"/>
                <a:ext cx="198614" cy="482747"/>
              </a:xfrm>
              <a:custGeom>
                <a:avLst/>
                <a:gdLst/>
                <a:ahLst/>
                <a:cxnLst/>
                <a:rect l="l" t="t" r="r" b="b"/>
                <a:pathLst>
                  <a:path w="1117" h="2715" extrusionOk="0">
                    <a:moveTo>
                      <a:pt x="781" y="0"/>
                    </a:moveTo>
                    <a:cubicBezTo>
                      <a:pt x="616" y="0"/>
                      <a:pt x="442" y="112"/>
                      <a:pt x="372" y="316"/>
                    </a:cubicBezTo>
                    <a:cubicBezTo>
                      <a:pt x="283" y="578"/>
                      <a:pt x="372" y="772"/>
                      <a:pt x="283" y="945"/>
                    </a:cubicBezTo>
                    <a:cubicBezTo>
                      <a:pt x="221" y="1123"/>
                      <a:pt x="1" y="1253"/>
                      <a:pt x="1" y="1253"/>
                    </a:cubicBezTo>
                    <a:lnTo>
                      <a:pt x="571" y="2715"/>
                    </a:lnTo>
                    <a:cubicBezTo>
                      <a:pt x="571" y="2715"/>
                      <a:pt x="985" y="2411"/>
                      <a:pt x="1006" y="1929"/>
                    </a:cubicBezTo>
                    <a:cubicBezTo>
                      <a:pt x="1027" y="1688"/>
                      <a:pt x="1006" y="1253"/>
                      <a:pt x="964" y="840"/>
                    </a:cubicBezTo>
                    <a:cubicBezTo>
                      <a:pt x="917" y="400"/>
                      <a:pt x="1116" y="117"/>
                      <a:pt x="917" y="28"/>
                    </a:cubicBezTo>
                    <a:cubicBezTo>
                      <a:pt x="874" y="9"/>
                      <a:pt x="828" y="0"/>
                      <a:pt x="781"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663858" y="743835"/>
                <a:ext cx="194880" cy="496439"/>
              </a:xfrm>
              <a:custGeom>
                <a:avLst/>
                <a:gdLst/>
                <a:ahLst/>
                <a:cxnLst/>
                <a:rect l="l" t="t" r="r" b="b"/>
                <a:pathLst>
                  <a:path w="1096" h="2792" extrusionOk="0">
                    <a:moveTo>
                      <a:pt x="765" y="0"/>
                    </a:moveTo>
                    <a:cubicBezTo>
                      <a:pt x="592" y="0"/>
                      <a:pt x="393" y="131"/>
                      <a:pt x="310" y="346"/>
                    </a:cubicBezTo>
                    <a:cubicBezTo>
                      <a:pt x="262" y="477"/>
                      <a:pt x="283" y="608"/>
                      <a:pt x="283" y="718"/>
                    </a:cubicBezTo>
                    <a:cubicBezTo>
                      <a:pt x="283" y="828"/>
                      <a:pt x="283" y="917"/>
                      <a:pt x="241" y="980"/>
                    </a:cubicBezTo>
                    <a:cubicBezTo>
                      <a:pt x="200" y="1090"/>
                      <a:pt x="69" y="1200"/>
                      <a:pt x="1" y="1241"/>
                    </a:cubicBezTo>
                    <a:cubicBezTo>
                      <a:pt x="1" y="1289"/>
                      <a:pt x="22" y="1309"/>
                      <a:pt x="69" y="1351"/>
                    </a:cubicBezTo>
                    <a:lnTo>
                      <a:pt x="69" y="1330"/>
                    </a:lnTo>
                    <a:cubicBezTo>
                      <a:pt x="111" y="1309"/>
                      <a:pt x="262" y="1200"/>
                      <a:pt x="351" y="1027"/>
                    </a:cubicBezTo>
                    <a:cubicBezTo>
                      <a:pt x="393" y="938"/>
                      <a:pt x="393" y="828"/>
                      <a:pt x="393" y="718"/>
                    </a:cubicBezTo>
                    <a:cubicBezTo>
                      <a:pt x="393" y="608"/>
                      <a:pt x="393" y="503"/>
                      <a:pt x="414" y="393"/>
                    </a:cubicBezTo>
                    <a:cubicBezTo>
                      <a:pt x="484" y="205"/>
                      <a:pt x="634" y="109"/>
                      <a:pt x="778" y="109"/>
                    </a:cubicBezTo>
                    <a:cubicBezTo>
                      <a:pt x="819" y="109"/>
                      <a:pt x="858" y="116"/>
                      <a:pt x="896" y="131"/>
                    </a:cubicBezTo>
                    <a:cubicBezTo>
                      <a:pt x="917" y="152"/>
                      <a:pt x="938" y="173"/>
                      <a:pt x="938" y="194"/>
                    </a:cubicBezTo>
                    <a:cubicBezTo>
                      <a:pt x="964" y="241"/>
                      <a:pt x="964" y="283"/>
                      <a:pt x="938" y="346"/>
                    </a:cubicBezTo>
                    <a:cubicBezTo>
                      <a:pt x="938" y="477"/>
                      <a:pt x="896" y="676"/>
                      <a:pt x="917" y="896"/>
                    </a:cubicBezTo>
                    <a:cubicBezTo>
                      <a:pt x="938" y="1330"/>
                      <a:pt x="964" y="1744"/>
                      <a:pt x="964" y="1985"/>
                    </a:cubicBezTo>
                    <a:cubicBezTo>
                      <a:pt x="938" y="2357"/>
                      <a:pt x="676" y="2598"/>
                      <a:pt x="592" y="2661"/>
                    </a:cubicBezTo>
                    <a:lnTo>
                      <a:pt x="592" y="2703"/>
                    </a:lnTo>
                    <a:cubicBezTo>
                      <a:pt x="613" y="2750"/>
                      <a:pt x="613" y="2771"/>
                      <a:pt x="634" y="2792"/>
                    </a:cubicBezTo>
                    <a:cubicBezTo>
                      <a:pt x="744" y="2703"/>
                      <a:pt x="1048" y="2399"/>
                      <a:pt x="1069" y="1985"/>
                    </a:cubicBezTo>
                    <a:cubicBezTo>
                      <a:pt x="1095" y="1744"/>
                      <a:pt x="1069" y="1309"/>
                      <a:pt x="1027" y="896"/>
                    </a:cubicBezTo>
                    <a:cubicBezTo>
                      <a:pt x="1006" y="676"/>
                      <a:pt x="1048" y="503"/>
                      <a:pt x="1048" y="372"/>
                    </a:cubicBezTo>
                    <a:cubicBezTo>
                      <a:pt x="1069" y="304"/>
                      <a:pt x="1069" y="241"/>
                      <a:pt x="1048" y="173"/>
                    </a:cubicBezTo>
                    <a:cubicBezTo>
                      <a:pt x="1048" y="110"/>
                      <a:pt x="1006" y="63"/>
                      <a:pt x="938" y="42"/>
                    </a:cubicBezTo>
                    <a:cubicBezTo>
                      <a:pt x="875" y="21"/>
                      <a:pt x="833" y="0"/>
                      <a:pt x="76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497251" y="538466"/>
                <a:ext cx="166786" cy="375885"/>
              </a:xfrm>
              <a:custGeom>
                <a:avLst/>
                <a:gdLst/>
                <a:ahLst/>
                <a:cxnLst/>
                <a:rect l="l" t="t" r="r" b="b"/>
                <a:pathLst>
                  <a:path w="938" h="2114" extrusionOk="0">
                    <a:moveTo>
                      <a:pt x="384" y="1"/>
                    </a:moveTo>
                    <a:cubicBezTo>
                      <a:pt x="324" y="1"/>
                      <a:pt x="260" y="12"/>
                      <a:pt x="199" y="19"/>
                    </a:cubicBezTo>
                    <a:cubicBezTo>
                      <a:pt x="0" y="61"/>
                      <a:pt x="68" y="1003"/>
                      <a:pt x="152" y="1396"/>
                    </a:cubicBezTo>
                    <a:cubicBezTo>
                      <a:pt x="241" y="1810"/>
                      <a:pt x="304" y="2114"/>
                      <a:pt x="304" y="2114"/>
                    </a:cubicBezTo>
                    <a:lnTo>
                      <a:pt x="938" y="1852"/>
                    </a:lnTo>
                    <a:cubicBezTo>
                      <a:pt x="938" y="1852"/>
                      <a:pt x="723" y="694"/>
                      <a:pt x="655" y="323"/>
                    </a:cubicBezTo>
                    <a:cubicBezTo>
                      <a:pt x="626" y="54"/>
                      <a:pt x="514" y="1"/>
                      <a:pt x="38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497251" y="530643"/>
                <a:ext cx="178877" cy="349214"/>
              </a:xfrm>
              <a:custGeom>
                <a:avLst/>
                <a:gdLst/>
                <a:ahLst/>
                <a:cxnLst/>
                <a:rect l="l" t="t" r="r" b="b"/>
                <a:pathLst>
                  <a:path w="1006" h="1964" extrusionOk="0">
                    <a:moveTo>
                      <a:pt x="372" y="0"/>
                    </a:moveTo>
                    <a:cubicBezTo>
                      <a:pt x="304" y="0"/>
                      <a:pt x="241" y="0"/>
                      <a:pt x="173" y="21"/>
                    </a:cubicBezTo>
                    <a:cubicBezTo>
                      <a:pt x="131" y="21"/>
                      <a:pt x="110" y="63"/>
                      <a:pt x="89" y="105"/>
                    </a:cubicBezTo>
                    <a:cubicBezTo>
                      <a:pt x="68" y="131"/>
                      <a:pt x="42" y="173"/>
                      <a:pt x="42" y="236"/>
                    </a:cubicBezTo>
                    <a:cubicBezTo>
                      <a:pt x="21" y="346"/>
                      <a:pt x="0" y="477"/>
                      <a:pt x="0" y="628"/>
                    </a:cubicBezTo>
                    <a:cubicBezTo>
                      <a:pt x="21" y="916"/>
                      <a:pt x="42" y="1262"/>
                      <a:pt x="89" y="1461"/>
                    </a:cubicBezTo>
                    <a:cubicBezTo>
                      <a:pt x="131" y="1634"/>
                      <a:pt x="173" y="1765"/>
                      <a:pt x="199" y="1896"/>
                    </a:cubicBezTo>
                    <a:cubicBezTo>
                      <a:pt x="220" y="1875"/>
                      <a:pt x="262" y="1875"/>
                      <a:pt x="304" y="1854"/>
                    </a:cubicBezTo>
                    <a:cubicBezTo>
                      <a:pt x="283" y="1765"/>
                      <a:pt x="241" y="1613"/>
                      <a:pt x="220" y="1440"/>
                    </a:cubicBezTo>
                    <a:cubicBezTo>
                      <a:pt x="173" y="1241"/>
                      <a:pt x="131" y="916"/>
                      <a:pt x="131" y="628"/>
                    </a:cubicBezTo>
                    <a:cubicBezTo>
                      <a:pt x="131" y="477"/>
                      <a:pt x="131" y="346"/>
                      <a:pt x="152" y="262"/>
                    </a:cubicBezTo>
                    <a:cubicBezTo>
                      <a:pt x="152" y="215"/>
                      <a:pt x="173" y="173"/>
                      <a:pt x="173" y="152"/>
                    </a:cubicBezTo>
                    <a:lnTo>
                      <a:pt x="199" y="131"/>
                    </a:lnTo>
                    <a:cubicBezTo>
                      <a:pt x="252" y="118"/>
                      <a:pt x="300" y="111"/>
                      <a:pt x="344" y="111"/>
                    </a:cubicBezTo>
                    <a:cubicBezTo>
                      <a:pt x="388" y="111"/>
                      <a:pt x="427" y="118"/>
                      <a:pt x="461" y="131"/>
                    </a:cubicBezTo>
                    <a:cubicBezTo>
                      <a:pt x="503" y="131"/>
                      <a:pt x="524" y="152"/>
                      <a:pt x="545" y="194"/>
                    </a:cubicBezTo>
                    <a:cubicBezTo>
                      <a:pt x="566" y="215"/>
                      <a:pt x="592" y="283"/>
                      <a:pt x="613" y="367"/>
                    </a:cubicBezTo>
                    <a:cubicBezTo>
                      <a:pt x="655" y="738"/>
                      <a:pt x="828" y="1655"/>
                      <a:pt x="875" y="1833"/>
                    </a:cubicBezTo>
                    <a:cubicBezTo>
                      <a:pt x="896" y="1854"/>
                      <a:pt x="938" y="1896"/>
                      <a:pt x="959" y="1964"/>
                    </a:cubicBezTo>
                    <a:lnTo>
                      <a:pt x="1006" y="1938"/>
                    </a:lnTo>
                    <a:lnTo>
                      <a:pt x="1006" y="1896"/>
                    </a:lnTo>
                    <a:cubicBezTo>
                      <a:pt x="1006" y="1896"/>
                      <a:pt x="765" y="738"/>
                      <a:pt x="723" y="367"/>
                    </a:cubicBezTo>
                    <a:cubicBezTo>
                      <a:pt x="697" y="262"/>
                      <a:pt x="676" y="173"/>
                      <a:pt x="655" y="131"/>
                    </a:cubicBezTo>
                    <a:cubicBezTo>
                      <a:pt x="613" y="63"/>
                      <a:pt x="545" y="42"/>
                      <a:pt x="503" y="21"/>
                    </a:cubicBezTo>
                    <a:cubicBezTo>
                      <a:pt x="461" y="0"/>
                      <a:pt x="41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96611" y="502549"/>
                <a:ext cx="197547" cy="438829"/>
              </a:xfrm>
              <a:custGeom>
                <a:avLst/>
                <a:gdLst/>
                <a:ahLst/>
                <a:cxnLst/>
                <a:rect l="l" t="t" r="r" b="b"/>
                <a:pathLst>
                  <a:path w="1111" h="2468" extrusionOk="0">
                    <a:moveTo>
                      <a:pt x="450" y="0"/>
                    </a:moveTo>
                    <a:cubicBezTo>
                      <a:pt x="146" y="0"/>
                      <a:pt x="42" y="343"/>
                      <a:pt x="22" y="765"/>
                    </a:cubicBezTo>
                    <a:cubicBezTo>
                      <a:pt x="1" y="1205"/>
                      <a:pt x="111" y="1750"/>
                      <a:pt x="194" y="2075"/>
                    </a:cubicBezTo>
                    <a:cubicBezTo>
                      <a:pt x="283" y="2405"/>
                      <a:pt x="393" y="2467"/>
                      <a:pt x="393" y="2467"/>
                    </a:cubicBezTo>
                    <a:lnTo>
                      <a:pt x="1111" y="2143"/>
                    </a:lnTo>
                    <a:cubicBezTo>
                      <a:pt x="1111" y="2143"/>
                      <a:pt x="896" y="1441"/>
                      <a:pt x="828" y="786"/>
                    </a:cubicBezTo>
                    <a:cubicBezTo>
                      <a:pt x="786" y="132"/>
                      <a:pt x="786" y="27"/>
                      <a:pt x="477" y="1"/>
                    </a:cubicBezTo>
                    <a:cubicBezTo>
                      <a:pt x="468" y="0"/>
                      <a:pt x="459" y="0"/>
                      <a:pt x="450"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388254" y="491525"/>
                <a:ext cx="205904" cy="411624"/>
              </a:xfrm>
              <a:custGeom>
                <a:avLst/>
                <a:gdLst/>
                <a:ahLst/>
                <a:cxnLst/>
                <a:rect l="l" t="t" r="r" b="b"/>
                <a:pathLst>
                  <a:path w="1158" h="2315" extrusionOk="0">
                    <a:moveTo>
                      <a:pt x="482" y="0"/>
                    </a:moveTo>
                    <a:cubicBezTo>
                      <a:pt x="330" y="21"/>
                      <a:pt x="199" y="110"/>
                      <a:pt x="131" y="241"/>
                    </a:cubicBezTo>
                    <a:cubicBezTo>
                      <a:pt x="69" y="393"/>
                      <a:pt x="27" y="613"/>
                      <a:pt x="27" y="827"/>
                    </a:cubicBezTo>
                    <a:cubicBezTo>
                      <a:pt x="0" y="1267"/>
                      <a:pt x="110" y="1812"/>
                      <a:pt x="199" y="2158"/>
                    </a:cubicBezTo>
                    <a:cubicBezTo>
                      <a:pt x="199" y="2205"/>
                      <a:pt x="220" y="2268"/>
                      <a:pt x="241" y="2315"/>
                    </a:cubicBezTo>
                    <a:cubicBezTo>
                      <a:pt x="262" y="2289"/>
                      <a:pt x="309" y="2289"/>
                      <a:pt x="351" y="2268"/>
                    </a:cubicBezTo>
                    <a:cubicBezTo>
                      <a:pt x="330" y="2226"/>
                      <a:pt x="309" y="2184"/>
                      <a:pt x="309" y="2116"/>
                    </a:cubicBezTo>
                    <a:cubicBezTo>
                      <a:pt x="220" y="1791"/>
                      <a:pt x="110" y="1241"/>
                      <a:pt x="131" y="827"/>
                    </a:cubicBezTo>
                    <a:cubicBezTo>
                      <a:pt x="131" y="613"/>
                      <a:pt x="178" y="414"/>
                      <a:pt x="241" y="304"/>
                    </a:cubicBezTo>
                    <a:cubicBezTo>
                      <a:pt x="301" y="189"/>
                      <a:pt x="356" y="127"/>
                      <a:pt x="471" y="127"/>
                    </a:cubicBezTo>
                    <a:cubicBezTo>
                      <a:pt x="487" y="127"/>
                      <a:pt x="505" y="128"/>
                      <a:pt x="524" y="131"/>
                    </a:cubicBezTo>
                    <a:cubicBezTo>
                      <a:pt x="592" y="131"/>
                      <a:pt x="634" y="131"/>
                      <a:pt x="681" y="152"/>
                    </a:cubicBezTo>
                    <a:cubicBezTo>
                      <a:pt x="702" y="173"/>
                      <a:pt x="723" y="194"/>
                      <a:pt x="744" y="241"/>
                    </a:cubicBezTo>
                    <a:cubicBezTo>
                      <a:pt x="786" y="325"/>
                      <a:pt x="786" y="524"/>
                      <a:pt x="833" y="848"/>
                    </a:cubicBezTo>
                    <a:cubicBezTo>
                      <a:pt x="875" y="1330"/>
                      <a:pt x="985" y="1812"/>
                      <a:pt x="1048" y="2053"/>
                    </a:cubicBezTo>
                    <a:cubicBezTo>
                      <a:pt x="1095" y="2027"/>
                      <a:pt x="1137" y="2027"/>
                      <a:pt x="1158" y="2027"/>
                    </a:cubicBezTo>
                    <a:cubicBezTo>
                      <a:pt x="1095" y="1765"/>
                      <a:pt x="985" y="1288"/>
                      <a:pt x="943" y="848"/>
                    </a:cubicBezTo>
                    <a:cubicBezTo>
                      <a:pt x="896" y="524"/>
                      <a:pt x="896" y="325"/>
                      <a:pt x="854" y="194"/>
                    </a:cubicBezTo>
                    <a:cubicBezTo>
                      <a:pt x="833" y="131"/>
                      <a:pt x="786" y="89"/>
                      <a:pt x="723" y="63"/>
                    </a:cubicBezTo>
                    <a:cubicBezTo>
                      <a:pt x="681" y="21"/>
                      <a:pt x="613" y="21"/>
                      <a:pt x="524" y="21"/>
                    </a:cubicBezTo>
                    <a:cubicBezTo>
                      <a:pt x="503" y="21"/>
                      <a:pt x="503" y="0"/>
                      <a:pt x="4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310907" y="581496"/>
                <a:ext cx="179055" cy="383175"/>
              </a:xfrm>
              <a:custGeom>
                <a:avLst/>
                <a:gdLst/>
                <a:ahLst/>
                <a:cxnLst/>
                <a:rect l="l" t="t" r="r" b="b"/>
                <a:pathLst>
                  <a:path w="1007" h="2155" extrusionOk="0">
                    <a:moveTo>
                      <a:pt x="470" y="1"/>
                    </a:moveTo>
                    <a:cubicBezTo>
                      <a:pt x="412" y="1"/>
                      <a:pt x="347" y="32"/>
                      <a:pt x="284" y="107"/>
                    </a:cubicBezTo>
                    <a:cubicBezTo>
                      <a:pt x="111" y="280"/>
                      <a:pt x="1" y="452"/>
                      <a:pt x="69" y="1065"/>
                    </a:cubicBezTo>
                    <a:cubicBezTo>
                      <a:pt x="153" y="1678"/>
                      <a:pt x="284" y="2154"/>
                      <a:pt x="284" y="2154"/>
                    </a:cubicBezTo>
                    <a:lnTo>
                      <a:pt x="1006" y="1872"/>
                    </a:lnTo>
                    <a:cubicBezTo>
                      <a:pt x="1006" y="1872"/>
                      <a:pt x="917" y="1631"/>
                      <a:pt x="807" y="1259"/>
                    </a:cubicBezTo>
                    <a:cubicBezTo>
                      <a:pt x="697" y="892"/>
                      <a:pt x="723" y="301"/>
                      <a:pt x="655" y="149"/>
                    </a:cubicBezTo>
                    <a:cubicBezTo>
                      <a:pt x="619" y="61"/>
                      <a:pt x="551" y="1"/>
                      <a:pt x="470"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307173" y="572428"/>
                <a:ext cx="182789" cy="372685"/>
              </a:xfrm>
              <a:custGeom>
                <a:avLst/>
                <a:gdLst/>
                <a:ahLst/>
                <a:cxnLst/>
                <a:rect l="l" t="t" r="r" b="b"/>
                <a:pathLst>
                  <a:path w="1028" h="2096" extrusionOk="0">
                    <a:moveTo>
                      <a:pt x="483" y="1"/>
                    </a:moveTo>
                    <a:cubicBezTo>
                      <a:pt x="415" y="1"/>
                      <a:pt x="326" y="48"/>
                      <a:pt x="263" y="111"/>
                    </a:cubicBezTo>
                    <a:cubicBezTo>
                      <a:pt x="174" y="200"/>
                      <a:pt x="90" y="310"/>
                      <a:pt x="43" y="462"/>
                    </a:cubicBezTo>
                    <a:cubicBezTo>
                      <a:pt x="22" y="592"/>
                      <a:pt x="1" y="812"/>
                      <a:pt x="43" y="1116"/>
                    </a:cubicBezTo>
                    <a:cubicBezTo>
                      <a:pt x="90" y="1551"/>
                      <a:pt x="174" y="1923"/>
                      <a:pt x="221" y="2095"/>
                    </a:cubicBezTo>
                    <a:cubicBezTo>
                      <a:pt x="263" y="2074"/>
                      <a:pt x="284" y="2054"/>
                      <a:pt x="326" y="2033"/>
                    </a:cubicBezTo>
                    <a:cubicBezTo>
                      <a:pt x="284" y="1860"/>
                      <a:pt x="195" y="1530"/>
                      <a:pt x="153" y="1095"/>
                    </a:cubicBezTo>
                    <a:cubicBezTo>
                      <a:pt x="111" y="786"/>
                      <a:pt x="132" y="613"/>
                      <a:pt x="174" y="482"/>
                    </a:cubicBezTo>
                    <a:cubicBezTo>
                      <a:pt x="195" y="352"/>
                      <a:pt x="263" y="289"/>
                      <a:pt x="326" y="200"/>
                    </a:cubicBezTo>
                    <a:cubicBezTo>
                      <a:pt x="394" y="131"/>
                      <a:pt x="450" y="103"/>
                      <a:pt x="491" y="103"/>
                    </a:cubicBezTo>
                    <a:cubicBezTo>
                      <a:pt x="504" y="103"/>
                      <a:pt x="515" y="106"/>
                      <a:pt x="525" y="111"/>
                    </a:cubicBezTo>
                    <a:cubicBezTo>
                      <a:pt x="566" y="111"/>
                      <a:pt x="614" y="158"/>
                      <a:pt x="634" y="221"/>
                    </a:cubicBezTo>
                    <a:cubicBezTo>
                      <a:pt x="634" y="242"/>
                      <a:pt x="655" y="310"/>
                      <a:pt x="655" y="393"/>
                    </a:cubicBezTo>
                    <a:cubicBezTo>
                      <a:pt x="655" y="482"/>
                      <a:pt x="676" y="571"/>
                      <a:pt x="676" y="681"/>
                    </a:cubicBezTo>
                    <a:cubicBezTo>
                      <a:pt x="697" y="896"/>
                      <a:pt x="718" y="1137"/>
                      <a:pt x="786" y="1336"/>
                    </a:cubicBezTo>
                    <a:cubicBezTo>
                      <a:pt x="849" y="1530"/>
                      <a:pt x="896" y="1682"/>
                      <a:pt x="917" y="1771"/>
                    </a:cubicBezTo>
                    <a:cubicBezTo>
                      <a:pt x="959" y="1750"/>
                      <a:pt x="980" y="1750"/>
                      <a:pt x="1027" y="1729"/>
                    </a:cubicBezTo>
                    <a:cubicBezTo>
                      <a:pt x="980" y="1619"/>
                      <a:pt x="938" y="1488"/>
                      <a:pt x="896" y="1289"/>
                    </a:cubicBezTo>
                    <a:cubicBezTo>
                      <a:pt x="828" y="1116"/>
                      <a:pt x="807" y="875"/>
                      <a:pt x="786" y="681"/>
                    </a:cubicBezTo>
                    <a:cubicBezTo>
                      <a:pt x="786" y="571"/>
                      <a:pt x="786" y="462"/>
                      <a:pt x="765" y="393"/>
                    </a:cubicBezTo>
                    <a:cubicBezTo>
                      <a:pt x="765" y="310"/>
                      <a:pt x="744" y="242"/>
                      <a:pt x="744" y="179"/>
                    </a:cubicBezTo>
                    <a:cubicBezTo>
                      <a:pt x="697" y="90"/>
                      <a:pt x="634" y="27"/>
                      <a:pt x="54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190886" y="685692"/>
                <a:ext cx="197547" cy="391710"/>
              </a:xfrm>
              <a:custGeom>
                <a:avLst/>
                <a:gdLst/>
                <a:ahLst/>
                <a:cxnLst/>
                <a:rect l="l" t="t" r="r" b="b"/>
                <a:pathLst>
                  <a:path w="1111" h="2203" extrusionOk="0">
                    <a:moveTo>
                      <a:pt x="413" y="0"/>
                    </a:moveTo>
                    <a:cubicBezTo>
                      <a:pt x="266" y="0"/>
                      <a:pt x="106" y="101"/>
                      <a:pt x="63" y="411"/>
                    </a:cubicBezTo>
                    <a:cubicBezTo>
                      <a:pt x="0" y="914"/>
                      <a:pt x="372" y="2202"/>
                      <a:pt x="372" y="2202"/>
                    </a:cubicBezTo>
                    <a:cubicBezTo>
                      <a:pt x="372" y="2202"/>
                      <a:pt x="1006" y="1720"/>
                      <a:pt x="1069" y="1568"/>
                    </a:cubicBezTo>
                    <a:cubicBezTo>
                      <a:pt x="1110" y="1417"/>
                      <a:pt x="1027" y="1375"/>
                      <a:pt x="896" y="1134"/>
                    </a:cubicBezTo>
                    <a:cubicBezTo>
                      <a:pt x="765" y="893"/>
                      <a:pt x="786" y="238"/>
                      <a:pt x="634" y="86"/>
                    </a:cubicBezTo>
                    <a:cubicBezTo>
                      <a:pt x="585" y="37"/>
                      <a:pt x="501" y="0"/>
                      <a:pt x="41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187152" y="673957"/>
                <a:ext cx="197547" cy="419270"/>
              </a:xfrm>
              <a:custGeom>
                <a:avLst/>
                <a:gdLst/>
                <a:ahLst/>
                <a:cxnLst/>
                <a:rect l="l" t="t" r="r" b="b"/>
                <a:pathLst>
                  <a:path w="1111" h="2358" extrusionOk="0">
                    <a:moveTo>
                      <a:pt x="435" y="0"/>
                    </a:moveTo>
                    <a:cubicBezTo>
                      <a:pt x="393" y="0"/>
                      <a:pt x="372" y="0"/>
                      <a:pt x="325" y="21"/>
                    </a:cubicBezTo>
                    <a:cubicBezTo>
                      <a:pt x="194" y="63"/>
                      <a:pt x="63" y="194"/>
                      <a:pt x="42" y="456"/>
                    </a:cubicBezTo>
                    <a:cubicBezTo>
                      <a:pt x="0" y="739"/>
                      <a:pt x="84" y="1179"/>
                      <a:pt x="173" y="1572"/>
                    </a:cubicBezTo>
                    <a:cubicBezTo>
                      <a:pt x="262" y="1964"/>
                      <a:pt x="346" y="2268"/>
                      <a:pt x="346" y="2268"/>
                    </a:cubicBezTo>
                    <a:lnTo>
                      <a:pt x="372" y="2357"/>
                    </a:lnTo>
                    <a:lnTo>
                      <a:pt x="435" y="2310"/>
                    </a:lnTo>
                    <a:cubicBezTo>
                      <a:pt x="435" y="2247"/>
                      <a:pt x="414" y="2179"/>
                      <a:pt x="435" y="2137"/>
                    </a:cubicBezTo>
                    <a:cubicBezTo>
                      <a:pt x="393" y="2048"/>
                      <a:pt x="346" y="1833"/>
                      <a:pt x="283" y="1551"/>
                    </a:cubicBezTo>
                    <a:cubicBezTo>
                      <a:pt x="194" y="1158"/>
                      <a:pt x="131" y="718"/>
                      <a:pt x="152" y="477"/>
                    </a:cubicBezTo>
                    <a:cubicBezTo>
                      <a:pt x="173" y="241"/>
                      <a:pt x="262" y="152"/>
                      <a:pt x="372" y="131"/>
                    </a:cubicBezTo>
                    <a:cubicBezTo>
                      <a:pt x="387" y="128"/>
                      <a:pt x="404" y="126"/>
                      <a:pt x="420" y="126"/>
                    </a:cubicBezTo>
                    <a:cubicBezTo>
                      <a:pt x="494" y="126"/>
                      <a:pt x="574" y="160"/>
                      <a:pt x="608" y="194"/>
                    </a:cubicBezTo>
                    <a:cubicBezTo>
                      <a:pt x="634" y="215"/>
                      <a:pt x="655" y="283"/>
                      <a:pt x="676" y="372"/>
                    </a:cubicBezTo>
                    <a:cubicBezTo>
                      <a:pt x="697" y="435"/>
                      <a:pt x="718" y="545"/>
                      <a:pt x="718" y="655"/>
                    </a:cubicBezTo>
                    <a:cubicBezTo>
                      <a:pt x="765" y="870"/>
                      <a:pt x="786" y="1090"/>
                      <a:pt x="870" y="1242"/>
                    </a:cubicBezTo>
                    <a:cubicBezTo>
                      <a:pt x="917" y="1331"/>
                      <a:pt x="980" y="1420"/>
                      <a:pt x="1001" y="1462"/>
                    </a:cubicBezTo>
                    <a:cubicBezTo>
                      <a:pt x="1027" y="1441"/>
                      <a:pt x="1069" y="1420"/>
                      <a:pt x="1110" y="1394"/>
                    </a:cubicBezTo>
                    <a:cubicBezTo>
                      <a:pt x="1069" y="1352"/>
                      <a:pt x="1027" y="1289"/>
                      <a:pt x="959" y="1179"/>
                    </a:cubicBezTo>
                    <a:cubicBezTo>
                      <a:pt x="917" y="1069"/>
                      <a:pt x="870" y="849"/>
                      <a:pt x="849" y="634"/>
                    </a:cubicBezTo>
                    <a:cubicBezTo>
                      <a:pt x="828" y="524"/>
                      <a:pt x="807" y="435"/>
                      <a:pt x="786" y="325"/>
                    </a:cubicBezTo>
                    <a:cubicBezTo>
                      <a:pt x="765" y="241"/>
                      <a:pt x="739" y="173"/>
                      <a:pt x="697" y="131"/>
                    </a:cubicBezTo>
                    <a:cubicBezTo>
                      <a:pt x="634" y="42"/>
                      <a:pt x="524" y="0"/>
                      <a:pt x="4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350025" y="1266949"/>
                <a:ext cx="942571" cy="1091205"/>
              </a:xfrm>
              <a:custGeom>
                <a:avLst/>
                <a:gdLst/>
                <a:ahLst/>
                <a:cxnLst/>
                <a:rect l="l" t="t" r="r" b="b"/>
                <a:pathLst>
                  <a:path w="5301" h="6137" extrusionOk="0">
                    <a:moveTo>
                      <a:pt x="2338" y="0"/>
                    </a:moveTo>
                    <a:cubicBezTo>
                      <a:pt x="1787" y="0"/>
                      <a:pt x="720" y="365"/>
                      <a:pt x="393" y="635"/>
                    </a:cubicBezTo>
                    <a:cubicBezTo>
                      <a:pt x="1" y="939"/>
                      <a:pt x="242" y="2578"/>
                      <a:pt x="1593" y="4343"/>
                    </a:cubicBezTo>
                    <a:cubicBezTo>
                      <a:pt x="2864" y="5963"/>
                      <a:pt x="3578" y="6136"/>
                      <a:pt x="4126" y="6136"/>
                    </a:cubicBezTo>
                    <a:cubicBezTo>
                      <a:pt x="4169" y="6136"/>
                      <a:pt x="4212" y="6135"/>
                      <a:pt x="4253" y="6134"/>
                    </a:cubicBezTo>
                    <a:cubicBezTo>
                      <a:pt x="4845" y="6092"/>
                      <a:pt x="5300" y="4018"/>
                      <a:pt x="5300" y="4018"/>
                    </a:cubicBezTo>
                    <a:cubicBezTo>
                      <a:pt x="5300" y="4018"/>
                      <a:pt x="4122" y="3384"/>
                      <a:pt x="3598" y="2248"/>
                    </a:cubicBezTo>
                    <a:cubicBezTo>
                      <a:pt x="3075" y="1117"/>
                      <a:pt x="2944" y="242"/>
                      <a:pt x="2598" y="49"/>
                    </a:cubicBezTo>
                    <a:cubicBezTo>
                      <a:pt x="2539" y="15"/>
                      <a:pt x="2449"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377052" y="1257347"/>
                <a:ext cx="927635" cy="1109874"/>
              </a:xfrm>
              <a:custGeom>
                <a:avLst/>
                <a:gdLst/>
                <a:ahLst/>
                <a:cxnLst/>
                <a:rect l="l" t="t" r="r" b="b"/>
                <a:pathLst>
                  <a:path w="5217" h="6242" extrusionOk="0">
                    <a:moveTo>
                      <a:pt x="2226" y="110"/>
                    </a:moveTo>
                    <a:cubicBezTo>
                      <a:pt x="2316" y="110"/>
                      <a:pt x="2383" y="120"/>
                      <a:pt x="2420" y="144"/>
                    </a:cubicBezTo>
                    <a:cubicBezTo>
                      <a:pt x="2551" y="233"/>
                      <a:pt x="2682" y="495"/>
                      <a:pt x="2839" y="862"/>
                    </a:cubicBezTo>
                    <a:cubicBezTo>
                      <a:pt x="2970" y="1255"/>
                      <a:pt x="3143" y="1757"/>
                      <a:pt x="3405" y="2328"/>
                    </a:cubicBezTo>
                    <a:cubicBezTo>
                      <a:pt x="3928" y="3459"/>
                      <a:pt x="5018" y="4051"/>
                      <a:pt x="5086" y="4093"/>
                    </a:cubicBezTo>
                    <a:cubicBezTo>
                      <a:pt x="5086" y="4135"/>
                      <a:pt x="4976" y="4596"/>
                      <a:pt x="4803" y="5099"/>
                    </a:cubicBezTo>
                    <a:cubicBezTo>
                      <a:pt x="4693" y="5360"/>
                      <a:pt x="4583" y="5601"/>
                      <a:pt x="4473" y="5795"/>
                    </a:cubicBezTo>
                    <a:cubicBezTo>
                      <a:pt x="4342" y="5994"/>
                      <a:pt x="4211" y="6125"/>
                      <a:pt x="4101" y="6125"/>
                    </a:cubicBezTo>
                    <a:cubicBezTo>
                      <a:pt x="4037" y="6130"/>
                      <a:pt x="3971" y="6133"/>
                      <a:pt x="3904" y="6133"/>
                    </a:cubicBezTo>
                    <a:cubicBezTo>
                      <a:pt x="3674" y="6133"/>
                      <a:pt x="3420" y="6091"/>
                      <a:pt x="3101" y="5905"/>
                    </a:cubicBezTo>
                    <a:cubicBezTo>
                      <a:pt x="2682" y="5685"/>
                      <a:pt x="2184" y="5229"/>
                      <a:pt x="1483" y="4355"/>
                    </a:cubicBezTo>
                    <a:cubicBezTo>
                      <a:pt x="807" y="3480"/>
                      <a:pt x="414" y="2632"/>
                      <a:pt x="241" y="1977"/>
                    </a:cubicBezTo>
                    <a:cubicBezTo>
                      <a:pt x="152" y="1647"/>
                      <a:pt x="132" y="1365"/>
                      <a:pt x="132" y="1150"/>
                    </a:cubicBezTo>
                    <a:cubicBezTo>
                      <a:pt x="152" y="930"/>
                      <a:pt x="194" y="778"/>
                      <a:pt x="283" y="731"/>
                    </a:cubicBezTo>
                    <a:cubicBezTo>
                      <a:pt x="456" y="579"/>
                      <a:pt x="917" y="385"/>
                      <a:pt x="1373" y="254"/>
                    </a:cubicBezTo>
                    <a:cubicBezTo>
                      <a:pt x="1593" y="186"/>
                      <a:pt x="1834" y="144"/>
                      <a:pt x="2006" y="123"/>
                    </a:cubicBezTo>
                    <a:cubicBezTo>
                      <a:pt x="2089" y="115"/>
                      <a:pt x="2163" y="110"/>
                      <a:pt x="2226" y="110"/>
                    </a:cubicBezTo>
                    <a:close/>
                    <a:moveTo>
                      <a:pt x="2206" y="1"/>
                    </a:moveTo>
                    <a:cubicBezTo>
                      <a:pt x="2146" y="1"/>
                      <a:pt x="2079" y="6"/>
                      <a:pt x="2006" y="14"/>
                    </a:cubicBezTo>
                    <a:cubicBezTo>
                      <a:pt x="1813" y="34"/>
                      <a:pt x="1572" y="76"/>
                      <a:pt x="1331" y="144"/>
                    </a:cubicBezTo>
                    <a:cubicBezTo>
                      <a:pt x="875" y="275"/>
                      <a:pt x="414" y="469"/>
                      <a:pt x="194" y="647"/>
                    </a:cubicBezTo>
                    <a:cubicBezTo>
                      <a:pt x="90" y="731"/>
                      <a:pt x="22" y="909"/>
                      <a:pt x="22" y="1150"/>
                    </a:cubicBezTo>
                    <a:cubicBezTo>
                      <a:pt x="1" y="1365"/>
                      <a:pt x="42" y="1674"/>
                      <a:pt x="132" y="1998"/>
                    </a:cubicBezTo>
                    <a:cubicBezTo>
                      <a:pt x="304" y="2674"/>
                      <a:pt x="718" y="3548"/>
                      <a:pt x="1399" y="4423"/>
                    </a:cubicBezTo>
                    <a:cubicBezTo>
                      <a:pt x="2095" y="5292"/>
                      <a:pt x="2619" y="5774"/>
                      <a:pt x="3054" y="6015"/>
                    </a:cubicBezTo>
                    <a:cubicBezTo>
                      <a:pt x="3385" y="6196"/>
                      <a:pt x="3650" y="6241"/>
                      <a:pt x="3891" y="6241"/>
                    </a:cubicBezTo>
                    <a:cubicBezTo>
                      <a:pt x="3970" y="6241"/>
                      <a:pt x="4047" y="6236"/>
                      <a:pt x="4122" y="6230"/>
                    </a:cubicBezTo>
                    <a:cubicBezTo>
                      <a:pt x="4300" y="6230"/>
                      <a:pt x="4431" y="6057"/>
                      <a:pt x="4562" y="5863"/>
                    </a:cubicBezTo>
                    <a:cubicBezTo>
                      <a:pt x="4693" y="5664"/>
                      <a:pt x="4803" y="5402"/>
                      <a:pt x="4908" y="5120"/>
                    </a:cubicBezTo>
                    <a:cubicBezTo>
                      <a:pt x="5086" y="4596"/>
                      <a:pt x="5217" y="4093"/>
                      <a:pt x="5217" y="4093"/>
                    </a:cubicBezTo>
                    <a:lnTo>
                      <a:pt x="5217" y="4051"/>
                    </a:lnTo>
                    <a:lnTo>
                      <a:pt x="5169" y="4030"/>
                    </a:lnTo>
                    <a:cubicBezTo>
                      <a:pt x="5169" y="4030"/>
                      <a:pt x="4017" y="3397"/>
                      <a:pt x="3515" y="2281"/>
                    </a:cubicBezTo>
                    <a:cubicBezTo>
                      <a:pt x="3253" y="1716"/>
                      <a:pt x="3075" y="1213"/>
                      <a:pt x="2944" y="841"/>
                    </a:cubicBezTo>
                    <a:cubicBezTo>
                      <a:pt x="2792" y="448"/>
                      <a:pt x="2682" y="165"/>
                      <a:pt x="2467" y="55"/>
                    </a:cubicBezTo>
                    <a:cubicBezTo>
                      <a:pt x="2397" y="16"/>
                      <a:pt x="2311" y="1"/>
                      <a:pt x="22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3859451" y="2984758"/>
                <a:ext cx="1499294" cy="832139"/>
              </a:xfrm>
              <a:custGeom>
                <a:avLst/>
                <a:gdLst/>
                <a:ahLst/>
                <a:cxnLst/>
                <a:rect l="l" t="t" r="r" b="b"/>
                <a:pathLst>
                  <a:path w="8432" h="4680" extrusionOk="0">
                    <a:moveTo>
                      <a:pt x="1386" y="0"/>
                    </a:moveTo>
                    <a:cubicBezTo>
                      <a:pt x="542" y="0"/>
                      <a:pt x="0" y="1032"/>
                      <a:pt x="225" y="1841"/>
                    </a:cubicBezTo>
                    <a:cubicBezTo>
                      <a:pt x="466" y="2694"/>
                      <a:pt x="2168" y="2909"/>
                      <a:pt x="3456" y="3349"/>
                    </a:cubicBezTo>
                    <a:cubicBezTo>
                      <a:pt x="4745" y="3784"/>
                      <a:pt x="6729" y="4679"/>
                      <a:pt x="6729" y="4679"/>
                    </a:cubicBezTo>
                    <a:cubicBezTo>
                      <a:pt x="6729" y="4679"/>
                      <a:pt x="8190" y="4176"/>
                      <a:pt x="8300" y="3323"/>
                    </a:cubicBezTo>
                    <a:cubicBezTo>
                      <a:pt x="8431" y="2474"/>
                      <a:pt x="7908" y="1820"/>
                      <a:pt x="7908" y="1820"/>
                    </a:cubicBezTo>
                    <a:lnTo>
                      <a:pt x="5509" y="641"/>
                    </a:lnTo>
                    <a:cubicBezTo>
                      <a:pt x="5509" y="641"/>
                      <a:pt x="2451" y="118"/>
                      <a:pt x="1513" y="8"/>
                    </a:cubicBezTo>
                    <a:cubicBezTo>
                      <a:pt x="1470" y="3"/>
                      <a:pt x="1428"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3868697" y="2973912"/>
                <a:ext cx="1497516" cy="850275"/>
              </a:xfrm>
              <a:custGeom>
                <a:avLst/>
                <a:gdLst/>
                <a:ahLst/>
                <a:cxnLst/>
                <a:rect l="l" t="t" r="r" b="b"/>
                <a:pathLst>
                  <a:path w="8422" h="4782" extrusionOk="0">
                    <a:moveTo>
                      <a:pt x="1315" y="125"/>
                    </a:moveTo>
                    <a:cubicBezTo>
                      <a:pt x="1363" y="125"/>
                      <a:pt x="1412" y="129"/>
                      <a:pt x="1461" y="137"/>
                    </a:cubicBezTo>
                    <a:cubicBezTo>
                      <a:pt x="2378" y="242"/>
                      <a:pt x="5436" y="765"/>
                      <a:pt x="5436" y="765"/>
                    </a:cubicBezTo>
                    <a:lnTo>
                      <a:pt x="7814" y="1923"/>
                    </a:lnTo>
                    <a:cubicBezTo>
                      <a:pt x="7835" y="1923"/>
                      <a:pt x="8316" y="2556"/>
                      <a:pt x="8206" y="3384"/>
                    </a:cubicBezTo>
                    <a:cubicBezTo>
                      <a:pt x="8138" y="3776"/>
                      <a:pt x="7767" y="4106"/>
                      <a:pt x="7400" y="4326"/>
                    </a:cubicBezTo>
                    <a:cubicBezTo>
                      <a:pt x="7028" y="4541"/>
                      <a:pt x="6698" y="4651"/>
                      <a:pt x="6677" y="4672"/>
                    </a:cubicBezTo>
                    <a:cubicBezTo>
                      <a:pt x="6656" y="4651"/>
                      <a:pt x="4713" y="3776"/>
                      <a:pt x="3425" y="3342"/>
                    </a:cubicBezTo>
                    <a:cubicBezTo>
                      <a:pt x="2771" y="3122"/>
                      <a:pt x="2032" y="2970"/>
                      <a:pt x="1419" y="2755"/>
                    </a:cubicBezTo>
                    <a:cubicBezTo>
                      <a:pt x="1116" y="2645"/>
                      <a:pt x="854" y="2535"/>
                      <a:pt x="634" y="2383"/>
                    </a:cubicBezTo>
                    <a:cubicBezTo>
                      <a:pt x="435" y="2253"/>
                      <a:pt x="283" y="2074"/>
                      <a:pt x="241" y="1881"/>
                    </a:cubicBezTo>
                    <a:cubicBezTo>
                      <a:pt x="110" y="1467"/>
                      <a:pt x="199" y="1006"/>
                      <a:pt x="435" y="661"/>
                    </a:cubicBezTo>
                    <a:cubicBezTo>
                      <a:pt x="630" y="350"/>
                      <a:pt x="944" y="125"/>
                      <a:pt x="1315" y="125"/>
                    </a:cubicBezTo>
                    <a:close/>
                    <a:moveTo>
                      <a:pt x="1372" y="0"/>
                    </a:moveTo>
                    <a:cubicBezTo>
                      <a:pt x="942" y="0"/>
                      <a:pt x="573" y="250"/>
                      <a:pt x="351" y="592"/>
                    </a:cubicBezTo>
                    <a:cubicBezTo>
                      <a:pt x="89" y="964"/>
                      <a:pt x="0" y="1467"/>
                      <a:pt x="131" y="1902"/>
                    </a:cubicBezTo>
                    <a:cubicBezTo>
                      <a:pt x="199" y="2143"/>
                      <a:pt x="351" y="2315"/>
                      <a:pt x="566" y="2467"/>
                    </a:cubicBezTo>
                    <a:cubicBezTo>
                      <a:pt x="786" y="2624"/>
                      <a:pt x="1069" y="2755"/>
                      <a:pt x="1378" y="2860"/>
                    </a:cubicBezTo>
                    <a:cubicBezTo>
                      <a:pt x="2006" y="3080"/>
                      <a:pt x="2750" y="3232"/>
                      <a:pt x="3383" y="3452"/>
                    </a:cubicBezTo>
                    <a:cubicBezTo>
                      <a:pt x="4672" y="3886"/>
                      <a:pt x="6656" y="4782"/>
                      <a:pt x="6656" y="4782"/>
                    </a:cubicBezTo>
                    <a:lnTo>
                      <a:pt x="6698" y="4782"/>
                    </a:lnTo>
                    <a:cubicBezTo>
                      <a:pt x="6698" y="4782"/>
                      <a:pt x="7070" y="4651"/>
                      <a:pt x="7463" y="4431"/>
                    </a:cubicBezTo>
                    <a:cubicBezTo>
                      <a:pt x="7835" y="4195"/>
                      <a:pt x="8248" y="3866"/>
                      <a:pt x="8316" y="3410"/>
                    </a:cubicBezTo>
                    <a:cubicBezTo>
                      <a:pt x="8421" y="2514"/>
                      <a:pt x="7897" y="1839"/>
                      <a:pt x="7897" y="1839"/>
                    </a:cubicBezTo>
                    <a:lnTo>
                      <a:pt x="5478" y="661"/>
                    </a:lnTo>
                    <a:cubicBezTo>
                      <a:pt x="5478" y="661"/>
                      <a:pt x="2399" y="137"/>
                      <a:pt x="1482" y="6"/>
                    </a:cubicBezTo>
                    <a:cubicBezTo>
                      <a:pt x="1445" y="2"/>
                      <a:pt x="1408" y="0"/>
                      <a:pt x="1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513076" y="3389806"/>
                <a:ext cx="1559749" cy="826805"/>
              </a:xfrm>
              <a:custGeom>
                <a:avLst/>
                <a:gdLst/>
                <a:ahLst/>
                <a:cxnLst/>
                <a:rect l="l" t="t" r="r" b="b"/>
                <a:pathLst>
                  <a:path w="8772" h="4650" extrusionOk="0">
                    <a:moveTo>
                      <a:pt x="5570" y="0"/>
                    </a:moveTo>
                    <a:cubicBezTo>
                      <a:pt x="5123" y="0"/>
                      <a:pt x="4755" y="86"/>
                      <a:pt x="4755" y="86"/>
                    </a:cubicBezTo>
                    <a:cubicBezTo>
                      <a:pt x="4755" y="86"/>
                      <a:pt x="1351" y="1176"/>
                      <a:pt x="676" y="1547"/>
                    </a:cubicBezTo>
                    <a:cubicBezTo>
                      <a:pt x="0" y="1898"/>
                      <a:pt x="194" y="3972"/>
                      <a:pt x="697" y="4344"/>
                    </a:cubicBezTo>
                    <a:cubicBezTo>
                      <a:pt x="1052" y="4588"/>
                      <a:pt x="1636" y="4650"/>
                      <a:pt x="2132" y="4650"/>
                    </a:cubicBezTo>
                    <a:cubicBezTo>
                      <a:pt x="2338" y="4650"/>
                      <a:pt x="2528" y="4639"/>
                      <a:pt x="2681" y="4627"/>
                    </a:cubicBezTo>
                    <a:cubicBezTo>
                      <a:pt x="3205" y="4580"/>
                      <a:pt x="6892" y="4276"/>
                      <a:pt x="7835" y="3380"/>
                    </a:cubicBezTo>
                    <a:cubicBezTo>
                      <a:pt x="8772" y="2511"/>
                      <a:pt x="8683" y="1726"/>
                      <a:pt x="8594" y="1223"/>
                    </a:cubicBezTo>
                    <a:cubicBezTo>
                      <a:pt x="8489" y="720"/>
                      <a:pt x="6939" y="285"/>
                      <a:pt x="6264" y="86"/>
                    </a:cubicBezTo>
                    <a:cubicBezTo>
                      <a:pt x="6037" y="22"/>
                      <a:pt x="5793" y="0"/>
                      <a:pt x="5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543837" y="3379671"/>
                <a:ext cx="1536456" cy="846542"/>
              </a:xfrm>
              <a:custGeom>
                <a:avLst/>
                <a:gdLst/>
                <a:ahLst/>
                <a:cxnLst/>
                <a:rect l="l" t="t" r="r" b="b"/>
                <a:pathLst>
                  <a:path w="8641" h="4761" extrusionOk="0">
                    <a:moveTo>
                      <a:pt x="5407" y="111"/>
                    </a:moveTo>
                    <a:cubicBezTo>
                      <a:pt x="5632" y="111"/>
                      <a:pt x="5871" y="129"/>
                      <a:pt x="6091" y="185"/>
                    </a:cubicBezTo>
                    <a:cubicBezTo>
                      <a:pt x="6415" y="295"/>
                      <a:pt x="6960" y="447"/>
                      <a:pt x="7442" y="646"/>
                    </a:cubicBezTo>
                    <a:cubicBezTo>
                      <a:pt x="7683" y="735"/>
                      <a:pt x="7897" y="840"/>
                      <a:pt x="8075" y="950"/>
                    </a:cubicBezTo>
                    <a:cubicBezTo>
                      <a:pt x="8227" y="1081"/>
                      <a:pt x="8337" y="1191"/>
                      <a:pt x="8358" y="1280"/>
                    </a:cubicBezTo>
                    <a:cubicBezTo>
                      <a:pt x="8468" y="1783"/>
                      <a:pt x="8552" y="2521"/>
                      <a:pt x="7614" y="3416"/>
                    </a:cubicBezTo>
                    <a:cubicBezTo>
                      <a:pt x="7400" y="3615"/>
                      <a:pt x="7007" y="3809"/>
                      <a:pt x="6525" y="3961"/>
                    </a:cubicBezTo>
                    <a:cubicBezTo>
                      <a:pt x="6022" y="4113"/>
                      <a:pt x="5478" y="4223"/>
                      <a:pt x="4933" y="4333"/>
                    </a:cubicBezTo>
                    <a:cubicBezTo>
                      <a:pt x="3818" y="4532"/>
                      <a:pt x="2770" y="4616"/>
                      <a:pt x="2508" y="4616"/>
                    </a:cubicBezTo>
                    <a:cubicBezTo>
                      <a:pt x="2347" y="4630"/>
                      <a:pt x="2144" y="4642"/>
                      <a:pt x="1926" y="4642"/>
                    </a:cubicBezTo>
                    <a:cubicBezTo>
                      <a:pt x="1438" y="4642"/>
                      <a:pt x="878" y="4582"/>
                      <a:pt x="545" y="4354"/>
                    </a:cubicBezTo>
                    <a:cubicBezTo>
                      <a:pt x="461" y="4270"/>
                      <a:pt x="351" y="4092"/>
                      <a:pt x="262" y="3851"/>
                    </a:cubicBezTo>
                    <a:cubicBezTo>
                      <a:pt x="199" y="3589"/>
                      <a:pt x="131" y="3306"/>
                      <a:pt x="131" y="3003"/>
                    </a:cubicBezTo>
                    <a:cubicBezTo>
                      <a:pt x="110" y="2699"/>
                      <a:pt x="131" y="2390"/>
                      <a:pt x="199" y="2149"/>
                    </a:cubicBezTo>
                    <a:cubicBezTo>
                      <a:pt x="262" y="1913"/>
                      <a:pt x="372" y="1735"/>
                      <a:pt x="524" y="1652"/>
                    </a:cubicBezTo>
                    <a:cubicBezTo>
                      <a:pt x="854" y="1474"/>
                      <a:pt x="1875" y="1102"/>
                      <a:pt x="2817" y="777"/>
                    </a:cubicBezTo>
                    <a:cubicBezTo>
                      <a:pt x="3755" y="473"/>
                      <a:pt x="4582" y="211"/>
                      <a:pt x="4603" y="185"/>
                    </a:cubicBezTo>
                    <a:cubicBezTo>
                      <a:pt x="4603" y="185"/>
                      <a:pt x="4802" y="143"/>
                      <a:pt x="5085" y="122"/>
                    </a:cubicBezTo>
                    <a:cubicBezTo>
                      <a:pt x="5186" y="115"/>
                      <a:pt x="5295" y="111"/>
                      <a:pt x="5407" y="111"/>
                    </a:cubicBezTo>
                    <a:close/>
                    <a:moveTo>
                      <a:pt x="5392" y="1"/>
                    </a:moveTo>
                    <a:cubicBezTo>
                      <a:pt x="5282" y="1"/>
                      <a:pt x="5177" y="6"/>
                      <a:pt x="5085" y="12"/>
                    </a:cubicBezTo>
                    <a:cubicBezTo>
                      <a:pt x="4823" y="33"/>
                      <a:pt x="4671" y="81"/>
                      <a:pt x="4624" y="81"/>
                    </a:cubicBezTo>
                    <a:lnTo>
                      <a:pt x="4624" y="54"/>
                    </a:lnTo>
                    <a:lnTo>
                      <a:pt x="4582" y="81"/>
                    </a:lnTo>
                    <a:lnTo>
                      <a:pt x="4561" y="81"/>
                    </a:lnTo>
                    <a:cubicBezTo>
                      <a:pt x="4561" y="81"/>
                      <a:pt x="3708" y="363"/>
                      <a:pt x="2791" y="667"/>
                    </a:cubicBezTo>
                    <a:cubicBezTo>
                      <a:pt x="1854" y="997"/>
                      <a:pt x="827" y="1364"/>
                      <a:pt x="482" y="1542"/>
                    </a:cubicBezTo>
                    <a:cubicBezTo>
                      <a:pt x="283" y="1652"/>
                      <a:pt x="173" y="1866"/>
                      <a:pt x="89" y="2128"/>
                    </a:cubicBezTo>
                    <a:cubicBezTo>
                      <a:pt x="21" y="2390"/>
                      <a:pt x="0" y="2699"/>
                      <a:pt x="21" y="3003"/>
                    </a:cubicBezTo>
                    <a:cubicBezTo>
                      <a:pt x="21" y="3306"/>
                      <a:pt x="89" y="3615"/>
                      <a:pt x="152" y="3877"/>
                    </a:cubicBezTo>
                    <a:cubicBezTo>
                      <a:pt x="241" y="4139"/>
                      <a:pt x="351" y="4333"/>
                      <a:pt x="482" y="4443"/>
                    </a:cubicBezTo>
                    <a:cubicBezTo>
                      <a:pt x="872" y="4709"/>
                      <a:pt x="1475" y="4761"/>
                      <a:pt x="1977" y="4761"/>
                    </a:cubicBezTo>
                    <a:cubicBezTo>
                      <a:pt x="2177" y="4761"/>
                      <a:pt x="2360" y="4753"/>
                      <a:pt x="2508" y="4747"/>
                    </a:cubicBezTo>
                    <a:cubicBezTo>
                      <a:pt x="2791" y="4726"/>
                      <a:pt x="3839" y="4637"/>
                      <a:pt x="4933" y="4443"/>
                    </a:cubicBezTo>
                    <a:cubicBezTo>
                      <a:pt x="5499" y="4333"/>
                      <a:pt x="6064" y="4223"/>
                      <a:pt x="6546" y="4071"/>
                    </a:cubicBezTo>
                    <a:cubicBezTo>
                      <a:pt x="7049" y="3898"/>
                      <a:pt x="7442" y="3720"/>
                      <a:pt x="7703" y="3485"/>
                    </a:cubicBezTo>
                    <a:cubicBezTo>
                      <a:pt x="8641" y="2589"/>
                      <a:pt x="8578" y="1756"/>
                      <a:pt x="8468" y="1259"/>
                    </a:cubicBezTo>
                    <a:cubicBezTo>
                      <a:pt x="8447" y="1102"/>
                      <a:pt x="8316" y="997"/>
                      <a:pt x="8138" y="866"/>
                    </a:cubicBezTo>
                    <a:cubicBezTo>
                      <a:pt x="7965" y="756"/>
                      <a:pt x="7724" y="646"/>
                      <a:pt x="7484" y="536"/>
                    </a:cubicBezTo>
                    <a:cubicBezTo>
                      <a:pt x="7007" y="342"/>
                      <a:pt x="6436" y="185"/>
                      <a:pt x="6111" y="81"/>
                    </a:cubicBezTo>
                    <a:cubicBezTo>
                      <a:pt x="5875" y="21"/>
                      <a:pt x="5620" y="1"/>
                      <a:pt x="539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5292412" y="1740986"/>
                <a:ext cx="543921" cy="693983"/>
              </a:xfrm>
              <a:custGeom>
                <a:avLst/>
                <a:gdLst/>
                <a:ahLst/>
                <a:cxnLst/>
                <a:rect l="l" t="t" r="r" b="b"/>
                <a:pathLst>
                  <a:path w="3059" h="3903" extrusionOk="0">
                    <a:moveTo>
                      <a:pt x="2357" y="1"/>
                    </a:moveTo>
                    <a:lnTo>
                      <a:pt x="765" y="347"/>
                    </a:lnTo>
                    <a:cubicBezTo>
                      <a:pt x="765" y="347"/>
                      <a:pt x="875" y="980"/>
                      <a:pt x="786" y="1310"/>
                    </a:cubicBezTo>
                    <a:cubicBezTo>
                      <a:pt x="736" y="1504"/>
                      <a:pt x="552" y="1543"/>
                      <a:pt x="412" y="1543"/>
                    </a:cubicBezTo>
                    <a:cubicBezTo>
                      <a:pt x="317" y="1543"/>
                      <a:pt x="241" y="1525"/>
                      <a:pt x="241" y="1525"/>
                    </a:cubicBezTo>
                    <a:cubicBezTo>
                      <a:pt x="241" y="1525"/>
                      <a:pt x="110" y="2248"/>
                      <a:pt x="48" y="2881"/>
                    </a:cubicBezTo>
                    <a:cubicBezTo>
                      <a:pt x="0" y="3510"/>
                      <a:pt x="69" y="3902"/>
                      <a:pt x="69" y="3902"/>
                    </a:cubicBezTo>
                    <a:cubicBezTo>
                      <a:pt x="69" y="3902"/>
                      <a:pt x="1310" y="2661"/>
                      <a:pt x="1943" y="2248"/>
                    </a:cubicBezTo>
                    <a:cubicBezTo>
                      <a:pt x="2577" y="1834"/>
                      <a:pt x="3059" y="1808"/>
                      <a:pt x="3059" y="1808"/>
                    </a:cubicBezTo>
                    <a:cubicBezTo>
                      <a:pt x="3059" y="1808"/>
                      <a:pt x="2708" y="1635"/>
                      <a:pt x="2619" y="1310"/>
                    </a:cubicBezTo>
                    <a:cubicBezTo>
                      <a:pt x="2535" y="959"/>
                      <a:pt x="2357" y="1"/>
                      <a:pt x="2357"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5281210" y="1728895"/>
                <a:ext cx="558857" cy="729366"/>
              </a:xfrm>
              <a:custGeom>
                <a:avLst/>
                <a:gdLst/>
                <a:ahLst/>
                <a:cxnLst/>
                <a:rect l="l" t="t" r="r" b="b"/>
                <a:pathLst>
                  <a:path w="3143" h="4102" extrusionOk="0">
                    <a:moveTo>
                      <a:pt x="2378" y="132"/>
                    </a:moveTo>
                    <a:cubicBezTo>
                      <a:pt x="2399" y="221"/>
                      <a:pt x="2551" y="1048"/>
                      <a:pt x="2640" y="1378"/>
                    </a:cubicBezTo>
                    <a:cubicBezTo>
                      <a:pt x="2703" y="1640"/>
                      <a:pt x="2860" y="1771"/>
                      <a:pt x="2965" y="1855"/>
                    </a:cubicBezTo>
                    <a:cubicBezTo>
                      <a:pt x="2923" y="1855"/>
                      <a:pt x="2902" y="1855"/>
                      <a:pt x="2792" y="1876"/>
                    </a:cubicBezTo>
                    <a:cubicBezTo>
                      <a:pt x="2572" y="1944"/>
                      <a:pt x="2289" y="2054"/>
                      <a:pt x="1985" y="2248"/>
                    </a:cubicBezTo>
                    <a:cubicBezTo>
                      <a:pt x="1655" y="2468"/>
                      <a:pt x="1179" y="2881"/>
                      <a:pt x="786" y="3253"/>
                    </a:cubicBezTo>
                    <a:lnTo>
                      <a:pt x="194" y="3840"/>
                    </a:lnTo>
                    <a:cubicBezTo>
                      <a:pt x="173" y="3777"/>
                      <a:pt x="111" y="3494"/>
                      <a:pt x="173" y="2949"/>
                    </a:cubicBezTo>
                    <a:cubicBezTo>
                      <a:pt x="215" y="2358"/>
                      <a:pt x="346" y="1703"/>
                      <a:pt x="346" y="1661"/>
                    </a:cubicBezTo>
                    <a:cubicBezTo>
                      <a:pt x="378" y="1661"/>
                      <a:pt x="407" y="1670"/>
                      <a:pt x="455" y="1670"/>
                    </a:cubicBezTo>
                    <a:cubicBezTo>
                      <a:pt x="480" y="1670"/>
                      <a:pt x="509" y="1668"/>
                      <a:pt x="545" y="1661"/>
                    </a:cubicBezTo>
                    <a:cubicBezTo>
                      <a:pt x="608" y="1661"/>
                      <a:pt x="697" y="1640"/>
                      <a:pt x="765" y="1593"/>
                    </a:cubicBezTo>
                    <a:cubicBezTo>
                      <a:pt x="828" y="1551"/>
                      <a:pt x="870" y="1483"/>
                      <a:pt x="917" y="1378"/>
                    </a:cubicBezTo>
                    <a:cubicBezTo>
                      <a:pt x="959" y="1200"/>
                      <a:pt x="938" y="959"/>
                      <a:pt x="917" y="766"/>
                    </a:cubicBezTo>
                    <a:cubicBezTo>
                      <a:pt x="917" y="593"/>
                      <a:pt x="896" y="504"/>
                      <a:pt x="896" y="462"/>
                    </a:cubicBezTo>
                    <a:lnTo>
                      <a:pt x="2378" y="132"/>
                    </a:lnTo>
                    <a:close/>
                    <a:moveTo>
                      <a:pt x="2488" y="1"/>
                    </a:moveTo>
                    <a:lnTo>
                      <a:pt x="765" y="373"/>
                    </a:lnTo>
                    <a:lnTo>
                      <a:pt x="765" y="415"/>
                    </a:lnTo>
                    <a:cubicBezTo>
                      <a:pt x="765" y="415"/>
                      <a:pt x="786" y="567"/>
                      <a:pt x="807" y="766"/>
                    </a:cubicBezTo>
                    <a:cubicBezTo>
                      <a:pt x="828" y="959"/>
                      <a:pt x="828" y="1200"/>
                      <a:pt x="807" y="1352"/>
                    </a:cubicBezTo>
                    <a:cubicBezTo>
                      <a:pt x="786" y="1420"/>
                      <a:pt x="739" y="1462"/>
                      <a:pt x="697" y="1509"/>
                    </a:cubicBezTo>
                    <a:cubicBezTo>
                      <a:pt x="655" y="1530"/>
                      <a:pt x="587" y="1551"/>
                      <a:pt x="545" y="1551"/>
                    </a:cubicBezTo>
                    <a:cubicBezTo>
                      <a:pt x="502" y="1558"/>
                      <a:pt x="460" y="1560"/>
                      <a:pt x="425" y="1560"/>
                    </a:cubicBezTo>
                    <a:cubicBezTo>
                      <a:pt x="353" y="1560"/>
                      <a:pt x="304" y="1551"/>
                      <a:pt x="304" y="1551"/>
                    </a:cubicBezTo>
                    <a:lnTo>
                      <a:pt x="262" y="1530"/>
                    </a:lnTo>
                    <a:lnTo>
                      <a:pt x="242" y="1593"/>
                    </a:lnTo>
                    <a:cubicBezTo>
                      <a:pt x="242" y="1593"/>
                      <a:pt x="111" y="2316"/>
                      <a:pt x="63" y="2949"/>
                    </a:cubicBezTo>
                    <a:cubicBezTo>
                      <a:pt x="1" y="3578"/>
                      <a:pt x="84" y="3997"/>
                      <a:pt x="84" y="3997"/>
                    </a:cubicBezTo>
                    <a:lnTo>
                      <a:pt x="84" y="4101"/>
                    </a:lnTo>
                    <a:lnTo>
                      <a:pt x="173" y="4018"/>
                    </a:lnTo>
                    <a:cubicBezTo>
                      <a:pt x="173" y="4018"/>
                      <a:pt x="477" y="3709"/>
                      <a:pt x="870" y="3342"/>
                    </a:cubicBezTo>
                    <a:cubicBezTo>
                      <a:pt x="1263" y="2970"/>
                      <a:pt x="1724" y="2557"/>
                      <a:pt x="2048" y="2358"/>
                    </a:cubicBezTo>
                    <a:cubicBezTo>
                      <a:pt x="2357" y="2138"/>
                      <a:pt x="2619" y="2054"/>
                      <a:pt x="2813" y="1986"/>
                    </a:cubicBezTo>
                    <a:cubicBezTo>
                      <a:pt x="3012" y="1944"/>
                      <a:pt x="3122" y="1944"/>
                      <a:pt x="3122" y="1944"/>
                    </a:cubicBezTo>
                    <a:lnTo>
                      <a:pt x="3143" y="1834"/>
                    </a:lnTo>
                    <a:cubicBezTo>
                      <a:pt x="3143" y="1834"/>
                      <a:pt x="2813" y="1661"/>
                      <a:pt x="2750" y="1352"/>
                    </a:cubicBezTo>
                    <a:cubicBezTo>
                      <a:pt x="2661" y="1027"/>
                      <a:pt x="2488" y="69"/>
                      <a:pt x="2488" y="69"/>
                    </a:cubicBezTo>
                    <a:lnTo>
                      <a:pt x="248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5021432" y="2027792"/>
                <a:ext cx="1089620" cy="1734157"/>
              </a:xfrm>
              <a:custGeom>
                <a:avLst/>
                <a:gdLst/>
                <a:ahLst/>
                <a:cxnLst/>
                <a:rect l="l" t="t" r="r" b="b"/>
                <a:pathLst>
                  <a:path w="6128" h="9753" extrusionOk="0">
                    <a:moveTo>
                      <a:pt x="4426" y="1"/>
                    </a:moveTo>
                    <a:cubicBezTo>
                      <a:pt x="4426" y="1"/>
                      <a:pt x="4211" y="43"/>
                      <a:pt x="3881" y="221"/>
                    </a:cubicBezTo>
                    <a:cubicBezTo>
                      <a:pt x="3556" y="415"/>
                      <a:pt x="2881" y="876"/>
                      <a:pt x="2310" y="1352"/>
                    </a:cubicBezTo>
                    <a:cubicBezTo>
                      <a:pt x="1744" y="1834"/>
                      <a:pt x="1284" y="2750"/>
                      <a:pt x="1200" y="3164"/>
                    </a:cubicBezTo>
                    <a:cubicBezTo>
                      <a:pt x="1111" y="3578"/>
                      <a:pt x="1153" y="4672"/>
                      <a:pt x="828" y="5631"/>
                    </a:cubicBezTo>
                    <a:cubicBezTo>
                      <a:pt x="477" y="6610"/>
                      <a:pt x="1" y="7443"/>
                      <a:pt x="1" y="7443"/>
                    </a:cubicBezTo>
                    <a:cubicBezTo>
                      <a:pt x="1" y="7443"/>
                      <a:pt x="414" y="7746"/>
                      <a:pt x="849" y="7877"/>
                    </a:cubicBezTo>
                    <a:cubicBezTo>
                      <a:pt x="1263" y="7987"/>
                      <a:pt x="2593" y="8338"/>
                      <a:pt x="3860" y="8553"/>
                    </a:cubicBezTo>
                    <a:cubicBezTo>
                      <a:pt x="5127" y="8773"/>
                      <a:pt x="5761" y="9752"/>
                      <a:pt x="5761" y="9752"/>
                    </a:cubicBezTo>
                    <a:cubicBezTo>
                      <a:pt x="5761" y="9752"/>
                      <a:pt x="5892" y="9621"/>
                      <a:pt x="5892" y="9207"/>
                    </a:cubicBezTo>
                    <a:cubicBezTo>
                      <a:pt x="5892" y="8794"/>
                      <a:pt x="5803" y="8029"/>
                      <a:pt x="5499" y="7134"/>
                    </a:cubicBezTo>
                    <a:cubicBezTo>
                      <a:pt x="5190" y="6264"/>
                      <a:pt x="5017" y="5783"/>
                      <a:pt x="5017" y="5327"/>
                    </a:cubicBezTo>
                    <a:cubicBezTo>
                      <a:pt x="4997" y="4887"/>
                      <a:pt x="5279" y="4122"/>
                      <a:pt x="5693" y="3426"/>
                    </a:cubicBezTo>
                    <a:cubicBezTo>
                      <a:pt x="6107" y="2750"/>
                      <a:pt x="6128" y="1483"/>
                      <a:pt x="5934" y="1200"/>
                    </a:cubicBezTo>
                    <a:cubicBezTo>
                      <a:pt x="5714" y="938"/>
                      <a:pt x="5410" y="876"/>
                      <a:pt x="5080" y="567"/>
                    </a:cubicBezTo>
                    <a:cubicBezTo>
                      <a:pt x="4756" y="263"/>
                      <a:pt x="4426" y="1"/>
                      <a:pt x="4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5005607" y="2015701"/>
                <a:ext cx="1101711" cy="1762072"/>
              </a:xfrm>
              <a:custGeom>
                <a:avLst/>
                <a:gdLst/>
                <a:ahLst/>
                <a:cxnLst/>
                <a:rect l="l" t="t" r="r" b="b"/>
                <a:pathLst>
                  <a:path w="6196" h="9910" extrusionOk="0">
                    <a:moveTo>
                      <a:pt x="4494" y="132"/>
                    </a:moveTo>
                    <a:cubicBezTo>
                      <a:pt x="4515" y="158"/>
                      <a:pt x="4824" y="394"/>
                      <a:pt x="5127" y="682"/>
                    </a:cubicBezTo>
                    <a:cubicBezTo>
                      <a:pt x="5300" y="834"/>
                      <a:pt x="5457" y="917"/>
                      <a:pt x="5609" y="1006"/>
                    </a:cubicBezTo>
                    <a:cubicBezTo>
                      <a:pt x="5740" y="1095"/>
                      <a:pt x="5871" y="1179"/>
                      <a:pt x="5981" y="1310"/>
                    </a:cubicBezTo>
                    <a:cubicBezTo>
                      <a:pt x="6002" y="1357"/>
                      <a:pt x="6044" y="1488"/>
                      <a:pt x="6065" y="1640"/>
                    </a:cubicBezTo>
                    <a:cubicBezTo>
                      <a:pt x="6086" y="1813"/>
                      <a:pt x="6086" y="2012"/>
                      <a:pt x="6065" y="2227"/>
                    </a:cubicBezTo>
                    <a:cubicBezTo>
                      <a:pt x="6044" y="2666"/>
                      <a:pt x="5934" y="3143"/>
                      <a:pt x="5740" y="3473"/>
                    </a:cubicBezTo>
                    <a:cubicBezTo>
                      <a:pt x="5326" y="4169"/>
                      <a:pt x="5038" y="4934"/>
                      <a:pt x="5038" y="5395"/>
                    </a:cubicBezTo>
                    <a:cubicBezTo>
                      <a:pt x="5038" y="5851"/>
                      <a:pt x="5237" y="6332"/>
                      <a:pt x="5520" y="7228"/>
                    </a:cubicBezTo>
                    <a:cubicBezTo>
                      <a:pt x="5824" y="8118"/>
                      <a:pt x="5913" y="8862"/>
                      <a:pt x="5913" y="9275"/>
                    </a:cubicBezTo>
                    <a:cubicBezTo>
                      <a:pt x="5913" y="9474"/>
                      <a:pt x="5892" y="9605"/>
                      <a:pt x="5850" y="9689"/>
                    </a:cubicBezTo>
                    <a:cubicBezTo>
                      <a:pt x="5850" y="9736"/>
                      <a:pt x="5824" y="9715"/>
                      <a:pt x="5824" y="9736"/>
                    </a:cubicBezTo>
                    <a:cubicBezTo>
                      <a:pt x="5761" y="9626"/>
                      <a:pt x="5169" y="8773"/>
                      <a:pt x="3949" y="8558"/>
                    </a:cubicBezTo>
                    <a:cubicBezTo>
                      <a:pt x="2708" y="8338"/>
                      <a:pt x="1373" y="8013"/>
                      <a:pt x="938" y="7882"/>
                    </a:cubicBezTo>
                    <a:cubicBezTo>
                      <a:pt x="545" y="7772"/>
                      <a:pt x="194" y="7511"/>
                      <a:pt x="152" y="7490"/>
                    </a:cubicBezTo>
                    <a:cubicBezTo>
                      <a:pt x="173" y="7443"/>
                      <a:pt x="634" y="6657"/>
                      <a:pt x="959" y="5720"/>
                    </a:cubicBezTo>
                    <a:cubicBezTo>
                      <a:pt x="1137" y="5238"/>
                      <a:pt x="1200" y="4714"/>
                      <a:pt x="1242" y="4258"/>
                    </a:cubicBezTo>
                    <a:cubicBezTo>
                      <a:pt x="1289" y="3824"/>
                      <a:pt x="1310" y="3431"/>
                      <a:pt x="1331" y="3232"/>
                    </a:cubicBezTo>
                    <a:cubicBezTo>
                      <a:pt x="1373" y="3038"/>
                      <a:pt x="1503" y="2708"/>
                      <a:pt x="1703" y="2384"/>
                    </a:cubicBezTo>
                    <a:cubicBezTo>
                      <a:pt x="1896" y="2033"/>
                      <a:pt x="2158" y="1703"/>
                      <a:pt x="2420" y="1467"/>
                    </a:cubicBezTo>
                    <a:cubicBezTo>
                      <a:pt x="2991" y="985"/>
                      <a:pt x="3687" y="525"/>
                      <a:pt x="4017" y="352"/>
                    </a:cubicBezTo>
                    <a:cubicBezTo>
                      <a:pt x="4321" y="158"/>
                      <a:pt x="4473" y="132"/>
                      <a:pt x="4494" y="132"/>
                    </a:cubicBezTo>
                    <a:close/>
                    <a:moveTo>
                      <a:pt x="4515" y="1"/>
                    </a:moveTo>
                    <a:lnTo>
                      <a:pt x="4494" y="27"/>
                    </a:lnTo>
                    <a:cubicBezTo>
                      <a:pt x="4494" y="27"/>
                      <a:pt x="4279" y="48"/>
                      <a:pt x="3949" y="242"/>
                    </a:cubicBezTo>
                    <a:cubicBezTo>
                      <a:pt x="3624" y="441"/>
                      <a:pt x="2923" y="896"/>
                      <a:pt x="2357" y="1378"/>
                    </a:cubicBezTo>
                    <a:cubicBezTo>
                      <a:pt x="2074" y="1619"/>
                      <a:pt x="1812" y="1965"/>
                      <a:pt x="1613" y="2316"/>
                    </a:cubicBezTo>
                    <a:cubicBezTo>
                      <a:pt x="1420" y="2666"/>
                      <a:pt x="1268" y="2991"/>
                      <a:pt x="1221" y="3211"/>
                    </a:cubicBezTo>
                    <a:cubicBezTo>
                      <a:pt x="1179" y="3431"/>
                      <a:pt x="1179" y="3798"/>
                      <a:pt x="1137" y="4258"/>
                    </a:cubicBezTo>
                    <a:cubicBezTo>
                      <a:pt x="1090" y="4693"/>
                      <a:pt x="1027" y="5217"/>
                      <a:pt x="849" y="5678"/>
                    </a:cubicBezTo>
                    <a:cubicBezTo>
                      <a:pt x="503" y="6636"/>
                      <a:pt x="21" y="7490"/>
                      <a:pt x="21" y="7490"/>
                    </a:cubicBezTo>
                    <a:lnTo>
                      <a:pt x="1" y="7532"/>
                    </a:lnTo>
                    <a:lnTo>
                      <a:pt x="42" y="7573"/>
                    </a:lnTo>
                    <a:cubicBezTo>
                      <a:pt x="42" y="7573"/>
                      <a:pt x="456" y="7882"/>
                      <a:pt x="917" y="7987"/>
                    </a:cubicBezTo>
                    <a:cubicBezTo>
                      <a:pt x="1352" y="8118"/>
                      <a:pt x="2682" y="8448"/>
                      <a:pt x="3928" y="8668"/>
                    </a:cubicBezTo>
                    <a:cubicBezTo>
                      <a:pt x="5169" y="8883"/>
                      <a:pt x="5782" y="9867"/>
                      <a:pt x="5782" y="9867"/>
                    </a:cubicBezTo>
                    <a:lnTo>
                      <a:pt x="5824" y="9909"/>
                    </a:lnTo>
                    <a:lnTo>
                      <a:pt x="5871" y="9867"/>
                    </a:lnTo>
                    <a:cubicBezTo>
                      <a:pt x="5871" y="9867"/>
                      <a:pt x="5913" y="9820"/>
                      <a:pt x="5955" y="9736"/>
                    </a:cubicBezTo>
                    <a:cubicBezTo>
                      <a:pt x="6002" y="9626"/>
                      <a:pt x="6023" y="9495"/>
                      <a:pt x="6023" y="9275"/>
                    </a:cubicBezTo>
                    <a:cubicBezTo>
                      <a:pt x="6023" y="8841"/>
                      <a:pt x="5934" y="8076"/>
                      <a:pt x="5630" y="7202"/>
                    </a:cubicBezTo>
                    <a:cubicBezTo>
                      <a:pt x="5347" y="6311"/>
                      <a:pt x="5169" y="5830"/>
                      <a:pt x="5148" y="5395"/>
                    </a:cubicBezTo>
                    <a:cubicBezTo>
                      <a:pt x="5148" y="4976"/>
                      <a:pt x="5410" y="4217"/>
                      <a:pt x="5824" y="3536"/>
                    </a:cubicBezTo>
                    <a:cubicBezTo>
                      <a:pt x="6044" y="3169"/>
                      <a:pt x="6154" y="2687"/>
                      <a:pt x="6175" y="2227"/>
                    </a:cubicBezTo>
                    <a:cubicBezTo>
                      <a:pt x="6196" y="2012"/>
                      <a:pt x="6196" y="1813"/>
                      <a:pt x="6175" y="1640"/>
                    </a:cubicBezTo>
                    <a:cubicBezTo>
                      <a:pt x="6154" y="1467"/>
                      <a:pt x="6133" y="1336"/>
                      <a:pt x="6065" y="1247"/>
                    </a:cubicBezTo>
                    <a:cubicBezTo>
                      <a:pt x="5955" y="1095"/>
                      <a:pt x="5803" y="1006"/>
                      <a:pt x="5672" y="917"/>
                    </a:cubicBezTo>
                    <a:cubicBezTo>
                      <a:pt x="5520" y="834"/>
                      <a:pt x="5368" y="745"/>
                      <a:pt x="5196" y="593"/>
                    </a:cubicBezTo>
                    <a:cubicBezTo>
                      <a:pt x="4887" y="289"/>
                      <a:pt x="4541" y="27"/>
                      <a:pt x="4541" y="27"/>
                    </a:cubicBezTo>
                    <a:lnTo>
                      <a:pt x="451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790636" y="1957913"/>
                <a:ext cx="575571" cy="1400767"/>
              </a:xfrm>
              <a:custGeom>
                <a:avLst/>
                <a:gdLst/>
                <a:ahLst/>
                <a:cxnLst/>
                <a:rect l="l" t="t" r="r" b="b"/>
                <a:pathLst>
                  <a:path w="3237" h="7878" extrusionOk="0">
                    <a:moveTo>
                      <a:pt x="2662" y="1"/>
                    </a:moveTo>
                    <a:cubicBezTo>
                      <a:pt x="2577" y="1"/>
                      <a:pt x="2523" y="53"/>
                      <a:pt x="2451" y="153"/>
                    </a:cubicBezTo>
                    <a:cubicBezTo>
                      <a:pt x="2346" y="284"/>
                      <a:pt x="1581" y="1352"/>
                      <a:pt x="1403" y="2007"/>
                    </a:cubicBezTo>
                    <a:cubicBezTo>
                      <a:pt x="1230" y="2682"/>
                      <a:pt x="1534" y="2971"/>
                      <a:pt x="1560" y="3468"/>
                    </a:cubicBezTo>
                    <a:cubicBezTo>
                      <a:pt x="1581" y="3950"/>
                      <a:pt x="1340" y="5107"/>
                      <a:pt x="1079" y="5521"/>
                    </a:cubicBezTo>
                    <a:cubicBezTo>
                      <a:pt x="817" y="5935"/>
                      <a:pt x="94" y="6395"/>
                      <a:pt x="52" y="6395"/>
                    </a:cubicBezTo>
                    <a:cubicBezTo>
                      <a:pt x="51" y="6395"/>
                      <a:pt x="51" y="6395"/>
                      <a:pt x="50" y="6395"/>
                    </a:cubicBezTo>
                    <a:cubicBezTo>
                      <a:pt x="1" y="6395"/>
                      <a:pt x="490" y="7268"/>
                      <a:pt x="775" y="7574"/>
                    </a:cubicBezTo>
                    <a:cubicBezTo>
                      <a:pt x="1058" y="7857"/>
                      <a:pt x="1340" y="7878"/>
                      <a:pt x="1340" y="7878"/>
                    </a:cubicBezTo>
                    <a:cubicBezTo>
                      <a:pt x="1340" y="7878"/>
                      <a:pt x="1864" y="6851"/>
                      <a:pt x="2147" y="6265"/>
                    </a:cubicBezTo>
                    <a:cubicBezTo>
                      <a:pt x="2430" y="5652"/>
                      <a:pt x="2498" y="5170"/>
                      <a:pt x="2519" y="4280"/>
                    </a:cubicBezTo>
                    <a:cubicBezTo>
                      <a:pt x="2561" y="3363"/>
                      <a:pt x="3001" y="2772"/>
                      <a:pt x="2974" y="2489"/>
                    </a:cubicBezTo>
                    <a:cubicBezTo>
                      <a:pt x="2953" y="2206"/>
                      <a:pt x="3105" y="745"/>
                      <a:pt x="3236" y="221"/>
                    </a:cubicBezTo>
                    <a:cubicBezTo>
                      <a:pt x="3236" y="221"/>
                      <a:pt x="3021" y="111"/>
                      <a:pt x="2822" y="43"/>
                    </a:cubicBezTo>
                    <a:cubicBezTo>
                      <a:pt x="2756" y="15"/>
                      <a:pt x="2705" y="1"/>
                      <a:pt x="2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788680" y="1947422"/>
                <a:ext cx="589618" cy="1423349"/>
              </a:xfrm>
              <a:custGeom>
                <a:avLst/>
                <a:gdLst/>
                <a:ahLst/>
                <a:cxnLst/>
                <a:rect l="l" t="t" r="r" b="b"/>
                <a:pathLst>
                  <a:path w="3316" h="8005" extrusionOk="0">
                    <a:moveTo>
                      <a:pt x="2693" y="110"/>
                    </a:moveTo>
                    <a:cubicBezTo>
                      <a:pt x="2723" y="110"/>
                      <a:pt x="2759" y="121"/>
                      <a:pt x="2813" y="149"/>
                    </a:cubicBezTo>
                    <a:cubicBezTo>
                      <a:pt x="2985" y="212"/>
                      <a:pt x="3163" y="301"/>
                      <a:pt x="3184" y="322"/>
                    </a:cubicBezTo>
                    <a:cubicBezTo>
                      <a:pt x="3116" y="584"/>
                      <a:pt x="3053" y="1040"/>
                      <a:pt x="3012" y="1500"/>
                    </a:cubicBezTo>
                    <a:cubicBezTo>
                      <a:pt x="2964" y="1956"/>
                      <a:pt x="2923" y="2396"/>
                      <a:pt x="2943" y="2548"/>
                    </a:cubicBezTo>
                    <a:cubicBezTo>
                      <a:pt x="2943" y="2658"/>
                      <a:pt x="2854" y="2899"/>
                      <a:pt x="2723" y="3181"/>
                    </a:cubicBezTo>
                    <a:cubicBezTo>
                      <a:pt x="2619" y="3485"/>
                      <a:pt x="2488" y="3857"/>
                      <a:pt x="2488" y="4339"/>
                    </a:cubicBezTo>
                    <a:cubicBezTo>
                      <a:pt x="2441" y="5229"/>
                      <a:pt x="2399" y="5690"/>
                      <a:pt x="2116" y="6276"/>
                    </a:cubicBezTo>
                    <a:cubicBezTo>
                      <a:pt x="1833" y="6868"/>
                      <a:pt x="1351" y="7827"/>
                      <a:pt x="1310" y="7874"/>
                    </a:cubicBezTo>
                    <a:cubicBezTo>
                      <a:pt x="1310" y="7874"/>
                      <a:pt x="1262" y="7874"/>
                      <a:pt x="1200" y="7847"/>
                    </a:cubicBezTo>
                    <a:cubicBezTo>
                      <a:pt x="1090" y="7806"/>
                      <a:pt x="959" y="7743"/>
                      <a:pt x="828" y="7586"/>
                    </a:cubicBezTo>
                    <a:cubicBezTo>
                      <a:pt x="697" y="7455"/>
                      <a:pt x="498" y="7151"/>
                      <a:pt x="346" y="6889"/>
                    </a:cubicBezTo>
                    <a:cubicBezTo>
                      <a:pt x="262" y="6758"/>
                      <a:pt x="194" y="6648"/>
                      <a:pt x="152" y="6564"/>
                    </a:cubicBezTo>
                    <a:cubicBezTo>
                      <a:pt x="131" y="6517"/>
                      <a:pt x="131" y="6496"/>
                      <a:pt x="131" y="6475"/>
                    </a:cubicBezTo>
                    <a:cubicBezTo>
                      <a:pt x="152" y="6475"/>
                      <a:pt x="194" y="6454"/>
                      <a:pt x="236" y="6434"/>
                    </a:cubicBezTo>
                    <a:cubicBezTo>
                      <a:pt x="304" y="6365"/>
                      <a:pt x="414" y="6303"/>
                      <a:pt x="524" y="6214"/>
                    </a:cubicBezTo>
                    <a:cubicBezTo>
                      <a:pt x="739" y="6041"/>
                      <a:pt x="1001" y="5821"/>
                      <a:pt x="1131" y="5601"/>
                    </a:cubicBezTo>
                    <a:cubicBezTo>
                      <a:pt x="1262" y="5386"/>
                      <a:pt x="1393" y="4993"/>
                      <a:pt x="1482" y="4601"/>
                    </a:cubicBezTo>
                    <a:cubicBezTo>
                      <a:pt x="1571" y="4182"/>
                      <a:pt x="1634" y="3768"/>
                      <a:pt x="1613" y="3527"/>
                    </a:cubicBezTo>
                    <a:cubicBezTo>
                      <a:pt x="1613" y="3265"/>
                      <a:pt x="1524" y="3071"/>
                      <a:pt x="1482" y="2851"/>
                    </a:cubicBezTo>
                    <a:cubicBezTo>
                      <a:pt x="1414" y="2637"/>
                      <a:pt x="1393" y="2417"/>
                      <a:pt x="1482" y="2087"/>
                    </a:cubicBezTo>
                    <a:cubicBezTo>
                      <a:pt x="1545" y="1783"/>
                      <a:pt x="1786" y="1348"/>
                      <a:pt x="2027" y="977"/>
                    </a:cubicBezTo>
                    <a:cubicBezTo>
                      <a:pt x="2247" y="605"/>
                      <a:pt x="2462" y="301"/>
                      <a:pt x="2509" y="233"/>
                    </a:cubicBezTo>
                    <a:cubicBezTo>
                      <a:pt x="2572" y="170"/>
                      <a:pt x="2593" y="123"/>
                      <a:pt x="2640" y="123"/>
                    </a:cubicBezTo>
                    <a:cubicBezTo>
                      <a:pt x="2656" y="115"/>
                      <a:pt x="2673" y="110"/>
                      <a:pt x="2693" y="110"/>
                    </a:cubicBezTo>
                    <a:close/>
                    <a:moveTo>
                      <a:pt x="2700" y="1"/>
                    </a:moveTo>
                    <a:cubicBezTo>
                      <a:pt x="2665" y="1"/>
                      <a:pt x="2631" y="7"/>
                      <a:pt x="2593" y="18"/>
                    </a:cubicBezTo>
                    <a:cubicBezTo>
                      <a:pt x="2530" y="39"/>
                      <a:pt x="2488" y="102"/>
                      <a:pt x="2420" y="170"/>
                    </a:cubicBezTo>
                    <a:cubicBezTo>
                      <a:pt x="2378" y="233"/>
                      <a:pt x="2158" y="542"/>
                      <a:pt x="1917" y="909"/>
                    </a:cubicBezTo>
                    <a:cubicBezTo>
                      <a:pt x="1702" y="1280"/>
                      <a:pt x="1461" y="1720"/>
                      <a:pt x="1372" y="2066"/>
                    </a:cubicBezTo>
                    <a:cubicBezTo>
                      <a:pt x="1262" y="2396"/>
                      <a:pt x="1310" y="2658"/>
                      <a:pt x="1372" y="2872"/>
                    </a:cubicBezTo>
                    <a:cubicBezTo>
                      <a:pt x="1414" y="3092"/>
                      <a:pt x="1503" y="3291"/>
                      <a:pt x="1503" y="3527"/>
                    </a:cubicBezTo>
                    <a:cubicBezTo>
                      <a:pt x="1524" y="3747"/>
                      <a:pt x="1461" y="4161"/>
                      <a:pt x="1372" y="4574"/>
                    </a:cubicBezTo>
                    <a:cubicBezTo>
                      <a:pt x="1283" y="4967"/>
                      <a:pt x="1152" y="5360"/>
                      <a:pt x="1048" y="5559"/>
                    </a:cubicBezTo>
                    <a:cubicBezTo>
                      <a:pt x="917" y="5732"/>
                      <a:pt x="676" y="5952"/>
                      <a:pt x="456" y="6125"/>
                    </a:cubicBezTo>
                    <a:cubicBezTo>
                      <a:pt x="346" y="6214"/>
                      <a:pt x="236" y="6276"/>
                      <a:pt x="173" y="6324"/>
                    </a:cubicBezTo>
                    <a:cubicBezTo>
                      <a:pt x="131" y="6344"/>
                      <a:pt x="105" y="6365"/>
                      <a:pt x="84" y="6386"/>
                    </a:cubicBezTo>
                    <a:lnTo>
                      <a:pt x="42" y="6386"/>
                    </a:lnTo>
                    <a:lnTo>
                      <a:pt x="21" y="6407"/>
                    </a:lnTo>
                    <a:lnTo>
                      <a:pt x="0" y="6407"/>
                    </a:lnTo>
                    <a:lnTo>
                      <a:pt x="0" y="6434"/>
                    </a:lnTo>
                    <a:lnTo>
                      <a:pt x="0" y="6454"/>
                    </a:lnTo>
                    <a:lnTo>
                      <a:pt x="0" y="6496"/>
                    </a:lnTo>
                    <a:cubicBezTo>
                      <a:pt x="21" y="6517"/>
                      <a:pt x="42" y="6564"/>
                      <a:pt x="63" y="6606"/>
                    </a:cubicBezTo>
                    <a:cubicBezTo>
                      <a:pt x="105" y="6695"/>
                      <a:pt x="173" y="6826"/>
                      <a:pt x="236" y="6957"/>
                    </a:cubicBezTo>
                    <a:cubicBezTo>
                      <a:pt x="393" y="7219"/>
                      <a:pt x="587" y="7502"/>
                      <a:pt x="739" y="7675"/>
                    </a:cubicBezTo>
                    <a:cubicBezTo>
                      <a:pt x="891" y="7827"/>
                      <a:pt x="1048" y="7916"/>
                      <a:pt x="1152" y="7957"/>
                    </a:cubicBezTo>
                    <a:cubicBezTo>
                      <a:pt x="1262" y="8005"/>
                      <a:pt x="1351" y="8005"/>
                      <a:pt x="1351" y="8005"/>
                    </a:cubicBezTo>
                    <a:lnTo>
                      <a:pt x="1372" y="8005"/>
                    </a:lnTo>
                    <a:lnTo>
                      <a:pt x="1393" y="7978"/>
                    </a:lnTo>
                    <a:cubicBezTo>
                      <a:pt x="1393" y="7978"/>
                      <a:pt x="1938" y="6931"/>
                      <a:pt x="2226" y="6344"/>
                    </a:cubicBezTo>
                    <a:cubicBezTo>
                      <a:pt x="2509" y="5732"/>
                      <a:pt x="2551" y="5229"/>
                      <a:pt x="2593" y="4339"/>
                    </a:cubicBezTo>
                    <a:cubicBezTo>
                      <a:pt x="2619" y="3878"/>
                      <a:pt x="2723" y="3527"/>
                      <a:pt x="2833" y="3223"/>
                    </a:cubicBezTo>
                    <a:cubicBezTo>
                      <a:pt x="2943" y="2941"/>
                      <a:pt x="3053" y="2721"/>
                      <a:pt x="3053" y="2548"/>
                    </a:cubicBezTo>
                    <a:cubicBezTo>
                      <a:pt x="3032" y="2417"/>
                      <a:pt x="3074" y="1956"/>
                      <a:pt x="3116" y="1500"/>
                    </a:cubicBezTo>
                    <a:cubicBezTo>
                      <a:pt x="3163" y="1040"/>
                      <a:pt x="3247" y="542"/>
                      <a:pt x="3315" y="301"/>
                    </a:cubicBezTo>
                    <a:lnTo>
                      <a:pt x="3315" y="254"/>
                    </a:lnTo>
                    <a:lnTo>
                      <a:pt x="3273" y="233"/>
                    </a:lnTo>
                    <a:cubicBezTo>
                      <a:pt x="3273" y="233"/>
                      <a:pt x="3053" y="123"/>
                      <a:pt x="2854" y="39"/>
                    </a:cubicBezTo>
                    <a:cubicBezTo>
                      <a:pt x="2794" y="12"/>
                      <a:pt x="2746" y="1"/>
                      <a:pt x="27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919903" y="2842333"/>
                <a:ext cx="1094421" cy="480258"/>
              </a:xfrm>
              <a:custGeom>
                <a:avLst/>
                <a:gdLst/>
                <a:ahLst/>
                <a:cxnLst/>
                <a:rect l="l" t="t" r="r" b="b"/>
                <a:pathLst>
                  <a:path w="6155" h="2701" extrusionOk="0">
                    <a:moveTo>
                      <a:pt x="477" y="1"/>
                    </a:moveTo>
                    <a:cubicBezTo>
                      <a:pt x="450" y="1"/>
                      <a:pt x="417" y="23"/>
                      <a:pt x="393" y="112"/>
                    </a:cubicBezTo>
                    <a:cubicBezTo>
                      <a:pt x="352" y="306"/>
                      <a:pt x="393" y="285"/>
                      <a:pt x="242" y="484"/>
                    </a:cubicBezTo>
                    <a:cubicBezTo>
                      <a:pt x="111" y="699"/>
                      <a:pt x="1" y="699"/>
                      <a:pt x="22" y="830"/>
                    </a:cubicBezTo>
                    <a:cubicBezTo>
                      <a:pt x="48" y="940"/>
                      <a:pt x="153" y="1353"/>
                      <a:pt x="2033" y="2207"/>
                    </a:cubicBezTo>
                    <a:cubicBezTo>
                      <a:pt x="2881" y="2595"/>
                      <a:pt x="3793" y="2701"/>
                      <a:pt x="4533" y="2701"/>
                    </a:cubicBezTo>
                    <a:cubicBezTo>
                      <a:pt x="5409" y="2701"/>
                      <a:pt x="6044" y="2553"/>
                      <a:pt x="6044" y="2553"/>
                    </a:cubicBezTo>
                    <a:cubicBezTo>
                      <a:pt x="6044" y="2553"/>
                      <a:pt x="6154" y="2553"/>
                      <a:pt x="6112" y="2422"/>
                    </a:cubicBezTo>
                    <a:cubicBezTo>
                      <a:pt x="6091" y="2317"/>
                      <a:pt x="5981" y="1856"/>
                      <a:pt x="5892" y="1636"/>
                    </a:cubicBezTo>
                    <a:cubicBezTo>
                      <a:pt x="5828" y="1487"/>
                      <a:pt x="5785" y="1428"/>
                      <a:pt x="5709" y="1428"/>
                    </a:cubicBezTo>
                    <a:cubicBezTo>
                      <a:pt x="5686" y="1428"/>
                      <a:pt x="5660" y="1433"/>
                      <a:pt x="5630" y="1442"/>
                    </a:cubicBezTo>
                    <a:cubicBezTo>
                      <a:pt x="5575" y="1451"/>
                      <a:pt x="5337" y="1472"/>
                      <a:pt x="4990" y="1472"/>
                    </a:cubicBezTo>
                    <a:cubicBezTo>
                      <a:pt x="4515" y="1472"/>
                      <a:pt x="3836" y="1433"/>
                      <a:pt x="3143" y="1270"/>
                    </a:cubicBezTo>
                    <a:cubicBezTo>
                      <a:pt x="1944" y="961"/>
                      <a:pt x="896" y="353"/>
                      <a:pt x="524" y="23"/>
                    </a:cubicBezTo>
                    <a:cubicBezTo>
                      <a:pt x="524" y="23"/>
                      <a:pt x="503"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912435" y="2830598"/>
                <a:ext cx="1110246" cy="503373"/>
              </a:xfrm>
              <a:custGeom>
                <a:avLst/>
                <a:gdLst/>
                <a:ahLst/>
                <a:cxnLst/>
                <a:rect l="l" t="t" r="r" b="b"/>
                <a:pathLst>
                  <a:path w="6244" h="2831" extrusionOk="0">
                    <a:moveTo>
                      <a:pt x="525" y="131"/>
                    </a:moveTo>
                    <a:cubicBezTo>
                      <a:pt x="917" y="461"/>
                      <a:pt x="1965" y="1095"/>
                      <a:pt x="3164" y="1377"/>
                    </a:cubicBezTo>
                    <a:cubicBezTo>
                      <a:pt x="3777" y="1529"/>
                      <a:pt x="4363" y="1571"/>
                      <a:pt x="4824" y="1597"/>
                    </a:cubicBezTo>
                    <a:cubicBezTo>
                      <a:pt x="5065" y="1597"/>
                      <a:pt x="5259" y="1597"/>
                      <a:pt x="5411" y="1571"/>
                    </a:cubicBezTo>
                    <a:cubicBezTo>
                      <a:pt x="5541" y="1571"/>
                      <a:pt x="5651" y="1571"/>
                      <a:pt x="5693" y="1550"/>
                    </a:cubicBezTo>
                    <a:cubicBezTo>
                      <a:pt x="5709" y="1543"/>
                      <a:pt x="5722" y="1541"/>
                      <a:pt x="5733" y="1541"/>
                    </a:cubicBezTo>
                    <a:cubicBezTo>
                      <a:pt x="5754" y="1541"/>
                      <a:pt x="5768" y="1550"/>
                      <a:pt x="5782" y="1550"/>
                    </a:cubicBezTo>
                    <a:cubicBezTo>
                      <a:pt x="5803" y="1571"/>
                      <a:pt x="5824" y="1639"/>
                      <a:pt x="5871" y="1728"/>
                    </a:cubicBezTo>
                    <a:cubicBezTo>
                      <a:pt x="5955" y="1943"/>
                      <a:pt x="6065" y="2383"/>
                      <a:pt x="6112" y="2514"/>
                    </a:cubicBezTo>
                    <a:cubicBezTo>
                      <a:pt x="6133" y="2556"/>
                      <a:pt x="6112" y="2556"/>
                      <a:pt x="6112" y="2556"/>
                    </a:cubicBezTo>
                    <a:lnTo>
                      <a:pt x="6086" y="2556"/>
                    </a:lnTo>
                    <a:cubicBezTo>
                      <a:pt x="6086" y="2556"/>
                      <a:pt x="5441" y="2706"/>
                      <a:pt x="4556" y="2706"/>
                    </a:cubicBezTo>
                    <a:cubicBezTo>
                      <a:pt x="3823" y="2706"/>
                      <a:pt x="2926" y="2603"/>
                      <a:pt x="2096" y="2226"/>
                    </a:cubicBezTo>
                    <a:cubicBezTo>
                      <a:pt x="1158" y="1791"/>
                      <a:pt x="676" y="1487"/>
                      <a:pt x="415" y="1268"/>
                    </a:cubicBezTo>
                    <a:cubicBezTo>
                      <a:pt x="153" y="1048"/>
                      <a:pt x="132" y="943"/>
                      <a:pt x="132" y="875"/>
                    </a:cubicBezTo>
                    <a:cubicBezTo>
                      <a:pt x="111" y="833"/>
                      <a:pt x="132" y="833"/>
                      <a:pt x="153" y="786"/>
                    </a:cubicBezTo>
                    <a:cubicBezTo>
                      <a:pt x="195" y="765"/>
                      <a:pt x="263" y="702"/>
                      <a:pt x="326" y="592"/>
                    </a:cubicBezTo>
                    <a:cubicBezTo>
                      <a:pt x="483" y="372"/>
                      <a:pt x="435" y="372"/>
                      <a:pt x="483" y="199"/>
                    </a:cubicBezTo>
                    <a:cubicBezTo>
                      <a:pt x="504" y="157"/>
                      <a:pt x="525" y="131"/>
                      <a:pt x="525" y="131"/>
                    </a:cubicBezTo>
                    <a:close/>
                    <a:moveTo>
                      <a:pt x="525" y="0"/>
                    </a:moveTo>
                    <a:cubicBezTo>
                      <a:pt x="483" y="26"/>
                      <a:pt x="456" y="26"/>
                      <a:pt x="435" y="68"/>
                    </a:cubicBezTo>
                    <a:cubicBezTo>
                      <a:pt x="415" y="89"/>
                      <a:pt x="394" y="110"/>
                      <a:pt x="373" y="178"/>
                    </a:cubicBezTo>
                    <a:cubicBezTo>
                      <a:pt x="326" y="351"/>
                      <a:pt x="373" y="309"/>
                      <a:pt x="242" y="524"/>
                    </a:cubicBezTo>
                    <a:cubicBezTo>
                      <a:pt x="174" y="634"/>
                      <a:pt x="111" y="681"/>
                      <a:pt x="64" y="723"/>
                    </a:cubicBezTo>
                    <a:cubicBezTo>
                      <a:pt x="22" y="765"/>
                      <a:pt x="1" y="833"/>
                      <a:pt x="1" y="896"/>
                    </a:cubicBezTo>
                    <a:cubicBezTo>
                      <a:pt x="22" y="964"/>
                      <a:pt x="64" y="1116"/>
                      <a:pt x="326" y="1357"/>
                    </a:cubicBezTo>
                    <a:cubicBezTo>
                      <a:pt x="614" y="1571"/>
                      <a:pt x="1111" y="1901"/>
                      <a:pt x="2027" y="2315"/>
                    </a:cubicBezTo>
                    <a:cubicBezTo>
                      <a:pt x="2902" y="2722"/>
                      <a:pt x="3837" y="2831"/>
                      <a:pt x="4588" y="2831"/>
                    </a:cubicBezTo>
                    <a:cubicBezTo>
                      <a:pt x="5453" y="2831"/>
                      <a:pt x="6075" y="2687"/>
                      <a:pt x="6086" y="2687"/>
                    </a:cubicBezTo>
                    <a:cubicBezTo>
                      <a:pt x="6086" y="2687"/>
                      <a:pt x="6133" y="2687"/>
                      <a:pt x="6175" y="2645"/>
                    </a:cubicBezTo>
                    <a:cubicBezTo>
                      <a:pt x="6217" y="2619"/>
                      <a:pt x="6243" y="2556"/>
                      <a:pt x="6217" y="2488"/>
                    </a:cubicBezTo>
                    <a:cubicBezTo>
                      <a:pt x="6175" y="2357"/>
                      <a:pt x="6065" y="1922"/>
                      <a:pt x="5981" y="1681"/>
                    </a:cubicBezTo>
                    <a:cubicBezTo>
                      <a:pt x="5934" y="1571"/>
                      <a:pt x="5913" y="1508"/>
                      <a:pt x="5850" y="1467"/>
                    </a:cubicBezTo>
                    <a:cubicBezTo>
                      <a:pt x="5822" y="1438"/>
                      <a:pt x="5788" y="1427"/>
                      <a:pt x="5746" y="1427"/>
                    </a:cubicBezTo>
                    <a:cubicBezTo>
                      <a:pt x="5718" y="1427"/>
                      <a:pt x="5687" y="1432"/>
                      <a:pt x="5651" y="1440"/>
                    </a:cubicBezTo>
                    <a:cubicBezTo>
                      <a:pt x="5651" y="1440"/>
                      <a:pt x="5541" y="1467"/>
                      <a:pt x="5390" y="1467"/>
                    </a:cubicBezTo>
                    <a:cubicBezTo>
                      <a:pt x="5302" y="1467"/>
                      <a:pt x="5187" y="1476"/>
                      <a:pt x="5049" y="1476"/>
                    </a:cubicBezTo>
                    <a:cubicBezTo>
                      <a:pt x="4979" y="1476"/>
                      <a:pt x="4904" y="1474"/>
                      <a:pt x="4824" y="1467"/>
                    </a:cubicBezTo>
                    <a:cubicBezTo>
                      <a:pt x="4363" y="1467"/>
                      <a:pt x="3777" y="1419"/>
                      <a:pt x="3185" y="1268"/>
                    </a:cubicBezTo>
                    <a:cubicBezTo>
                      <a:pt x="2007" y="985"/>
                      <a:pt x="959" y="351"/>
                      <a:pt x="614" y="47"/>
                    </a:cubicBezTo>
                    <a:cubicBezTo>
                      <a:pt x="614" y="47"/>
                      <a:pt x="566" y="0"/>
                      <a:pt x="5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3759700" y="2991159"/>
                <a:ext cx="861489" cy="996433"/>
              </a:xfrm>
              <a:custGeom>
                <a:avLst/>
                <a:gdLst/>
                <a:ahLst/>
                <a:cxnLst/>
                <a:rect l="l" t="t" r="r" b="b"/>
                <a:pathLst>
                  <a:path w="4845" h="5604" extrusionOk="0">
                    <a:moveTo>
                      <a:pt x="1711" y="1"/>
                    </a:moveTo>
                    <a:cubicBezTo>
                      <a:pt x="1662" y="1"/>
                      <a:pt x="1615" y="5"/>
                      <a:pt x="1572" y="14"/>
                    </a:cubicBezTo>
                    <a:cubicBezTo>
                      <a:pt x="833" y="145"/>
                      <a:pt x="1" y="867"/>
                      <a:pt x="111" y="1936"/>
                    </a:cubicBezTo>
                    <a:cubicBezTo>
                      <a:pt x="241" y="3025"/>
                      <a:pt x="1750" y="4685"/>
                      <a:pt x="2032" y="5036"/>
                    </a:cubicBezTo>
                    <a:cubicBezTo>
                      <a:pt x="2276" y="5333"/>
                      <a:pt x="2534" y="5603"/>
                      <a:pt x="3118" y="5603"/>
                    </a:cubicBezTo>
                    <a:cubicBezTo>
                      <a:pt x="3213" y="5603"/>
                      <a:pt x="3317" y="5596"/>
                      <a:pt x="3431" y="5580"/>
                    </a:cubicBezTo>
                    <a:cubicBezTo>
                      <a:pt x="4237" y="5450"/>
                      <a:pt x="4845" y="4774"/>
                      <a:pt x="4845" y="4444"/>
                    </a:cubicBezTo>
                    <a:cubicBezTo>
                      <a:pt x="4845" y="4140"/>
                      <a:pt x="4389" y="2004"/>
                      <a:pt x="3975" y="1087"/>
                    </a:cubicBezTo>
                    <a:cubicBezTo>
                      <a:pt x="3975" y="1087"/>
                      <a:pt x="2503" y="1"/>
                      <a:pt x="1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3759700" y="2979957"/>
                <a:ext cx="873581" cy="1016703"/>
              </a:xfrm>
              <a:custGeom>
                <a:avLst/>
                <a:gdLst/>
                <a:ahLst/>
                <a:cxnLst/>
                <a:rect l="l" t="t" r="r" b="b"/>
                <a:pathLst>
                  <a:path w="4913" h="5718" extrusionOk="0">
                    <a:moveTo>
                      <a:pt x="1668" y="118"/>
                    </a:moveTo>
                    <a:cubicBezTo>
                      <a:pt x="1832" y="118"/>
                      <a:pt x="2031" y="160"/>
                      <a:pt x="2226" y="234"/>
                    </a:cubicBezTo>
                    <a:cubicBezTo>
                      <a:pt x="2488" y="318"/>
                      <a:pt x="2776" y="448"/>
                      <a:pt x="3038" y="600"/>
                    </a:cubicBezTo>
                    <a:cubicBezTo>
                      <a:pt x="3514" y="888"/>
                      <a:pt x="3928" y="1171"/>
                      <a:pt x="3928" y="1192"/>
                    </a:cubicBezTo>
                    <a:cubicBezTo>
                      <a:pt x="4148" y="1627"/>
                      <a:pt x="4347" y="2391"/>
                      <a:pt x="4520" y="3067"/>
                    </a:cubicBezTo>
                    <a:cubicBezTo>
                      <a:pt x="4609" y="3418"/>
                      <a:pt x="4672" y="3742"/>
                      <a:pt x="4714" y="4004"/>
                    </a:cubicBezTo>
                    <a:cubicBezTo>
                      <a:pt x="4761" y="4245"/>
                      <a:pt x="4803" y="4444"/>
                      <a:pt x="4782" y="4507"/>
                    </a:cubicBezTo>
                    <a:cubicBezTo>
                      <a:pt x="4782" y="4638"/>
                      <a:pt x="4651" y="4879"/>
                      <a:pt x="4410" y="5120"/>
                    </a:cubicBezTo>
                    <a:cubicBezTo>
                      <a:pt x="4148" y="5340"/>
                      <a:pt x="3823" y="5534"/>
                      <a:pt x="3431" y="5575"/>
                    </a:cubicBezTo>
                    <a:cubicBezTo>
                      <a:pt x="3301" y="5598"/>
                      <a:pt x="3183" y="5608"/>
                      <a:pt x="3075" y="5608"/>
                    </a:cubicBezTo>
                    <a:cubicBezTo>
                      <a:pt x="2858" y="5608"/>
                      <a:pt x="2686" y="5565"/>
                      <a:pt x="2556" y="5492"/>
                    </a:cubicBezTo>
                    <a:cubicBezTo>
                      <a:pt x="2357" y="5403"/>
                      <a:pt x="2205" y="5251"/>
                      <a:pt x="2074" y="5052"/>
                    </a:cubicBezTo>
                    <a:cubicBezTo>
                      <a:pt x="1922" y="4879"/>
                      <a:pt x="1488" y="4376"/>
                      <a:pt x="1048" y="3790"/>
                    </a:cubicBezTo>
                    <a:cubicBezTo>
                      <a:pt x="634" y="3198"/>
                      <a:pt x="241" y="2522"/>
                      <a:pt x="179" y="1999"/>
                    </a:cubicBezTo>
                    <a:cubicBezTo>
                      <a:pt x="131" y="1475"/>
                      <a:pt x="289" y="1040"/>
                      <a:pt x="571" y="731"/>
                    </a:cubicBezTo>
                    <a:cubicBezTo>
                      <a:pt x="833" y="407"/>
                      <a:pt x="1226" y="187"/>
                      <a:pt x="1572" y="124"/>
                    </a:cubicBezTo>
                    <a:cubicBezTo>
                      <a:pt x="1602" y="120"/>
                      <a:pt x="1634" y="118"/>
                      <a:pt x="1668" y="118"/>
                    </a:cubicBezTo>
                    <a:close/>
                    <a:moveTo>
                      <a:pt x="1697" y="1"/>
                    </a:moveTo>
                    <a:cubicBezTo>
                      <a:pt x="1647" y="1"/>
                      <a:pt x="1599" y="5"/>
                      <a:pt x="1551" y="14"/>
                    </a:cubicBezTo>
                    <a:cubicBezTo>
                      <a:pt x="1179" y="77"/>
                      <a:pt x="765" y="318"/>
                      <a:pt x="482" y="647"/>
                    </a:cubicBezTo>
                    <a:cubicBezTo>
                      <a:pt x="200" y="993"/>
                      <a:pt x="1" y="1454"/>
                      <a:pt x="69" y="1999"/>
                    </a:cubicBezTo>
                    <a:cubicBezTo>
                      <a:pt x="131" y="2564"/>
                      <a:pt x="524" y="3266"/>
                      <a:pt x="964" y="3852"/>
                    </a:cubicBezTo>
                    <a:cubicBezTo>
                      <a:pt x="1399" y="4465"/>
                      <a:pt x="1833" y="4968"/>
                      <a:pt x="1991" y="5141"/>
                    </a:cubicBezTo>
                    <a:cubicBezTo>
                      <a:pt x="2121" y="5314"/>
                      <a:pt x="2273" y="5492"/>
                      <a:pt x="2514" y="5602"/>
                    </a:cubicBezTo>
                    <a:cubicBezTo>
                      <a:pt x="2660" y="5673"/>
                      <a:pt x="2849" y="5717"/>
                      <a:pt x="3085" y="5717"/>
                    </a:cubicBezTo>
                    <a:cubicBezTo>
                      <a:pt x="3197" y="5717"/>
                      <a:pt x="3319" y="5707"/>
                      <a:pt x="3452" y="5685"/>
                    </a:cubicBezTo>
                    <a:cubicBezTo>
                      <a:pt x="3865" y="5643"/>
                      <a:pt x="4216" y="5424"/>
                      <a:pt x="4478" y="5183"/>
                    </a:cubicBezTo>
                    <a:cubicBezTo>
                      <a:pt x="4740" y="4968"/>
                      <a:pt x="4892" y="4706"/>
                      <a:pt x="4913" y="4507"/>
                    </a:cubicBezTo>
                    <a:cubicBezTo>
                      <a:pt x="4913" y="4423"/>
                      <a:pt x="4871" y="4245"/>
                      <a:pt x="4824" y="3983"/>
                    </a:cubicBezTo>
                    <a:cubicBezTo>
                      <a:pt x="4782" y="3722"/>
                      <a:pt x="4714" y="3397"/>
                      <a:pt x="4630" y="3046"/>
                    </a:cubicBezTo>
                    <a:cubicBezTo>
                      <a:pt x="4452" y="2349"/>
                      <a:pt x="4237" y="1585"/>
                      <a:pt x="4038" y="1124"/>
                    </a:cubicBezTo>
                    <a:lnTo>
                      <a:pt x="4038" y="1103"/>
                    </a:lnTo>
                    <a:lnTo>
                      <a:pt x="4017" y="1103"/>
                    </a:lnTo>
                    <a:cubicBezTo>
                      <a:pt x="4017" y="1103"/>
                      <a:pt x="3604" y="799"/>
                      <a:pt x="3080" y="496"/>
                    </a:cubicBezTo>
                    <a:cubicBezTo>
                      <a:pt x="2818" y="365"/>
                      <a:pt x="2535" y="208"/>
                      <a:pt x="2273" y="124"/>
                    </a:cubicBezTo>
                    <a:cubicBezTo>
                      <a:pt x="2069" y="54"/>
                      <a:pt x="1877" y="1"/>
                      <a:pt x="16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3825845" y="3756270"/>
                <a:ext cx="900608" cy="520265"/>
              </a:xfrm>
              <a:custGeom>
                <a:avLst/>
                <a:gdLst/>
                <a:ahLst/>
                <a:cxnLst/>
                <a:rect l="l" t="t" r="r" b="b"/>
                <a:pathLst>
                  <a:path w="5065" h="2926" extrusionOk="0">
                    <a:moveTo>
                      <a:pt x="3131" y="0"/>
                    </a:moveTo>
                    <a:cubicBezTo>
                      <a:pt x="2508" y="0"/>
                      <a:pt x="1779" y="107"/>
                      <a:pt x="1158" y="361"/>
                    </a:cubicBezTo>
                    <a:cubicBezTo>
                      <a:pt x="0" y="817"/>
                      <a:pt x="414" y="2257"/>
                      <a:pt x="1226" y="2697"/>
                    </a:cubicBezTo>
                    <a:cubicBezTo>
                      <a:pt x="1555" y="2865"/>
                      <a:pt x="1978" y="2925"/>
                      <a:pt x="2420" y="2925"/>
                    </a:cubicBezTo>
                    <a:cubicBezTo>
                      <a:pt x="3062" y="2925"/>
                      <a:pt x="3744" y="2799"/>
                      <a:pt x="4237" y="2697"/>
                    </a:cubicBezTo>
                    <a:cubicBezTo>
                      <a:pt x="5064" y="2498"/>
                      <a:pt x="4996" y="1497"/>
                      <a:pt x="4996" y="1497"/>
                    </a:cubicBezTo>
                    <a:cubicBezTo>
                      <a:pt x="4996" y="1058"/>
                      <a:pt x="4865" y="534"/>
                      <a:pt x="4389" y="230"/>
                    </a:cubicBezTo>
                    <a:cubicBezTo>
                      <a:pt x="4161" y="86"/>
                      <a:pt x="3689" y="0"/>
                      <a:pt x="3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3884522" y="3746313"/>
                <a:ext cx="845664" cy="540713"/>
              </a:xfrm>
              <a:custGeom>
                <a:avLst/>
                <a:gdLst/>
                <a:ahLst/>
                <a:cxnLst/>
                <a:rect l="l" t="t" r="r" b="b"/>
                <a:pathLst>
                  <a:path w="4756" h="3041" extrusionOk="0">
                    <a:moveTo>
                      <a:pt x="2879" y="109"/>
                    </a:moveTo>
                    <a:cubicBezTo>
                      <a:pt x="3396" y="109"/>
                      <a:pt x="3840" y="210"/>
                      <a:pt x="4038" y="328"/>
                    </a:cubicBezTo>
                    <a:cubicBezTo>
                      <a:pt x="4494" y="611"/>
                      <a:pt x="4624" y="1134"/>
                      <a:pt x="4624" y="1553"/>
                    </a:cubicBezTo>
                    <a:lnTo>
                      <a:pt x="4624" y="1574"/>
                    </a:lnTo>
                    <a:cubicBezTo>
                      <a:pt x="4624" y="1574"/>
                      <a:pt x="4624" y="1815"/>
                      <a:pt x="4562" y="2077"/>
                    </a:cubicBezTo>
                    <a:cubicBezTo>
                      <a:pt x="4473" y="2339"/>
                      <a:pt x="4300" y="2601"/>
                      <a:pt x="3907" y="2685"/>
                    </a:cubicBezTo>
                    <a:cubicBezTo>
                      <a:pt x="3488" y="2774"/>
                      <a:pt x="2943" y="2884"/>
                      <a:pt x="2399" y="2905"/>
                    </a:cubicBezTo>
                    <a:cubicBezTo>
                      <a:pt x="2270" y="2914"/>
                      <a:pt x="2144" y="2919"/>
                      <a:pt x="2021" y="2919"/>
                    </a:cubicBezTo>
                    <a:cubicBezTo>
                      <a:pt x="1602" y="2919"/>
                      <a:pt x="1220" y="2859"/>
                      <a:pt x="917" y="2706"/>
                    </a:cubicBezTo>
                    <a:cubicBezTo>
                      <a:pt x="545" y="2491"/>
                      <a:pt x="241" y="2051"/>
                      <a:pt x="173" y="1595"/>
                    </a:cubicBezTo>
                    <a:cubicBezTo>
                      <a:pt x="131" y="1134"/>
                      <a:pt x="283" y="679"/>
                      <a:pt x="849" y="459"/>
                    </a:cubicBezTo>
                    <a:cubicBezTo>
                      <a:pt x="1419" y="244"/>
                      <a:pt x="2116" y="134"/>
                      <a:pt x="2703" y="113"/>
                    </a:cubicBezTo>
                    <a:cubicBezTo>
                      <a:pt x="2762" y="111"/>
                      <a:pt x="2821" y="109"/>
                      <a:pt x="2879" y="109"/>
                    </a:cubicBezTo>
                    <a:close/>
                    <a:moveTo>
                      <a:pt x="2884" y="0"/>
                    </a:moveTo>
                    <a:cubicBezTo>
                      <a:pt x="2825" y="0"/>
                      <a:pt x="2764" y="1"/>
                      <a:pt x="2703" y="3"/>
                    </a:cubicBezTo>
                    <a:cubicBezTo>
                      <a:pt x="2095" y="3"/>
                      <a:pt x="1393" y="113"/>
                      <a:pt x="807" y="349"/>
                    </a:cubicBezTo>
                    <a:cubicBezTo>
                      <a:pt x="194" y="590"/>
                      <a:pt x="0" y="1114"/>
                      <a:pt x="63" y="1595"/>
                    </a:cubicBezTo>
                    <a:cubicBezTo>
                      <a:pt x="131" y="2098"/>
                      <a:pt x="456" y="2575"/>
                      <a:pt x="870" y="2795"/>
                    </a:cubicBezTo>
                    <a:cubicBezTo>
                      <a:pt x="1227" y="2982"/>
                      <a:pt x="1676" y="3040"/>
                      <a:pt x="2151" y="3040"/>
                    </a:cubicBezTo>
                    <a:cubicBezTo>
                      <a:pt x="2233" y="3040"/>
                      <a:pt x="2316" y="3039"/>
                      <a:pt x="2399" y="3035"/>
                    </a:cubicBezTo>
                    <a:cubicBezTo>
                      <a:pt x="2943" y="2994"/>
                      <a:pt x="3514" y="2884"/>
                      <a:pt x="3928" y="2795"/>
                    </a:cubicBezTo>
                    <a:cubicBezTo>
                      <a:pt x="4363" y="2706"/>
                      <a:pt x="4562" y="2381"/>
                      <a:pt x="4666" y="2098"/>
                    </a:cubicBezTo>
                    <a:cubicBezTo>
                      <a:pt x="4755" y="1815"/>
                      <a:pt x="4734" y="1553"/>
                      <a:pt x="4734" y="1553"/>
                    </a:cubicBezTo>
                    <a:cubicBezTo>
                      <a:pt x="4734" y="1093"/>
                      <a:pt x="4583" y="548"/>
                      <a:pt x="4080" y="244"/>
                    </a:cubicBezTo>
                    <a:cubicBezTo>
                      <a:pt x="3844" y="84"/>
                      <a:pt x="3414" y="0"/>
                      <a:pt x="28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008277" y="3810501"/>
                <a:ext cx="737734" cy="476880"/>
              </a:xfrm>
              <a:custGeom>
                <a:avLst/>
                <a:gdLst/>
                <a:ahLst/>
                <a:cxnLst/>
                <a:rect l="l" t="t" r="r" b="b"/>
                <a:pathLst>
                  <a:path w="4149" h="2682" extrusionOk="0">
                    <a:moveTo>
                      <a:pt x="2548" y="1"/>
                    </a:moveTo>
                    <a:cubicBezTo>
                      <a:pt x="1886" y="1"/>
                      <a:pt x="1120" y="204"/>
                      <a:pt x="723" y="428"/>
                    </a:cubicBezTo>
                    <a:cubicBezTo>
                      <a:pt x="1" y="800"/>
                      <a:pt x="153" y="1952"/>
                      <a:pt x="284" y="2324"/>
                    </a:cubicBezTo>
                    <a:cubicBezTo>
                      <a:pt x="373" y="2564"/>
                      <a:pt x="627" y="2681"/>
                      <a:pt x="1184" y="2681"/>
                    </a:cubicBezTo>
                    <a:cubicBezTo>
                      <a:pt x="1441" y="2681"/>
                      <a:pt x="1763" y="2656"/>
                      <a:pt x="2164" y="2606"/>
                    </a:cubicBezTo>
                    <a:cubicBezTo>
                      <a:pt x="3405" y="2455"/>
                      <a:pt x="3798" y="2282"/>
                      <a:pt x="3970" y="1847"/>
                    </a:cubicBezTo>
                    <a:cubicBezTo>
                      <a:pt x="4148" y="1407"/>
                      <a:pt x="3667" y="428"/>
                      <a:pt x="3667" y="428"/>
                    </a:cubicBezTo>
                    <a:cubicBezTo>
                      <a:pt x="3489" y="117"/>
                      <a:pt x="3048" y="1"/>
                      <a:pt x="2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024102" y="3799477"/>
                <a:ext cx="718175" cy="498394"/>
              </a:xfrm>
              <a:custGeom>
                <a:avLst/>
                <a:gdLst/>
                <a:ahLst/>
                <a:cxnLst/>
                <a:rect l="l" t="t" r="r" b="b"/>
                <a:pathLst>
                  <a:path w="4039" h="2803" extrusionOk="0">
                    <a:moveTo>
                      <a:pt x="2429" y="110"/>
                    </a:moveTo>
                    <a:cubicBezTo>
                      <a:pt x="2647" y="110"/>
                      <a:pt x="2847" y="134"/>
                      <a:pt x="3012" y="181"/>
                    </a:cubicBezTo>
                    <a:cubicBezTo>
                      <a:pt x="3253" y="249"/>
                      <a:pt x="3426" y="359"/>
                      <a:pt x="3515" y="511"/>
                    </a:cubicBezTo>
                    <a:cubicBezTo>
                      <a:pt x="3515" y="511"/>
                      <a:pt x="3646" y="752"/>
                      <a:pt x="3729" y="1055"/>
                    </a:cubicBezTo>
                    <a:cubicBezTo>
                      <a:pt x="3839" y="1338"/>
                      <a:pt x="3908" y="1689"/>
                      <a:pt x="3839" y="1883"/>
                    </a:cubicBezTo>
                    <a:cubicBezTo>
                      <a:pt x="3750" y="2082"/>
                      <a:pt x="3620" y="2234"/>
                      <a:pt x="3358" y="2344"/>
                    </a:cubicBezTo>
                    <a:cubicBezTo>
                      <a:pt x="3096" y="2454"/>
                      <a:pt x="2682" y="2537"/>
                      <a:pt x="2048" y="2627"/>
                    </a:cubicBezTo>
                    <a:cubicBezTo>
                      <a:pt x="1664" y="2670"/>
                      <a:pt x="1346" y="2694"/>
                      <a:pt x="1093" y="2694"/>
                    </a:cubicBezTo>
                    <a:cubicBezTo>
                      <a:pt x="947" y="2694"/>
                      <a:pt x="822" y="2686"/>
                      <a:pt x="718" y="2668"/>
                    </a:cubicBezTo>
                    <a:cubicBezTo>
                      <a:pt x="435" y="2627"/>
                      <a:pt x="305" y="2517"/>
                      <a:pt x="242" y="2365"/>
                    </a:cubicBezTo>
                    <a:cubicBezTo>
                      <a:pt x="174" y="2192"/>
                      <a:pt x="111" y="1820"/>
                      <a:pt x="153" y="1448"/>
                    </a:cubicBezTo>
                    <a:cubicBezTo>
                      <a:pt x="174" y="1076"/>
                      <a:pt x="326" y="705"/>
                      <a:pt x="655" y="532"/>
                    </a:cubicBezTo>
                    <a:cubicBezTo>
                      <a:pt x="1001" y="338"/>
                      <a:pt x="1635" y="160"/>
                      <a:pt x="2206" y="118"/>
                    </a:cubicBezTo>
                    <a:cubicBezTo>
                      <a:pt x="2281" y="113"/>
                      <a:pt x="2356" y="110"/>
                      <a:pt x="2429" y="110"/>
                    </a:cubicBezTo>
                    <a:close/>
                    <a:moveTo>
                      <a:pt x="2426" y="0"/>
                    </a:moveTo>
                    <a:cubicBezTo>
                      <a:pt x="2354" y="0"/>
                      <a:pt x="2280" y="3"/>
                      <a:pt x="2206" y="8"/>
                    </a:cubicBezTo>
                    <a:cubicBezTo>
                      <a:pt x="1593" y="50"/>
                      <a:pt x="959" y="228"/>
                      <a:pt x="587" y="422"/>
                    </a:cubicBezTo>
                    <a:cubicBezTo>
                      <a:pt x="216" y="621"/>
                      <a:pt x="64" y="1034"/>
                      <a:pt x="43" y="1427"/>
                    </a:cubicBezTo>
                    <a:cubicBezTo>
                      <a:pt x="1" y="1820"/>
                      <a:pt x="64" y="2213"/>
                      <a:pt x="132" y="2407"/>
                    </a:cubicBezTo>
                    <a:cubicBezTo>
                      <a:pt x="216" y="2606"/>
                      <a:pt x="394" y="2736"/>
                      <a:pt x="697" y="2778"/>
                    </a:cubicBezTo>
                    <a:cubicBezTo>
                      <a:pt x="804" y="2795"/>
                      <a:pt x="928" y="2803"/>
                      <a:pt x="1072" y="2803"/>
                    </a:cubicBezTo>
                    <a:cubicBezTo>
                      <a:pt x="1335" y="2803"/>
                      <a:pt x="1664" y="2777"/>
                      <a:pt x="2075" y="2736"/>
                    </a:cubicBezTo>
                    <a:cubicBezTo>
                      <a:pt x="2703" y="2647"/>
                      <a:pt x="3122" y="2564"/>
                      <a:pt x="3405" y="2454"/>
                    </a:cubicBezTo>
                    <a:cubicBezTo>
                      <a:pt x="3688" y="2323"/>
                      <a:pt x="3860" y="2145"/>
                      <a:pt x="3949" y="1930"/>
                    </a:cubicBezTo>
                    <a:cubicBezTo>
                      <a:pt x="4038" y="1668"/>
                      <a:pt x="3949" y="1317"/>
                      <a:pt x="3839" y="1014"/>
                    </a:cubicBezTo>
                    <a:cubicBezTo>
                      <a:pt x="3750" y="705"/>
                      <a:pt x="3620" y="469"/>
                      <a:pt x="3620" y="469"/>
                    </a:cubicBezTo>
                    <a:cubicBezTo>
                      <a:pt x="3515" y="270"/>
                      <a:pt x="3295" y="139"/>
                      <a:pt x="3054" y="76"/>
                    </a:cubicBezTo>
                    <a:cubicBezTo>
                      <a:pt x="2857" y="25"/>
                      <a:pt x="2647" y="0"/>
                      <a:pt x="2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353759" y="2385898"/>
                <a:ext cx="213372" cy="305118"/>
              </a:xfrm>
              <a:custGeom>
                <a:avLst/>
                <a:gdLst/>
                <a:ahLst/>
                <a:cxnLst/>
                <a:rect l="l" t="t" r="r" b="b"/>
                <a:pathLst>
                  <a:path w="1200" h="1716" extrusionOk="0">
                    <a:moveTo>
                      <a:pt x="183" y="0"/>
                    </a:moveTo>
                    <a:cubicBezTo>
                      <a:pt x="128" y="0"/>
                      <a:pt x="94" y="47"/>
                      <a:pt x="64" y="124"/>
                    </a:cubicBezTo>
                    <a:cubicBezTo>
                      <a:pt x="1" y="302"/>
                      <a:pt x="43" y="757"/>
                      <a:pt x="263" y="1061"/>
                    </a:cubicBezTo>
                    <a:cubicBezTo>
                      <a:pt x="503" y="1370"/>
                      <a:pt x="828" y="1543"/>
                      <a:pt x="1027" y="1716"/>
                    </a:cubicBezTo>
                    <a:cubicBezTo>
                      <a:pt x="1027" y="1716"/>
                      <a:pt x="1179" y="1674"/>
                      <a:pt x="1200" y="1412"/>
                    </a:cubicBezTo>
                    <a:cubicBezTo>
                      <a:pt x="1200" y="1150"/>
                      <a:pt x="1200" y="1218"/>
                      <a:pt x="1137" y="998"/>
                    </a:cubicBezTo>
                    <a:cubicBezTo>
                      <a:pt x="1069" y="757"/>
                      <a:pt x="849" y="564"/>
                      <a:pt x="524" y="255"/>
                    </a:cubicBezTo>
                    <a:cubicBezTo>
                      <a:pt x="355" y="74"/>
                      <a:pt x="253" y="0"/>
                      <a:pt x="18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350025" y="2375586"/>
                <a:ext cx="229197" cy="327521"/>
              </a:xfrm>
              <a:custGeom>
                <a:avLst/>
                <a:gdLst/>
                <a:ahLst/>
                <a:cxnLst/>
                <a:rect l="l" t="t" r="r" b="b"/>
                <a:pathLst>
                  <a:path w="1289" h="1842" extrusionOk="0">
                    <a:moveTo>
                      <a:pt x="215" y="119"/>
                    </a:moveTo>
                    <a:cubicBezTo>
                      <a:pt x="263" y="119"/>
                      <a:pt x="346" y="182"/>
                      <a:pt x="503" y="333"/>
                    </a:cubicBezTo>
                    <a:cubicBezTo>
                      <a:pt x="828" y="663"/>
                      <a:pt x="1027" y="857"/>
                      <a:pt x="1090" y="1056"/>
                    </a:cubicBezTo>
                    <a:cubicBezTo>
                      <a:pt x="1132" y="1187"/>
                      <a:pt x="1158" y="1229"/>
                      <a:pt x="1158" y="1250"/>
                    </a:cubicBezTo>
                    <a:lnTo>
                      <a:pt x="1158" y="1470"/>
                    </a:lnTo>
                    <a:cubicBezTo>
                      <a:pt x="1158" y="1580"/>
                      <a:pt x="1111" y="1643"/>
                      <a:pt x="1090" y="1690"/>
                    </a:cubicBezTo>
                    <a:cubicBezTo>
                      <a:pt x="1069" y="1690"/>
                      <a:pt x="1069" y="1690"/>
                      <a:pt x="1048" y="1711"/>
                    </a:cubicBezTo>
                    <a:cubicBezTo>
                      <a:pt x="849" y="1538"/>
                      <a:pt x="545" y="1381"/>
                      <a:pt x="346" y="1098"/>
                    </a:cubicBezTo>
                    <a:cubicBezTo>
                      <a:pt x="242" y="946"/>
                      <a:pt x="174" y="773"/>
                      <a:pt x="132" y="595"/>
                    </a:cubicBezTo>
                    <a:cubicBezTo>
                      <a:pt x="111" y="423"/>
                      <a:pt x="111" y="271"/>
                      <a:pt x="153" y="203"/>
                    </a:cubicBezTo>
                    <a:cubicBezTo>
                      <a:pt x="153" y="161"/>
                      <a:pt x="174" y="140"/>
                      <a:pt x="194" y="119"/>
                    </a:cubicBezTo>
                    <a:close/>
                    <a:moveTo>
                      <a:pt x="201" y="1"/>
                    </a:moveTo>
                    <a:cubicBezTo>
                      <a:pt x="164" y="1"/>
                      <a:pt x="126" y="20"/>
                      <a:pt x="111" y="51"/>
                    </a:cubicBezTo>
                    <a:cubicBezTo>
                      <a:pt x="64" y="72"/>
                      <a:pt x="64" y="119"/>
                      <a:pt x="43" y="161"/>
                    </a:cubicBezTo>
                    <a:cubicBezTo>
                      <a:pt x="1" y="271"/>
                      <a:pt x="1" y="443"/>
                      <a:pt x="22" y="622"/>
                    </a:cubicBezTo>
                    <a:cubicBezTo>
                      <a:pt x="64" y="794"/>
                      <a:pt x="132" y="1014"/>
                      <a:pt x="242" y="1166"/>
                    </a:cubicBezTo>
                    <a:cubicBezTo>
                      <a:pt x="477" y="1470"/>
                      <a:pt x="807" y="1669"/>
                      <a:pt x="1001" y="1821"/>
                    </a:cubicBezTo>
                    <a:lnTo>
                      <a:pt x="1027" y="1842"/>
                    </a:lnTo>
                    <a:lnTo>
                      <a:pt x="1069" y="1821"/>
                    </a:lnTo>
                    <a:cubicBezTo>
                      <a:pt x="1069" y="1821"/>
                      <a:pt x="1111" y="1800"/>
                      <a:pt x="1158" y="1753"/>
                    </a:cubicBezTo>
                    <a:cubicBezTo>
                      <a:pt x="1221" y="1711"/>
                      <a:pt x="1263" y="1601"/>
                      <a:pt x="1263" y="1470"/>
                    </a:cubicBezTo>
                    <a:cubicBezTo>
                      <a:pt x="1289" y="1339"/>
                      <a:pt x="1289" y="1297"/>
                      <a:pt x="1263" y="1229"/>
                    </a:cubicBezTo>
                    <a:cubicBezTo>
                      <a:pt x="1263" y="1187"/>
                      <a:pt x="1242" y="1145"/>
                      <a:pt x="1200" y="1035"/>
                    </a:cubicBezTo>
                    <a:cubicBezTo>
                      <a:pt x="1132" y="773"/>
                      <a:pt x="896" y="574"/>
                      <a:pt x="587" y="271"/>
                    </a:cubicBezTo>
                    <a:cubicBezTo>
                      <a:pt x="435" y="98"/>
                      <a:pt x="325" y="30"/>
                      <a:pt x="242" y="9"/>
                    </a:cubicBezTo>
                    <a:cubicBezTo>
                      <a:pt x="229" y="3"/>
                      <a:pt x="215" y="1"/>
                      <a:pt x="20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310907" y="2194576"/>
                <a:ext cx="240399" cy="384775"/>
              </a:xfrm>
              <a:custGeom>
                <a:avLst/>
                <a:gdLst/>
                <a:ahLst/>
                <a:cxnLst/>
                <a:rect l="l" t="t" r="r" b="b"/>
                <a:pathLst>
                  <a:path w="1352" h="2164" extrusionOk="0">
                    <a:moveTo>
                      <a:pt x="245" y="1"/>
                    </a:moveTo>
                    <a:cubicBezTo>
                      <a:pt x="148" y="1"/>
                      <a:pt x="73" y="77"/>
                      <a:pt x="43" y="220"/>
                    </a:cubicBezTo>
                    <a:cubicBezTo>
                      <a:pt x="1" y="435"/>
                      <a:pt x="69" y="676"/>
                      <a:pt x="305" y="1137"/>
                    </a:cubicBezTo>
                    <a:cubicBezTo>
                      <a:pt x="566" y="1592"/>
                      <a:pt x="1137" y="2163"/>
                      <a:pt x="1137" y="2163"/>
                    </a:cubicBezTo>
                    <a:cubicBezTo>
                      <a:pt x="1137" y="2163"/>
                      <a:pt x="1289" y="2032"/>
                      <a:pt x="1310" y="1854"/>
                    </a:cubicBezTo>
                    <a:cubicBezTo>
                      <a:pt x="1331" y="1702"/>
                      <a:pt x="1352" y="1530"/>
                      <a:pt x="1310" y="1378"/>
                    </a:cubicBezTo>
                    <a:cubicBezTo>
                      <a:pt x="1268" y="1221"/>
                      <a:pt x="1247" y="1179"/>
                      <a:pt x="985" y="917"/>
                    </a:cubicBezTo>
                    <a:cubicBezTo>
                      <a:pt x="723" y="634"/>
                      <a:pt x="566" y="199"/>
                      <a:pt x="414" y="68"/>
                    </a:cubicBezTo>
                    <a:cubicBezTo>
                      <a:pt x="354" y="23"/>
                      <a:pt x="296" y="1"/>
                      <a:pt x="245"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299705" y="2185686"/>
                <a:ext cx="263692" cy="404868"/>
              </a:xfrm>
              <a:custGeom>
                <a:avLst/>
                <a:gdLst/>
                <a:ahLst/>
                <a:cxnLst/>
                <a:rect l="l" t="t" r="r" b="b"/>
                <a:pathLst>
                  <a:path w="1483" h="2277" extrusionOk="0">
                    <a:moveTo>
                      <a:pt x="302" y="108"/>
                    </a:moveTo>
                    <a:cubicBezTo>
                      <a:pt x="340" y="108"/>
                      <a:pt x="386" y="130"/>
                      <a:pt x="436" y="160"/>
                    </a:cubicBezTo>
                    <a:cubicBezTo>
                      <a:pt x="498" y="202"/>
                      <a:pt x="587" y="354"/>
                      <a:pt x="676" y="511"/>
                    </a:cubicBezTo>
                    <a:cubicBezTo>
                      <a:pt x="760" y="663"/>
                      <a:pt x="870" y="857"/>
                      <a:pt x="1001" y="1009"/>
                    </a:cubicBezTo>
                    <a:cubicBezTo>
                      <a:pt x="1132" y="1140"/>
                      <a:pt x="1200" y="1208"/>
                      <a:pt x="1242" y="1271"/>
                    </a:cubicBezTo>
                    <a:cubicBezTo>
                      <a:pt x="1284" y="1339"/>
                      <a:pt x="1310" y="1360"/>
                      <a:pt x="1331" y="1428"/>
                    </a:cubicBezTo>
                    <a:cubicBezTo>
                      <a:pt x="1352" y="1580"/>
                      <a:pt x="1331" y="1731"/>
                      <a:pt x="1310" y="1904"/>
                    </a:cubicBezTo>
                    <a:cubicBezTo>
                      <a:pt x="1310" y="2014"/>
                      <a:pt x="1221" y="2082"/>
                      <a:pt x="1200" y="2103"/>
                    </a:cubicBezTo>
                    <a:cubicBezTo>
                      <a:pt x="1132" y="2056"/>
                      <a:pt x="656" y="1580"/>
                      <a:pt x="436" y="1166"/>
                    </a:cubicBezTo>
                    <a:cubicBezTo>
                      <a:pt x="174" y="705"/>
                      <a:pt x="132" y="464"/>
                      <a:pt x="153" y="291"/>
                    </a:cubicBezTo>
                    <a:cubicBezTo>
                      <a:pt x="174" y="181"/>
                      <a:pt x="216" y="139"/>
                      <a:pt x="263" y="118"/>
                    </a:cubicBezTo>
                    <a:cubicBezTo>
                      <a:pt x="274" y="111"/>
                      <a:pt x="288" y="108"/>
                      <a:pt x="302" y="108"/>
                    </a:cubicBezTo>
                    <a:close/>
                    <a:moveTo>
                      <a:pt x="286" y="1"/>
                    </a:moveTo>
                    <a:cubicBezTo>
                      <a:pt x="261" y="1"/>
                      <a:pt x="238" y="3"/>
                      <a:pt x="216" y="8"/>
                    </a:cubicBezTo>
                    <a:cubicBezTo>
                      <a:pt x="132" y="50"/>
                      <a:pt x="64" y="139"/>
                      <a:pt x="43" y="270"/>
                    </a:cubicBezTo>
                    <a:cubicBezTo>
                      <a:pt x="1" y="485"/>
                      <a:pt x="64" y="747"/>
                      <a:pt x="326" y="1208"/>
                    </a:cubicBezTo>
                    <a:cubicBezTo>
                      <a:pt x="587" y="1690"/>
                      <a:pt x="1153" y="2255"/>
                      <a:pt x="1153" y="2255"/>
                    </a:cubicBezTo>
                    <a:lnTo>
                      <a:pt x="1200" y="2276"/>
                    </a:lnTo>
                    <a:lnTo>
                      <a:pt x="1242" y="2255"/>
                    </a:lnTo>
                    <a:cubicBezTo>
                      <a:pt x="1242" y="2255"/>
                      <a:pt x="1415" y="2124"/>
                      <a:pt x="1415" y="1904"/>
                    </a:cubicBezTo>
                    <a:cubicBezTo>
                      <a:pt x="1441" y="1752"/>
                      <a:pt x="1483" y="1580"/>
                      <a:pt x="1441" y="1401"/>
                    </a:cubicBezTo>
                    <a:cubicBezTo>
                      <a:pt x="1415" y="1318"/>
                      <a:pt x="1394" y="1271"/>
                      <a:pt x="1331" y="1208"/>
                    </a:cubicBezTo>
                    <a:cubicBezTo>
                      <a:pt x="1284" y="1140"/>
                      <a:pt x="1200" y="1056"/>
                      <a:pt x="1090" y="925"/>
                    </a:cubicBezTo>
                    <a:cubicBezTo>
                      <a:pt x="959" y="794"/>
                      <a:pt x="849" y="616"/>
                      <a:pt x="760" y="464"/>
                    </a:cubicBezTo>
                    <a:cubicBezTo>
                      <a:pt x="676" y="291"/>
                      <a:pt x="608" y="139"/>
                      <a:pt x="498" y="71"/>
                    </a:cubicBezTo>
                    <a:cubicBezTo>
                      <a:pt x="436" y="24"/>
                      <a:pt x="358" y="1"/>
                      <a:pt x="28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341668" y="2120608"/>
                <a:ext cx="241288" cy="346013"/>
              </a:xfrm>
              <a:custGeom>
                <a:avLst/>
                <a:gdLst/>
                <a:ahLst/>
                <a:cxnLst/>
                <a:rect l="l" t="t" r="r" b="b"/>
                <a:pathLst>
                  <a:path w="1357" h="1946" extrusionOk="0">
                    <a:moveTo>
                      <a:pt x="189" y="0"/>
                    </a:moveTo>
                    <a:cubicBezTo>
                      <a:pt x="75" y="0"/>
                      <a:pt x="1" y="103"/>
                      <a:pt x="1" y="223"/>
                    </a:cubicBezTo>
                    <a:cubicBezTo>
                      <a:pt x="1" y="374"/>
                      <a:pt x="69" y="636"/>
                      <a:pt x="221" y="940"/>
                    </a:cubicBezTo>
                    <a:cubicBezTo>
                      <a:pt x="393" y="1270"/>
                      <a:pt x="985" y="1946"/>
                      <a:pt x="985" y="1946"/>
                    </a:cubicBezTo>
                    <a:cubicBezTo>
                      <a:pt x="985" y="1946"/>
                      <a:pt x="1179" y="1747"/>
                      <a:pt x="1247" y="1616"/>
                    </a:cubicBezTo>
                    <a:cubicBezTo>
                      <a:pt x="1289" y="1506"/>
                      <a:pt x="1357" y="1291"/>
                      <a:pt x="1289" y="1113"/>
                    </a:cubicBezTo>
                    <a:cubicBezTo>
                      <a:pt x="1205" y="961"/>
                      <a:pt x="1095" y="982"/>
                      <a:pt x="765" y="615"/>
                    </a:cubicBezTo>
                    <a:cubicBezTo>
                      <a:pt x="461" y="265"/>
                      <a:pt x="351" y="24"/>
                      <a:pt x="221" y="3"/>
                    </a:cubicBezTo>
                    <a:cubicBezTo>
                      <a:pt x="210" y="1"/>
                      <a:pt x="199" y="0"/>
                      <a:pt x="189"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330466" y="2111718"/>
                <a:ext cx="263692" cy="366106"/>
              </a:xfrm>
              <a:custGeom>
                <a:avLst/>
                <a:gdLst/>
                <a:ahLst/>
                <a:cxnLst/>
                <a:rect l="l" t="t" r="r" b="b"/>
                <a:pathLst>
                  <a:path w="1483" h="2059" extrusionOk="0">
                    <a:moveTo>
                      <a:pt x="230" y="107"/>
                    </a:moveTo>
                    <a:cubicBezTo>
                      <a:pt x="240" y="107"/>
                      <a:pt x="251" y="110"/>
                      <a:pt x="263" y="116"/>
                    </a:cubicBezTo>
                    <a:cubicBezTo>
                      <a:pt x="304" y="116"/>
                      <a:pt x="352" y="163"/>
                      <a:pt x="435" y="273"/>
                    </a:cubicBezTo>
                    <a:cubicBezTo>
                      <a:pt x="524" y="377"/>
                      <a:pt x="634" y="534"/>
                      <a:pt x="786" y="707"/>
                    </a:cubicBezTo>
                    <a:cubicBezTo>
                      <a:pt x="959" y="880"/>
                      <a:pt x="1069" y="990"/>
                      <a:pt x="1158" y="1032"/>
                    </a:cubicBezTo>
                    <a:cubicBezTo>
                      <a:pt x="1221" y="1100"/>
                      <a:pt x="1268" y="1121"/>
                      <a:pt x="1289" y="1210"/>
                    </a:cubicBezTo>
                    <a:cubicBezTo>
                      <a:pt x="1352" y="1341"/>
                      <a:pt x="1310" y="1535"/>
                      <a:pt x="1242" y="1645"/>
                    </a:cubicBezTo>
                    <a:cubicBezTo>
                      <a:pt x="1221" y="1713"/>
                      <a:pt x="1179" y="1776"/>
                      <a:pt x="1111" y="1844"/>
                    </a:cubicBezTo>
                    <a:cubicBezTo>
                      <a:pt x="1090" y="1865"/>
                      <a:pt x="1069" y="1886"/>
                      <a:pt x="1048" y="1907"/>
                    </a:cubicBezTo>
                    <a:cubicBezTo>
                      <a:pt x="1027" y="1865"/>
                      <a:pt x="917" y="1755"/>
                      <a:pt x="786" y="1582"/>
                    </a:cubicBezTo>
                    <a:cubicBezTo>
                      <a:pt x="613" y="1362"/>
                      <a:pt x="414" y="1121"/>
                      <a:pt x="352" y="969"/>
                    </a:cubicBezTo>
                    <a:cubicBezTo>
                      <a:pt x="174" y="665"/>
                      <a:pt x="111" y="404"/>
                      <a:pt x="111" y="273"/>
                    </a:cubicBezTo>
                    <a:cubicBezTo>
                      <a:pt x="132" y="225"/>
                      <a:pt x="132" y="163"/>
                      <a:pt x="153" y="142"/>
                    </a:cubicBezTo>
                    <a:cubicBezTo>
                      <a:pt x="183" y="123"/>
                      <a:pt x="204" y="107"/>
                      <a:pt x="230" y="107"/>
                    </a:cubicBezTo>
                    <a:close/>
                    <a:moveTo>
                      <a:pt x="219" y="1"/>
                    </a:moveTo>
                    <a:cubicBezTo>
                      <a:pt x="163" y="1"/>
                      <a:pt x="121" y="27"/>
                      <a:pt x="90" y="74"/>
                    </a:cubicBezTo>
                    <a:cubicBezTo>
                      <a:pt x="22" y="116"/>
                      <a:pt x="1" y="205"/>
                      <a:pt x="1" y="273"/>
                    </a:cubicBezTo>
                    <a:cubicBezTo>
                      <a:pt x="1" y="445"/>
                      <a:pt x="64" y="707"/>
                      <a:pt x="242" y="1032"/>
                    </a:cubicBezTo>
                    <a:cubicBezTo>
                      <a:pt x="325" y="1189"/>
                      <a:pt x="524" y="1425"/>
                      <a:pt x="697" y="1645"/>
                    </a:cubicBezTo>
                    <a:cubicBezTo>
                      <a:pt x="849" y="1865"/>
                      <a:pt x="1006" y="2017"/>
                      <a:pt x="1006" y="2017"/>
                    </a:cubicBezTo>
                    <a:lnTo>
                      <a:pt x="1048" y="2058"/>
                    </a:lnTo>
                    <a:lnTo>
                      <a:pt x="1090" y="2017"/>
                    </a:lnTo>
                    <a:lnTo>
                      <a:pt x="1200" y="1907"/>
                    </a:lnTo>
                    <a:cubicBezTo>
                      <a:pt x="1268" y="1844"/>
                      <a:pt x="1331" y="1776"/>
                      <a:pt x="1352" y="1687"/>
                    </a:cubicBezTo>
                    <a:cubicBezTo>
                      <a:pt x="1420" y="1556"/>
                      <a:pt x="1483" y="1341"/>
                      <a:pt x="1399" y="1142"/>
                    </a:cubicBezTo>
                    <a:cubicBezTo>
                      <a:pt x="1352" y="1058"/>
                      <a:pt x="1289" y="1011"/>
                      <a:pt x="1221" y="948"/>
                    </a:cubicBezTo>
                    <a:cubicBezTo>
                      <a:pt x="1137" y="880"/>
                      <a:pt x="1048" y="817"/>
                      <a:pt x="875" y="639"/>
                    </a:cubicBezTo>
                    <a:cubicBezTo>
                      <a:pt x="718" y="445"/>
                      <a:pt x="613" y="315"/>
                      <a:pt x="524" y="205"/>
                    </a:cubicBezTo>
                    <a:cubicBezTo>
                      <a:pt x="435" y="95"/>
                      <a:pt x="394" y="11"/>
                      <a:pt x="284" y="11"/>
                    </a:cubicBezTo>
                    <a:cubicBezTo>
                      <a:pt x="260" y="4"/>
                      <a:pt x="239" y="1"/>
                      <a:pt x="2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4357493" y="2043617"/>
                <a:ext cx="295342" cy="353304"/>
              </a:xfrm>
              <a:custGeom>
                <a:avLst/>
                <a:gdLst/>
                <a:ahLst/>
                <a:cxnLst/>
                <a:rect l="l" t="t" r="r" b="b"/>
                <a:pathLst>
                  <a:path w="1661" h="1987" extrusionOk="0">
                    <a:moveTo>
                      <a:pt x="242" y="1"/>
                    </a:moveTo>
                    <a:cubicBezTo>
                      <a:pt x="90" y="22"/>
                      <a:pt x="1" y="153"/>
                      <a:pt x="22" y="368"/>
                    </a:cubicBezTo>
                    <a:cubicBezTo>
                      <a:pt x="69" y="567"/>
                      <a:pt x="351" y="1001"/>
                      <a:pt x="613" y="1352"/>
                    </a:cubicBezTo>
                    <a:cubicBezTo>
                      <a:pt x="875" y="1724"/>
                      <a:pt x="1116" y="1986"/>
                      <a:pt x="1116" y="1986"/>
                    </a:cubicBezTo>
                    <a:cubicBezTo>
                      <a:pt x="1116" y="1986"/>
                      <a:pt x="1125" y="1987"/>
                      <a:pt x="1141" y="1987"/>
                    </a:cubicBezTo>
                    <a:cubicBezTo>
                      <a:pt x="1198" y="1987"/>
                      <a:pt x="1343" y="1974"/>
                      <a:pt x="1462" y="1855"/>
                    </a:cubicBezTo>
                    <a:cubicBezTo>
                      <a:pt x="1640" y="1677"/>
                      <a:pt x="1661" y="1441"/>
                      <a:pt x="1661" y="1441"/>
                    </a:cubicBezTo>
                    <a:cubicBezTo>
                      <a:pt x="1661" y="1441"/>
                      <a:pt x="1247" y="1132"/>
                      <a:pt x="1116" y="959"/>
                    </a:cubicBezTo>
                    <a:cubicBezTo>
                      <a:pt x="959" y="807"/>
                      <a:pt x="765" y="436"/>
                      <a:pt x="613" y="237"/>
                    </a:cubicBezTo>
                    <a:cubicBezTo>
                      <a:pt x="482" y="64"/>
                      <a:pt x="393" y="1"/>
                      <a:pt x="242"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350025" y="2035260"/>
                <a:ext cx="310278" cy="369128"/>
              </a:xfrm>
              <a:custGeom>
                <a:avLst/>
                <a:gdLst/>
                <a:ahLst/>
                <a:cxnLst/>
                <a:rect l="l" t="t" r="r" b="b"/>
                <a:pathLst>
                  <a:path w="1745" h="2076" extrusionOk="0">
                    <a:moveTo>
                      <a:pt x="284" y="111"/>
                    </a:moveTo>
                    <a:cubicBezTo>
                      <a:pt x="346" y="111"/>
                      <a:pt x="393" y="111"/>
                      <a:pt x="456" y="153"/>
                    </a:cubicBezTo>
                    <a:cubicBezTo>
                      <a:pt x="503" y="179"/>
                      <a:pt x="545" y="242"/>
                      <a:pt x="608" y="331"/>
                    </a:cubicBezTo>
                    <a:cubicBezTo>
                      <a:pt x="739" y="504"/>
                      <a:pt x="959" y="875"/>
                      <a:pt x="1111" y="1048"/>
                    </a:cubicBezTo>
                    <a:cubicBezTo>
                      <a:pt x="1179" y="1137"/>
                      <a:pt x="1310" y="1268"/>
                      <a:pt x="1441" y="1357"/>
                    </a:cubicBezTo>
                    <a:cubicBezTo>
                      <a:pt x="1525" y="1441"/>
                      <a:pt x="1593" y="1488"/>
                      <a:pt x="1635" y="1509"/>
                    </a:cubicBezTo>
                    <a:cubicBezTo>
                      <a:pt x="1614" y="1530"/>
                      <a:pt x="1614" y="1724"/>
                      <a:pt x="1483" y="1855"/>
                    </a:cubicBezTo>
                    <a:cubicBezTo>
                      <a:pt x="1368" y="1954"/>
                      <a:pt x="1265" y="1966"/>
                      <a:pt x="1212" y="1966"/>
                    </a:cubicBezTo>
                    <a:cubicBezTo>
                      <a:pt x="1196" y="1966"/>
                      <a:pt x="1184" y="1965"/>
                      <a:pt x="1179" y="1965"/>
                    </a:cubicBezTo>
                    <a:cubicBezTo>
                      <a:pt x="1179" y="1944"/>
                      <a:pt x="938" y="1724"/>
                      <a:pt x="697" y="1378"/>
                    </a:cubicBezTo>
                    <a:cubicBezTo>
                      <a:pt x="566" y="1200"/>
                      <a:pt x="435" y="1006"/>
                      <a:pt x="325" y="834"/>
                    </a:cubicBezTo>
                    <a:cubicBezTo>
                      <a:pt x="215" y="655"/>
                      <a:pt x="153" y="483"/>
                      <a:pt x="132" y="394"/>
                    </a:cubicBezTo>
                    <a:cubicBezTo>
                      <a:pt x="111" y="310"/>
                      <a:pt x="132" y="242"/>
                      <a:pt x="153" y="179"/>
                    </a:cubicBezTo>
                    <a:cubicBezTo>
                      <a:pt x="194" y="132"/>
                      <a:pt x="242" y="111"/>
                      <a:pt x="284" y="111"/>
                    </a:cubicBezTo>
                    <a:close/>
                    <a:moveTo>
                      <a:pt x="284" y="1"/>
                    </a:moveTo>
                    <a:cubicBezTo>
                      <a:pt x="194" y="1"/>
                      <a:pt x="111" y="48"/>
                      <a:pt x="64" y="132"/>
                    </a:cubicBezTo>
                    <a:cubicBezTo>
                      <a:pt x="22" y="200"/>
                      <a:pt x="1" y="310"/>
                      <a:pt x="22" y="415"/>
                    </a:cubicBezTo>
                    <a:cubicBezTo>
                      <a:pt x="43" y="546"/>
                      <a:pt x="132" y="703"/>
                      <a:pt x="242" y="875"/>
                    </a:cubicBezTo>
                    <a:cubicBezTo>
                      <a:pt x="346" y="1069"/>
                      <a:pt x="477" y="1268"/>
                      <a:pt x="608" y="1441"/>
                    </a:cubicBezTo>
                    <a:cubicBezTo>
                      <a:pt x="870" y="1813"/>
                      <a:pt x="1132" y="2075"/>
                      <a:pt x="1132" y="2075"/>
                    </a:cubicBezTo>
                    <a:lnTo>
                      <a:pt x="1158" y="2075"/>
                    </a:lnTo>
                    <a:cubicBezTo>
                      <a:pt x="1158" y="2075"/>
                      <a:pt x="1166" y="2075"/>
                      <a:pt x="1181" y="2075"/>
                    </a:cubicBezTo>
                    <a:cubicBezTo>
                      <a:pt x="1240" y="2075"/>
                      <a:pt x="1408" y="2062"/>
                      <a:pt x="1551" y="1923"/>
                    </a:cubicBezTo>
                    <a:cubicBezTo>
                      <a:pt x="1745" y="1750"/>
                      <a:pt x="1745" y="1488"/>
                      <a:pt x="1745" y="1488"/>
                    </a:cubicBezTo>
                    <a:lnTo>
                      <a:pt x="1745" y="1462"/>
                    </a:lnTo>
                    <a:lnTo>
                      <a:pt x="1724" y="1441"/>
                    </a:lnTo>
                    <a:cubicBezTo>
                      <a:pt x="1724" y="1441"/>
                      <a:pt x="1635" y="1378"/>
                      <a:pt x="1504" y="1268"/>
                    </a:cubicBezTo>
                    <a:cubicBezTo>
                      <a:pt x="1394" y="1179"/>
                      <a:pt x="1263" y="1048"/>
                      <a:pt x="1200" y="985"/>
                    </a:cubicBezTo>
                    <a:cubicBezTo>
                      <a:pt x="1069" y="834"/>
                      <a:pt x="849" y="441"/>
                      <a:pt x="697" y="263"/>
                    </a:cubicBezTo>
                    <a:cubicBezTo>
                      <a:pt x="634" y="153"/>
                      <a:pt x="566" y="90"/>
                      <a:pt x="503" y="48"/>
                    </a:cubicBezTo>
                    <a:cubicBezTo>
                      <a:pt x="435" y="1"/>
                      <a:pt x="373" y="1"/>
                      <a:pt x="2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500985" y="2293260"/>
                <a:ext cx="454482" cy="511374"/>
              </a:xfrm>
              <a:custGeom>
                <a:avLst/>
                <a:gdLst/>
                <a:ahLst/>
                <a:cxnLst/>
                <a:rect l="l" t="t" r="r" b="b"/>
                <a:pathLst>
                  <a:path w="2556" h="2876" extrusionOk="0">
                    <a:moveTo>
                      <a:pt x="627" y="0"/>
                    </a:moveTo>
                    <a:cubicBezTo>
                      <a:pt x="458" y="0"/>
                      <a:pt x="328" y="97"/>
                      <a:pt x="199" y="320"/>
                    </a:cubicBezTo>
                    <a:cubicBezTo>
                      <a:pt x="0" y="713"/>
                      <a:pt x="47" y="1802"/>
                      <a:pt x="110" y="2043"/>
                    </a:cubicBezTo>
                    <a:cubicBezTo>
                      <a:pt x="152" y="2305"/>
                      <a:pt x="702" y="2567"/>
                      <a:pt x="1047" y="2697"/>
                    </a:cubicBezTo>
                    <a:cubicBezTo>
                      <a:pt x="1306" y="2809"/>
                      <a:pt x="1527" y="2876"/>
                      <a:pt x="1695" y="2876"/>
                    </a:cubicBezTo>
                    <a:cubicBezTo>
                      <a:pt x="1755" y="2876"/>
                      <a:pt x="1808" y="2867"/>
                      <a:pt x="1854" y="2849"/>
                    </a:cubicBezTo>
                    <a:cubicBezTo>
                      <a:pt x="2032" y="2787"/>
                      <a:pt x="2053" y="2787"/>
                      <a:pt x="2116" y="2263"/>
                    </a:cubicBezTo>
                    <a:cubicBezTo>
                      <a:pt x="2184" y="1739"/>
                      <a:pt x="2556" y="906"/>
                      <a:pt x="2556" y="906"/>
                    </a:cubicBezTo>
                    <a:cubicBezTo>
                      <a:pt x="2053" y="713"/>
                      <a:pt x="1440" y="320"/>
                      <a:pt x="1027" y="121"/>
                    </a:cubicBezTo>
                    <a:cubicBezTo>
                      <a:pt x="869" y="43"/>
                      <a:pt x="740" y="0"/>
                      <a:pt x="627"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4513076" y="2284014"/>
                <a:ext cx="453593" cy="531822"/>
              </a:xfrm>
              <a:custGeom>
                <a:avLst/>
                <a:gdLst/>
                <a:ahLst/>
                <a:cxnLst/>
                <a:rect l="l" t="t" r="r" b="b"/>
                <a:pathLst>
                  <a:path w="2551" h="2991" extrusionOk="0">
                    <a:moveTo>
                      <a:pt x="524" y="0"/>
                    </a:moveTo>
                    <a:cubicBezTo>
                      <a:pt x="608" y="63"/>
                      <a:pt x="676" y="110"/>
                      <a:pt x="676" y="110"/>
                    </a:cubicBezTo>
                    <a:cubicBezTo>
                      <a:pt x="676" y="110"/>
                      <a:pt x="655" y="110"/>
                      <a:pt x="655" y="131"/>
                    </a:cubicBezTo>
                    <a:cubicBezTo>
                      <a:pt x="718" y="131"/>
                      <a:pt x="828" y="173"/>
                      <a:pt x="938" y="220"/>
                    </a:cubicBezTo>
                    <a:cubicBezTo>
                      <a:pt x="1330" y="414"/>
                      <a:pt x="1917" y="786"/>
                      <a:pt x="2399" y="979"/>
                    </a:cubicBezTo>
                    <a:cubicBezTo>
                      <a:pt x="2378" y="1027"/>
                      <a:pt x="2048" y="1791"/>
                      <a:pt x="1985" y="2315"/>
                    </a:cubicBezTo>
                    <a:cubicBezTo>
                      <a:pt x="1964" y="2550"/>
                      <a:pt x="1943" y="2681"/>
                      <a:pt x="1896" y="2749"/>
                    </a:cubicBezTo>
                    <a:cubicBezTo>
                      <a:pt x="1896" y="2791"/>
                      <a:pt x="1875" y="2791"/>
                      <a:pt x="1854" y="2812"/>
                    </a:cubicBezTo>
                    <a:cubicBezTo>
                      <a:pt x="1833" y="2812"/>
                      <a:pt x="1812" y="2839"/>
                      <a:pt x="1765" y="2859"/>
                    </a:cubicBezTo>
                    <a:cubicBezTo>
                      <a:pt x="1738" y="2868"/>
                      <a:pt x="1704" y="2872"/>
                      <a:pt x="1665" y="2872"/>
                    </a:cubicBezTo>
                    <a:cubicBezTo>
                      <a:pt x="1514" y="2872"/>
                      <a:pt x="1278" y="2811"/>
                      <a:pt x="1000" y="2708"/>
                    </a:cubicBezTo>
                    <a:cubicBezTo>
                      <a:pt x="828" y="2640"/>
                      <a:pt x="608" y="2530"/>
                      <a:pt x="435" y="2420"/>
                    </a:cubicBezTo>
                    <a:cubicBezTo>
                      <a:pt x="304" y="2357"/>
                      <a:pt x="194" y="2268"/>
                      <a:pt x="152" y="2184"/>
                    </a:cubicBezTo>
                    <a:cubicBezTo>
                      <a:pt x="142" y="2194"/>
                      <a:pt x="119" y="2200"/>
                      <a:pt x="92" y="2200"/>
                    </a:cubicBezTo>
                    <a:cubicBezTo>
                      <a:pt x="64" y="2200"/>
                      <a:pt x="32" y="2194"/>
                      <a:pt x="0" y="2184"/>
                    </a:cubicBezTo>
                    <a:lnTo>
                      <a:pt x="0" y="2184"/>
                    </a:lnTo>
                    <a:cubicBezTo>
                      <a:pt x="63" y="2315"/>
                      <a:pt x="194" y="2420"/>
                      <a:pt x="372" y="2530"/>
                    </a:cubicBezTo>
                    <a:cubicBezTo>
                      <a:pt x="566" y="2640"/>
                      <a:pt x="786" y="2749"/>
                      <a:pt x="959" y="2812"/>
                    </a:cubicBezTo>
                    <a:cubicBezTo>
                      <a:pt x="1230" y="2914"/>
                      <a:pt x="1474" y="2990"/>
                      <a:pt x="1662" y="2990"/>
                    </a:cubicBezTo>
                    <a:cubicBezTo>
                      <a:pt x="1717" y="2990"/>
                      <a:pt x="1767" y="2984"/>
                      <a:pt x="1812" y="2969"/>
                    </a:cubicBezTo>
                    <a:cubicBezTo>
                      <a:pt x="1854" y="2943"/>
                      <a:pt x="1875" y="2922"/>
                      <a:pt x="1917" y="2901"/>
                    </a:cubicBezTo>
                    <a:cubicBezTo>
                      <a:pt x="1964" y="2880"/>
                      <a:pt x="1985" y="2839"/>
                      <a:pt x="2006" y="2791"/>
                    </a:cubicBezTo>
                    <a:cubicBezTo>
                      <a:pt x="2048" y="2708"/>
                      <a:pt x="2074" y="2577"/>
                      <a:pt x="2095" y="2315"/>
                    </a:cubicBezTo>
                    <a:cubicBezTo>
                      <a:pt x="2158" y="1812"/>
                      <a:pt x="2530" y="979"/>
                      <a:pt x="2530" y="979"/>
                    </a:cubicBezTo>
                    <a:lnTo>
                      <a:pt x="2551" y="917"/>
                    </a:lnTo>
                    <a:lnTo>
                      <a:pt x="2488" y="896"/>
                    </a:lnTo>
                    <a:cubicBezTo>
                      <a:pt x="2006" y="718"/>
                      <a:pt x="1419" y="325"/>
                      <a:pt x="1000" y="131"/>
                    </a:cubicBezTo>
                    <a:cubicBezTo>
                      <a:pt x="828" y="42"/>
                      <a:pt x="676" y="0"/>
                      <a:pt x="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4807350" y="2212179"/>
                <a:ext cx="1448085" cy="838718"/>
              </a:xfrm>
              <a:custGeom>
                <a:avLst/>
                <a:gdLst/>
                <a:ahLst/>
                <a:cxnLst/>
                <a:rect l="l" t="t" r="r" b="b"/>
                <a:pathLst>
                  <a:path w="8144" h="4717" extrusionOk="0">
                    <a:moveTo>
                      <a:pt x="6897" y="1"/>
                    </a:moveTo>
                    <a:cubicBezTo>
                      <a:pt x="6351" y="1"/>
                      <a:pt x="6137" y="465"/>
                      <a:pt x="5850" y="839"/>
                    </a:cubicBezTo>
                    <a:cubicBezTo>
                      <a:pt x="5562" y="1217"/>
                      <a:pt x="4791" y="1782"/>
                      <a:pt x="3717" y="1782"/>
                    </a:cubicBezTo>
                    <a:cubicBezTo>
                      <a:pt x="3482" y="1782"/>
                      <a:pt x="3232" y="1755"/>
                      <a:pt x="2969" y="1692"/>
                    </a:cubicBezTo>
                    <a:cubicBezTo>
                      <a:pt x="1529" y="1342"/>
                      <a:pt x="1074" y="991"/>
                      <a:pt x="854" y="991"/>
                    </a:cubicBezTo>
                    <a:cubicBezTo>
                      <a:pt x="634" y="991"/>
                      <a:pt x="110" y="1886"/>
                      <a:pt x="47" y="2693"/>
                    </a:cubicBezTo>
                    <a:cubicBezTo>
                      <a:pt x="0" y="3504"/>
                      <a:pt x="393" y="3981"/>
                      <a:pt x="393" y="3981"/>
                    </a:cubicBezTo>
                    <a:cubicBezTo>
                      <a:pt x="393" y="3981"/>
                      <a:pt x="1536" y="4716"/>
                      <a:pt x="3212" y="4716"/>
                    </a:cubicBezTo>
                    <a:cubicBezTo>
                      <a:pt x="3580" y="4716"/>
                      <a:pt x="3975" y="4681"/>
                      <a:pt x="4389" y="4594"/>
                    </a:cubicBezTo>
                    <a:cubicBezTo>
                      <a:pt x="6656" y="4112"/>
                      <a:pt x="7379" y="2892"/>
                      <a:pt x="7772" y="1996"/>
                    </a:cubicBezTo>
                    <a:cubicBezTo>
                      <a:pt x="8143" y="1122"/>
                      <a:pt x="7531" y="294"/>
                      <a:pt x="7311" y="74"/>
                    </a:cubicBezTo>
                    <a:cubicBezTo>
                      <a:pt x="7154" y="23"/>
                      <a:pt x="7017" y="1"/>
                      <a:pt x="6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4796148" y="2203822"/>
                <a:ext cx="1435994" cy="858277"/>
              </a:xfrm>
              <a:custGeom>
                <a:avLst/>
                <a:gdLst/>
                <a:ahLst/>
                <a:cxnLst/>
                <a:rect l="l" t="t" r="r" b="b"/>
                <a:pathLst>
                  <a:path w="8076" h="4827" extrusionOk="0">
                    <a:moveTo>
                      <a:pt x="6963" y="113"/>
                    </a:moveTo>
                    <a:cubicBezTo>
                      <a:pt x="7076" y="113"/>
                      <a:pt x="7210" y="134"/>
                      <a:pt x="7353" y="168"/>
                    </a:cubicBezTo>
                    <a:cubicBezTo>
                      <a:pt x="7463" y="278"/>
                      <a:pt x="7657" y="540"/>
                      <a:pt x="7767" y="865"/>
                    </a:cubicBezTo>
                    <a:cubicBezTo>
                      <a:pt x="7897" y="1195"/>
                      <a:pt x="7966" y="1608"/>
                      <a:pt x="7767" y="2022"/>
                    </a:cubicBezTo>
                    <a:cubicBezTo>
                      <a:pt x="7395" y="2918"/>
                      <a:pt x="6698" y="4117"/>
                      <a:pt x="4431" y="4599"/>
                    </a:cubicBezTo>
                    <a:cubicBezTo>
                      <a:pt x="4030" y="4680"/>
                      <a:pt x="3647" y="4713"/>
                      <a:pt x="3289" y="4713"/>
                    </a:cubicBezTo>
                    <a:cubicBezTo>
                      <a:pt x="1637" y="4713"/>
                      <a:pt x="499" y="4003"/>
                      <a:pt x="482" y="3986"/>
                    </a:cubicBezTo>
                    <a:cubicBezTo>
                      <a:pt x="482" y="3986"/>
                      <a:pt x="131" y="3525"/>
                      <a:pt x="173" y="2740"/>
                    </a:cubicBezTo>
                    <a:cubicBezTo>
                      <a:pt x="194" y="2347"/>
                      <a:pt x="351" y="1933"/>
                      <a:pt x="503" y="1608"/>
                    </a:cubicBezTo>
                    <a:cubicBezTo>
                      <a:pt x="587" y="1457"/>
                      <a:pt x="676" y="1326"/>
                      <a:pt x="744" y="1216"/>
                    </a:cubicBezTo>
                    <a:cubicBezTo>
                      <a:pt x="828" y="1127"/>
                      <a:pt x="896" y="1085"/>
                      <a:pt x="917" y="1085"/>
                    </a:cubicBezTo>
                    <a:cubicBezTo>
                      <a:pt x="1006" y="1085"/>
                      <a:pt x="1179" y="1169"/>
                      <a:pt x="1503" y="1299"/>
                    </a:cubicBezTo>
                    <a:cubicBezTo>
                      <a:pt x="1833" y="1430"/>
                      <a:pt x="2289" y="1608"/>
                      <a:pt x="3032" y="1781"/>
                    </a:cubicBezTo>
                    <a:cubicBezTo>
                      <a:pt x="3308" y="1855"/>
                      <a:pt x="3569" y="1886"/>
                      <a:pt x="3813" y="1886"/>
                    </a:cubicBezTo>
                    <a:cubicBezTo>
                      <a:pt x="4227" y="1886"/>
                      <a:pt x="4594" y="1796"/>
                      <a:pt x="4907" y="1671"/>
                    </a:cubicBezTo>
                    <a:cubicBezTo>
                      <a:pt x="5410" y="1478"/>
                      <a:pt x="5761" y="1169"/>
                      <a:pt x="5955" y="933"/>
                    </a:cubicBezTo>
                    <a:cubicBezTo>
                      <a:pt x="6133" y="692"/>
                      <a:pt x="6284" y="430"/>
                      <a:pt x="6478" y="278"/>
                    </a:cubicBezTo>
                    <a:cubicBezTo>
                      <a:pt x="6588" y="189"/>
                      <a:pt x="6698" y="147"/>
                      <a:pt x="6850" y="121"/>
                    </a:cubicBezTo>
                    <a:cubicBezTo>
                      <a:pt x="6884" y="116"/>
                      <a:pt x="6922" y="113"/>
                      <a:pt x="6963" y="113"/>
                    </a:cubicBezTo>
                    <a:close/>
                    <a:moveTo>
                      <a:pt x="7022" y="0"/>
                    </a:moveTo>
                    <a:cubicBezTo>
                      <a:pt x="6952" y="0"/>
                      <a:pt x="6887" y="6"/>
                      <a:pt x="6829" y="16"/>
                    </a:cubicBezTo>
                    <a:cubicBezTo>
                      <a:pt x="6656" y="37"/>
                      <a:pt x="6525" y="100"/>
                      <a:pt x="6415" y="189"/>
                    </a:cubicBezTo>
                    <a:cubicBezTo>
                      <a:pt x="6195" y="362"/>
                      <a:pt x="6044" y="624"/>
                      <a:pt x="5871" y="865"/>
                    </a:cubicBezTo>
                    <a:cubicBezTo>
                      <a:pt x="5693" y="1085"/>
                      <a:pt x="5347" y="1368"/>
                      <a:pt x="4865" y="1561"/>
                    </a:cubicBezTo>
                    <a:cubicBezTo>
                      <a:pt x="4564" y="1686"/>
                      <a:pt x="4214" y="1767"/>
                      <a:pt x="3816" y="1767"/>
                    </a:cubicBezTo>
                    <a:cubicBezTo>
                      <a:pt x="3579" y="1767"/>
                      <a:pt x="3324" y="1738"/>
                      <a:pt x="3053" y="1671"/>
                    </a:cubicBezTo>
                    <a:cubicBezTo>
                      <a:pt x="2336" y="1499"/>
                      <a:pt x="1854" y="1326"/>
                      <a:pt x="1550" y="1195"/>
                    </a:cubicBezTo>
                    <a:cubicBezTo>
                      <a:pt x="1220" y="1064"/>
                      <a:pt x="1048" y="975"/>
                      <a:pt x="917" y="975"/>
                    </a:cubicBezTo>
                    <a:cubicBezTo>
                      <a:pt x="828" y="975"/>
                      <a:pt x="744" y="1038"/>
                      <a:pt x="655" y="1148"/>
                    </a:cubicBezTo>
                    <a:cubicBezTo>
                      <a:pt x="587" y="1258"/>
                      <a:pt x="482" y="1389"/>
                      <a:pt x="414" y="1561"/>
                    </a:cubicBezTo>
                    <a:cubicBezTo>
                      <a:pt x="241" y="1891"/>
                      <a:pt x="89" y="2305"/>
                      <a:pt x="63" y="2740"/>
                    </a:cubicBezTo>
                    <a:cubicBezTo>
                      <a:pt x="0" y="3572"/>
                      <a:pt x="414" y="4075"/>
                      <a:pt x="414" y="4075"/>
                    </a:cubicBezTo>
                    <a:lnTo>
                      <a:pt x="414" y="4096"/>
                    </a:lnTo>
                    <a:cubicBezTo>
                      <a:pt x="414" y="4096"/>
                      <a:pt x="1583" y="4826"/>
                      <a:pt x="3267" y="4826"/>
                    </a:cubicBezTo>
                    <a:cubicBezTo>
                      <a:pt x="3639" y="4826"/>
                      <a:pt x="4036" y="4791"/>
                      <a:pt x="4452" y="4703"/>
                    </a:cubicBezTo>
                    <a:cubicBezTo>
                      <a:pt x="6740" y="4227"/>
                      <a:pt x="7505" y="2981"/>
                      <a:pt x="7877" y="2064"/>
                    </a:cubicBezTo>
                    <a:cubicBezTo>
                      <a:pt x="8076" y="1608"/>
                      <a:pt x="8007" y="1169"/>
                      <a:pt x="7877" y="823"/>
                    </a:cubicBezTo>
                    <a:cubicBezTo>
                      <a:pt x="7746" y="472"/>
                      <a:pt x="7552" y="189"/>
                      <a:pt x="7421" y="79"/>
                    </a:cubicBezTo>
                    <a:lnTo>
                      <a:pt x="7395" y="58"/>
                    </a:lnTo>
                    <a:cubicBezTo>
                      <a:pt x="7262" y="16"/>
                      <a:pt x="7136" y="0"/>
                      <a:pt x="7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4636831" y="2126476"/>
                <a:ext cx="236665" cy="309029"/>
              </a:xfrm>
              <a:custGeom>
                <a:avLst/>
                <a:gdLst/>
                <a:ahLst/>
                <a:cxnLst/>
                <a:rect l="l" t="t" r="r" b="b"/>
                <a:pathLst>
                  <a:path w="1331" h="1738" extrusionOk="0">
                    <a:moveTo>
                      <a:pt x="266" y="0"/>
                    </a:moveTo>
                    <a:cubicBezTo>
                      <a:pt x="187" y="0"/>
                      <a:pt x="120" y="48"/>
                      <a:pt x="90" y="122"/>
                    </a:cubicBezTo>
                    <a:cubicBezTo>
                      <a:pt x="22" y="294"/>
                      <a:pt x="1" y="383"/>
                      <a:pt x="153" y="666"/>
                    </a:cubicBezTo>
                    <a:cubicBezTo>
                      <a:pt x="304" y="928"/>
                      <a:pt x="331" y="1038"/>
                      <a:pt x="393" y="1237"/>
                    </a:cubicBezTo>
                    <a:cubicBezTo>
                      <a:pt x="462" y="1452"/>
                      <a:pt x="414" y="1452"/>
                      <a:pt x="697" y="1583"/>
                    </a:cubicBezTo>
                    <a:cubicBezTo>
                      <a:pt x="887" y="1683"/>
                      <a:pt x="1018" y="1737"/>
                      <a:pt x="1109" y="1737"/>
                    </a:cubicBezTo>
                    <a:cubicBezTo>
                      <a:pt x="1156" y="1737"/>
                      <a:pt x="1192" y="1723"/>
                      <a:pt x="1221" y="1693"/>
                    </a:cubicBezTo>
                    <a:cubicBezTo>
                      <a:pt x="1331" y="1630"/>
                      <a:pt x="1289" y="1520"/>
                      <a:pt x="1289" y="1520"/>
                    </a:cubicBezTo>
                    <a:cubicBezTo>
                      <a:pt x="1289" y="1520"/>
                      <a:pt x="1179" y="1080"/>
                      <a:pt x="1090" y="907"/>
                    </a:cubicBezTo>
                    <a:cubicBezTo>
                      <a:pt x="1006" y="755"/>
                      <a:pt x="697" y="451"/>
                      <a:pt x="524" y="190"/>
                    </a:cubicBezTo>
                    <a:cubicBezTo>
                      <a:pt x="446" y="55"/>
                      <a:pt x="350" y="0"/>
                      <a:pt x="266"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4629363" y="2117230"/>
                <a:ext cx="247867" cy="306540"/>
              </a:xfrm>
              <a:custGeom>
                <a:avLst/>
                <a:gdLst/>
                <a:ahLst/>
                <a:cxnLst/>
                <a:rect l="l" t="t" r="r" b="b"/>
                <a:pathLst>
                  <a:path w="1394" h="1724" extrusionOk="0">
                    <a:moveTo>
                      <a:pt x="305" y="1"/>
                    </a:moveTo>
                    <a:cubicBezTo>
                      <a:pt x="216" y="1"/>
                      <a:pt x="111" y="64"/>
                      <a:pt x="85" y="153"/>
                    </a:cubicBezTo>
                    <a:cubicBezTo>
                      <a:pt x="43" y="242"/>
                      <a:pt x="1" y="325"/>
                      <a:pt x="22" y="414"/>
                    </a:cubicBezTo>
                    <a:cubicBezTo>
                      <a:pt x="22" y="503"/>
                      <a:pt x="64" y="608"/>
                      <a:pt x="153" y="739"/>
                    </a:cubicBezTo>
                    <a:cubicBezTo>
                      <a:pt x="305" y="1027"/>
                      <a:pt x="305" y="1111"/>
                      <a:pt x="373" y="1310"/>
                    </a:cubicBezTo>
                    <a:cubicBezTo>
                      <a:pt x="394" y="1394"/>
                      <a:pt x="415" y="1462"/>
                      <a:pt x="435" y="1504"/>
                    </a:cubicBezTo>
                    <a:cubicBezTo>
                      <a:pt x="456" y="1483"/>
                      <a:pt x="504" y="1441"/>
                      <a:pt x="545" y="1420"/>
                    </a:cubicBezTo>
                    <a:cubicBezTo>
                      <a:pt x="524" y="1394"/>
                      <a:pt x="524" y="1352"/>
                      <a:pt x="504" y="1289"/>
                    </a:cubicBezTo>
                    <a:cubicBezTo>
                      <a:pt x="435" y="1069"/>
                      <a:pt x="415" y="959"/>
                      <a:pt x="242" y="676"/>
                    </a:cubicBezTo>
                    <a:cubicBezTo>
                      <a:pt x="174" y="545"/>
                      <a:pt x="153" y="477"/>
                      <a:pt x="132" y="414"/>
                    </a:cubicBezTo>
                    <a:cubicBezTo>
                      <a:pt x="132" y="346"/>
                      <a:pt x="153" y="284"/>
                      <a:pt x="195" y="194"/>
                    </a:cubicBezTo>
                    <a:cubicBezTo>
                      <a:pt x="216" y="153"/>
                      <a:pt x="263" y="111"/>
                      <a:pt x="305" y="111"/>
                    </a:cubicBezTo>
                    <a:cubicBezTo>
                      <a:pt x="373" y="132"/>
                      <a:pt x="435" y="153"/>
                      <a:pt x="524" y="284"/>
                    </a:cubicBezTo>
                    <a:cubicBezTo>
                      <a:pt x="608" y="414"/>
                      <a:pt x="718" y="545"/>
                      <a:pt x="828" y="676"/>
                    </a:cubicBezTo>
                    <a:cubicBezTo>
                      <a:pt x="959" y="807"/>
                      <a:pt x="1048" y="917"/>
                      <a:pt x="1090" y="1001"/>
                    </a:cubicBezTo>
                    <a:cubicBezTo>
                      <a:pt x="1132" y="1069"/>
                      <a:pt x="1179" y="1221"/>
                      <a:pt x="1200" y="1352"/>
                    </a:cubicBezTo>
                    <a:cubicBezTo>
                      <a:pt x="1242" y="1483"/>
                      <a:pt x="1263" y="1593"/>
                      <a:pt x="1263" y="1593"/>
                    </a:cubicBezTo>
                    <a:cubicBezTo>
                      <a:pt x="1263" y="1593"/>
                      <a:pt x="1289" y="1614"/>
                      <a:pt x="1289" y="1635"/>
                    </a:cubicBezTo>
                    <a:lnTo>
                      <a:pt x="1263" y="1656"/>
                    </a:lnTo>
                    <a:cubicBezTo>
                      <a:pt x="1310" y="1682"/>
                      <a:pt x="1331" y="1703"/>
                      <a:pt x="1373" y="1724"/>
                    </a:cubicBezTo>
                    <a:cubicBezTo>
                      <a:pt x="1394" y="1703"/>
                      <a:pt x="1394" y="1656"/>
                      <a:pt x="1394" y="1635"/>
                    </a:cubicBezTo>
                    <a:lnTo>
                      <a:pt x="1394" y="1551"/>
                    </a:lnTo>
                    <a:cubicBezTo>
                      <a:pt x="1373" y="1551"/>
                      <a:pt x="1352" y="1441"/>
                      <a:pt x="1331" y="1310"/>
                    </a:cubicBezTo>
                    <a:cubicBezTo>
                      <a:pt x="1289" y="1179"/>
                      <a:pt x="1242" y="1027"/>
                      <a:pt x="1200" y="938"/>
                    </a:cubicBezTo>
                    <a:cubicBezTo>
                      <a:pt x="1158" y="828"/>
                      <a:pt x="1048" y="718"/>
                      <a:pt x="938" y="587"/>
                    </a:cubicBezTo>
                    <a:cubicBezTo>
                      <a:pt x="828" y="477"/>
                      <a:pt x="697" y="325"/>
                      <a:pt x="634" y="215"/>
                    </a:cubicBezTo>
                    <a:cubicBezTo>
                      <a:pt x="545" y="64"/>
                      <a:pt x="435" y="1"/>
                      <a:pt x="3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5137896" y="1100342"/>
                <a:ext cx="899541" cy="770973"/>
              </a:xfrm>
              <a:custGeom>
                <a:avLst/>
                <a:gdLst/>
                <a:ahLst/>
                <a:cxnLst/>
                <a:rect l="l" t="t" r="r" b="b"/>
                <a:pathLst>
                  <a:path w="5059" h="4336" extrusionOk="0">
                    <a:moveTo>
                      <a:pt x="1964" y="1"/>
                    </a:moveTo>
                    <a:lnTo>
                      <a:pt x="1765" y="43"/>
                    </a:lnTo>
                    <a:cubicBezTo>
                      <a:pt x="1592" y="111"/>
                      <a:pt x="1330" y="221"/>
                      <a:pt x="1110" y="373"/>
                    </a:cubicBezTo>
                    <a:cubicBezTo>
                      <a:pt x="807" y="567"/>
                      <a:pt x="676" y="745"/>
                      <a:pt x="566" y="1006"/>
                    </a:cubicBezTo>
                    <a:cubicBezTo>
                      <a:pt x="498" y="1378"/>
                      <a:pt x="393" y="1682"/>
                      <a:pt x="236" y="2117"/>
                    </a:cubicBezTo>
                    <a:cubicBezTo>
                      <a:pt x="0" y="2792"/>
                      <a:pt x="152" y="3625"/>
                      <a:pt x="959" y="4060"/>
                    </a:cubicBezTo>
                    <a:cubicBezTo>
                      <a:pt x="1322" y="4246"/>
                      <a:pt x="1699" y="4336"/>
                      <a:pt x="2058" y="4336"/>
                    </a:cubicBezTo>
                    <a:cubicBezTo>
                      <a:pt x="2495" y="4336"/>
                      <a:pt x="2904" y="4203"/>
                      <a:pt x="3226" y="3950"/>
                    </a:cubicBezTo>
                    <a:cubicBezTo>
                      <a:pt x="3839" y="3494"/>
                      <a:pt x="4012" y="2949"/>
                      <a:pt x="4012" y="2949"/>
                    </a:cubicBezTo>
                    <a:cubicBezTo>
                      <a:pt x="4012" y="2949"/>
                      <a:pt x="4168" y="3094"/>
                      <a:pt x="4375" y="3094"/>
                    </a:cubicBezTo>
                    <a:cubicBezTo>
                      <a:pt x="4479" y="3094"/>
                      <a:pt x="4596" y="3058"/>
                      <a:pt x="4713" y="2949"/>
                    </a:cubicBezTo>
                    <a:cubicBezTo>
                      <a:pt x="5059" y="2599"/>
                      <a:pt x="4818" y="2138"/>
                      <a:pt x="4535" y="2075"/>
                    </a:cubicBezTo>
                    <a:cubicBezTo>
                      <a:pt x="4457" y="2056"/>
                      <a:pt x="4396" y="2049"/>
                      <a:pt x="4348" y="2049"/>
                    </a:cubicBezTo>
                    <a:cubicBezTo>
                      <a:pt x="4223" y="2049"/>
                      <a:pt x="4190" y="2096"/>
                      <a:pt x="4190" y="2096"/>
                    </a:cubicBezTo>
                    <a:cubicBezTo>
                      <a:pt x="4190" y="2096"/>
                      <a:pt x="4122" y="2269"/>
                      <a:pt x="3991" y="2316"/>
                    </a:cubicBezTo>
                    <a:cubicBezTo>
                      <a:pt x="3974" y="2324"/>
                      <a:pt x="3959" y="2327"/>
                      <a:pt x="3946" y="2327"/>
                    </a:cubicBezTo>
                    <a:cubicBezTo>
                      <a:pt x="3855" y="2327"/>
                      <a:pt x="3841" y="2143"/>
                      <a:pt x="3860" y="1855"/>
                    </a:cubicBezTo>
                    <a:cubicBezTo>
                      <a:pt x="3881" y="1509"/>
                      <a:pt x="3619" y="1247"/>
                      <a:pt x="2964" y="1027"/>
                    </a:cubicBezTo>
                    <a:cubicBezTo>
                      <a:pt x="2289" y="807"/>
                      <a:pt x="2027" y="483"/>
                      <a:pt x="2006" y="331"/>
                    </a:cubicBezTo>
                    <a:cubicBezTo>
                      <a:pt x="1985" y="174"/>
                      <a:pt x="1964" y="1"/>
                      <a:pt x="196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5145364" y="1093052"/>
                <a:ext cx="877315" cy="788932"/>
              </a:xfrm>
              <a:custGeom>
                <a:avLst/>
                <a:gdLst/>
                <a:ahLst/>
                <a:cxnLst/>
                <a:rect l="l" t="t" r="r" b="b"/>
                <a:pathLst>
                  <a:path w="4934" h="4437" extrusionOk="0">
                    <a:moveTo>
                      <a:pt x="1875" y="110"/>
                    </a:moveTo>
                    <a:cubicBezTo>
                      <a:pt x="1875" y="152"/>
                      <a:pt x="1875" y="262"/>
                      <a:pt x="1896" y="393"/>
                    </a:cubicBezTo>
                    <a:cubicBezTo>
                      <a:pt x="1922" y="477"/>
                      <a:pt x="2006" y="608"/>
                      <a:pt x="2158" y="739"/>
                    </a:cubicBezTo>
                    <a:cubicBezTo>
                      <a:pt x="2315" y="869"/>
                      <a:pt x="2550" y="1000"/>
                      <a:pt x="2901" y="1110"/>
                    </a:cubicBezTo>
                    <a:cubicBezTo>
                      <a:pt x="3231" y="1241"/>
                      <a:pt x="3446" y="1351"/>
                      <a:pt x="3577" y="1482"/>
                    </a:cubicBezTo>
                    <a:cubicBezTo>
                      <a:pt x="3729" y="1592"/>
                      <a:pt x="3776" y="1723"/>
                      <a:pt x="3755" y="1875"/>
                    </a:cubicBezTo>
                    <a:cubicBezTo>
                      <a:pt x="3755" y="2048"/>
                      <a:pt x="3755" y="2205"/>
                      <a:pt x="3776" y="2289"/>
                    </a:cubicBezTo>
                    <a:cubicBezTo>
                      <a:pt x="3776" y="2336"/>
                      <a:pt x="3797" y="2378"/>
                      <a:pt x="3839" y="2399"/>
                    </a:cubicBezTo>
                    <a:cubicBezTo>
                      <a:pt x="3866" y="2423"/>
                      <a:pt x="3892" y="2433"/>
                      <a:pt x="3917" y="2433"/>
                    </a:cubicBezTo>
                    <a:cubicBezTo>
                      <a:pt x="3935" y="2433"/>
                      <a:pt x="3952" y="2428"/>
                      <a:pt x="3970" y="2420"/>
                    </a:cubicBezTo>
                    <a:cubicBezTo>
                      <a:pt x="4121" y="2336"/>
                      <a:pt x="4190" y="2158"/>
                      <a:pt x="4190" y="2158"/>
                    </a:cubicBezTo>
                    <a:lnTo>
                      <a:pt x="4190" y="2179"/>
                    </a:lnTo>
                    <a:cubicBezTo>
                      <a:pt x="4190" y="2179"/>
                      <a:pt x="4211" y="2158"/>
                      <a:pt x="4231" y="2158"/>
                    </a:cubicBezTo>
                    <a:cubicBezTo>
                      <a:pt x="4240" y="2149"/>
                      <a:pt x="4260" y="2144"/>
                      <a:pt x="4291" y="2144"/>
                    </a:cubicBezTo>
                    <a:cubicBezTo>
                      <a:pt x="4333" y="2144"/>
                      <a:pt x="4396" y="2154"/>
                      <a:pt x="4472" y="2179"/>
                    </a:cubicBezTo>
                    <a:cubicBezTo>
                      <a:pt x="4603" y="2205"/>
                      <a:pt x="4713" y="2336"/>
                      <a:pt x="4755" y="2467"/>
                    </a:cubicBezTo>
                    <a:cubicBezTo>
                      <a:pt x="4823" y="2619"/>
                      <a:pt x="4802" y="2791"/>
                      <a:pt x="4624" y="2943"/>
                    </a:cubicBezTo>
                    <a:cubicBezTo>
                      <a:pt x="4525" y="3043"/>
                      <a:pt x="4425" y="3077"/>
                      <a:pt x="4337" y="3077"/>
                    </a:cubicBezTo>
                    <a:cubicBezTo>
                      <a:pt x="4291" y="3077"/>
                      <a:pt x="4248" y="3068"/>
                      <a:pt x="4211" y="3053"/>
                    </a:cubicBezTo>
                    <a:cubicBezTo>
                      <a:pt x="4080" y="3032"/>
                      <a:pt x="3991" y="2943"/>
                      <a:pt x="3991" y="2943"/>
                    </a:cubicBezTo>
                    <a:lnTo>
                      <a:pt x="3928" y="2880"/>
                    </a:lnTo>
                    <a:lnTo>
                      <a:pt x="3907" y="2964"/>
                    </a:lnTo>
                    <a:cubicBezTo>
                      <a:pt x="3907" y="2964"/>
                      <a:pt x="3755" y="3488"/>
                      <a:pt x="3163" y="3949"/>
                    </a:cubicBezTo>
                    <a:cubicBezTo>
                      <a:pt x="2844" y="4197"/>
                      <a:pt x="2452" y="4330"/>
                      <a:pt x="2032" y="4330"/>
                    </a:cubicBezTo>
                    <a:cubicBezTo>
                      <a:pt x="1679" y="4330"/>
                      <a:pt x="1305" y="4236"/>
                      <a:pt x="937" y="4038"/>
                    </a:cubicBezTo>
                    <a:cubicBezTo>
                      <a:pt x="545" y="3839"/>
                      <a:pt x="325" y="3535"/>
                      <a:pt x="220" y="3205"/>
                    </a:cubicBezTo>
                    <a:cubicBezTo>
                      <a:pt x="110" y="2880"/>
                      <a:pt x="131" y="2509"/>
                      <a:pt x="262" y="2179"/>
                    </a:cubicBezTo>
                    <a:cubicBezTo>
                      <a:pt x="414" y="1744"/>
                      <a:pt x="503" y="1440"/>
                      <a:pt x="566" y="1068"/>
                    </a:cubicBezTo>
                    <a:lnTo>
                      <a:pt x="587" y="1068"/>
                    </a:lnTo>
                    <a:cubicBezTo>
                      <a:pt x="697" y="807"/>
                      <a:pt x="807" y="655"/>
                      <a:pt x="1089" y="456"/>
                    </a:cubicBezTo>
                    <a:cubicBezTo>
                      <a:pt x="1309" y="304"/>
                      <a:pt x="1550" y="215"/>
                      <a:pt x="1744" y="131"/>
                    </a:cubicBezTo>
                    <a:lnTo>
                      <a:pt x="1875" y="110"/>
                    </a:lnTo>
                    <a:close/>
                    <a:moveTo>
                      <a:pt x="1896" y="0"/>
                    </a:moveTo>
                    <a:lnTo>
                      <a:pt x="1723" y="21"/>
                    </a:lnTo>
                    <a:lnTo>
                      <a:pt x="1702" y="21"/>
                    </a:lnTo>
                    <a:cubicBezTo>
                      <a:pt x="1529" y="110"/>
                      <a:pt x="1267" y="215"/>
                      <a:pt x="1026" y="372"/>
                    </a:cubicBezTo>
                    <a:cubicBezTo>
                      <a:pt x="717" y="566"/>
                      <a:pt x="587" y="765"/>
                      <a:pt x="482" y="1000"/>
                    </a:cubicBezTo>
                    <a:lnTo>
                      <a:pt x="482" y="1027"/>
                    </a:lnTo>
                    <a:cubicBezTo>
                      <a:pt x="414" y="1393"/>
                      <a:pt x="304" y="1702"/>
                      <a:pt x="152" y="2137"/>
                    </a:cubicBezTo>
                    <a:cubicBezTo>
                      <a:pt x="21" y="2488"/>
                      <a:pt x="0" y="2880"/>
                      <a:pt x="110" y="3226"/>
                    </a:cubicBezTo>
                    <a:cubicBezTo>
                      <a:pt x="220" y="3598"/>
                      <a:pt x="456" y="3928"/>
                      <a:pt x="896" y="4143"/>
                    </a:cubicBezTo>
                    <a:cubicBezTo>
                      <a:pt x="1270" y="4342"/>
                      <a:pt x="1655" y="4437"/>
                      <a:pt x="2023" y="4437"/>
                    </a:cubicBezTo>
                    <a:cubicBezTo>
                      <a:pt x="2466" y="4437"/>
                      <a:pt x="2885" y="4298"/>
                      <a:pt x="3231" y="4038"/>
                    </a:cubicBezTo>
                    <a:cubicBezTo>
                      <a:pt x="3797" y="3619"/>
                      <a:pt x="3949" y="3163"/>
                      <a:pt x="3991" y="3074"/>
                    </a:cubicBezTo>
                    <a:cubicBezTo>
                      <a:pt x="4017" y="3095"/>
                      <a:pt x="4059" y="3142"/>
                      <a:pt x="4169" y="3163"/>
                    </a:cubicBezTo>
                    <a:cubicBezTo>
                      <a:pt x="4219" y="3177"/>
                      <a:pt x="4273" y="3186"/>
                      <a:pt x="4331" y="3186"/>
                    </a:cubicBezTo>
                    <a:cubicBezTo>
                      <a:pt x="4449" y="3186"/>
                      <a:pt x="4580" y="3148"/>
                      <a:pt x="4713" y="3032"/>
                    </a:cubicBezTo>
                    <a:cubicBezTo>
                      <a:pt x="4907" y="2833"/>
                      <a:pt x="4933" y="2619"/>
                      <a:pt x="4865" y="2441"/>
                    </a:cubicBezTo>
                    <a:cubicBezTo>
                      <a:pt x="4823" y="2247"/>
                      <a:pt x="4671" y="2116"/>
                      <a:pt x="4493" y="2074"/>
                    </a:cubicBezTo>
                    <a:cubicBezTo>
                      <a:pt x="4415" y="2046"/>
                      <a:pt x="4344" y="2034"/>
                      <a:pt x="4286" y="2034"/>
                    </a:cubicBezTo>
                    <a:cubicBezTo>
                      <a:pt x="4247" y="2034"/>
                      <a:pt x="4215" y="2039"/>
                      <a:pt x="4190" y="2048"/>
                    </a:cubicBezTo>
                    <a:cubicBezTo>
                      <a:pt x="4169" y="2048"/>
                      <a:pt x="4148" y="2074"/>
                      <a:pt x="4121" y="2095"/>
                    </a:cubicBezTo>
                    <a:cubicBezTo>
                      <a:pt x="4101" y="2095"/>
                      <a:pt x="4101" y="2116"/>
                      <a:pt x="4101" y="2116"/>
                    </a:cubicBezTo>
                    <a:lnTo>
                      <a:pt x="4080" y="2116"/>
                    </a:lnTo>
                    <a:cubicBezTo>
                      <a:pt x="4080" y="2116"/>
                      <a:pt x="4038" y="2268"/>
                      <a:pt x="3928" y="2310"/>
                    </a:cubicBezTo>
                    <a:lnTo>
                      <a:pt x="3907" y="2310"/>
                    </a:lnTo>
                    <a:cubicBezTo>
                      <a:pt x="3907" y="2310"/>
                      <a:pt x="3886" y="2289"/>
                      <a:pt x="3886" y="2268"/>
                    </a:cubicBezTo>
                    <a:cubicBezTo>
                      <a:pt x="3860" y="2179"/>
                      <a:pt x="3860" y="2048"/>
                      <a:pt x="3860" y="1896"/>
                    </a:cubicBezTo>
                    <a:cubicBezTo>
                      <a:pt x="3886" y="1702"/>
                      <a:pt x="3818" y="1524"/>
                      <a:pt x="3666" y="1393"/>
                    </a:cubicBezTo>
                    <a:cubicBezTo>
                      <a:pt x="3514" y="1241"/>
                      <a:pt x="3273" y="1131"/>
                      <a:pt x="2922" y="1027"/>
                    </a:cubicBezTo>
                    <a:cubicBezTo>
                      <a:pt x="2598" y="896"/>
                      <a:pt x="2378" y="765"/>
                      <a:pt x="2226" y="655"/>
                    </a:cubicBezTo>
                    <a:cubicBezTo>
                      <a:pt x="2095" y="524"/>
                      <a:pt x="2027" y="414"/>
                      <a:pt x="2027" y="372"/>
                    </a:cubicBezTo>
                    <a:cubicBezTo>
                      <a:pt x="1985" y="215"/>
                      <a:pt x="1964" y="42"/>
                      <a:pt x="1964" y="42"/>
                    </a:cubicBezTo>
                    <a:lnTo>
                      <a:pt x="1922" y="110"/>
                    </a:lnTo>
                    <a:lnTo>
                      <a:pt x="189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5874381" y="1519437"/>
                <a:ext cx="82148" cy="85881"/>
              </a:xfrm>
              <a:custGeom>
                <a:avLst/>
                <a:gdLst/>
                <a:ahLst/>
                <a:cxnLst/>
                <a:rect l="l" t="t" r="r" b="b"/>
                <a:pathLst>
                  <a:path w="462" h="483" extrusionOk="0">
                    <a:moveTo>
                      <a:pt x="241" y="1"/>
                    </a:moveTo>
                    <a:cubicBezTo>
                      <a:pt x="111" y="1"/>
                      <a:pt x="1" y="111"/>
                      <a:pt x="1" y="242"/>
                    </a:cubicBezTo>
                    <a:cubicBezTo>
                      <a:pt x="1" y="372"/>
                      <a:pt x="111" y="482"/>
                      <a:pt x="241" y="482"/>
                    </a:cubicBezTo>
                    <a:cubicBezTo>
                      <a:pt x="372" y="482"/>
                      <a:pt x="461" y="372"/>
                      <a:pt x="461" y="242"/>
                    </a:cubicBezTo>
                    <a:cubicBezTo>
                      <a:pt x="461" y="111"/>
                      <a:pt x="372" y="1"/>
                      <a:pt x="241" y="1"/>
                    </a:cubicBezTo>
                    <a:close/>
                  </a:path>
                </a:pathLst>
              </a:custGeom>
              <a:solidFill>
                <a:srgbClr val="FF9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5242092" y="1294153"/>
                <a:ext cx="89616" cy="148647"/>
              </a:xfrm>
              <a:custGeom>
                <a:avLst/>
                <a:gdLst/>
                <a:ahLst/>
                <a:cxnLst/>
                <a:rect l="l" t="t" r="r" b="b"/>
                <a:pathLst>
                  <a:path w="504" h="836" extrusionOk="0">
                    <a:moveTo>
                      <a:pt x="1" y="0"/>
                    </a:moveTo>
                    <a:cubicBezTo>
                      <a:pt x="1" y="0"/>
                      <a:pt x="1" y="157"/>
                      <a:pt x="43" y="241"/>
                    </a:cubicBezTo>
                    <a:cubicBezTo>
                      <a:pt x="90" y="288"/>
                      <a:pt x="132" y="309"/>
                      <a:pt x="173" y="330"/>
                    </a:cubicBezTo>
                    <a:cubicBezTo>
                      <a:pt x="153" y="372"/>
                      <a:pt x="132" y="419"/>
                      <a:pt x="111" y="482"/>
                    </a:cubicBezTo>
                    <a:cubicBezTo>
                      <a:pt x="69" y="655"/>
                      <a:pt x="132" y="812"/>
                      <a:pt x="221" y="833"/>
                    </a:cubicBezTo>
                    <a:cubicBezTo>
                      <a:pt x="227" y="835"/>
                      <a:pt x="235" y="835"/>
                      <a:pt x="242" y="835"/>
                    </a:cubicBezTo>
                    <a:cubicBezTo>
                      <a:pt x="322" y="835"/>
                      <a:pt x="418" y="730"/>
                      <a:pt x="462" y="571"/>
                    </a:cubicBezTo>
                    <a:cubicBezTo>
                      <a:pt x="503" y="419"/>
                      <a:pt x="462" y="262"/>
                      <a:pt x="393" y="220"/>
                    </a:cubicBezTo>
                    <a:cubicBezTo>
                      <a:pt x="341" y="178"/>
                      <a:pt x="309" y="171"/>
                      <a:pt x="278" y="171"/>
                    </a:cubicBezTo>
                    <a:cubicBezTo>
                      <a:pt x="263" y="171"/>
                      <a:pt x="248" y="173"/>
                      <a:pt x="232" y="173"/>
                    </a:cubicBezTo>
                    <a:cubicBezTo>
                      <a:pt x="210" y="173"/>
                      <a:pt x="185" y="170"/>
                      <a:pt x="153" y="157"/>
                    </a:cubicBezTo>
                    <a:cubicBezTo>
                      <a:pt x="43" y="110"/>
                      <a:pt x="1" y="0"/>
                      <a:pt x="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5560548" y="1394793"/>
                <a:ext cx="127845" cy="121443"/>
              </a:xfrm>
              <a:custGeom>
                <a:avLst/>
                <a:gdLst/>
                <a:ahLst/>
                <a:cxnLst/>
                <a:rect l="l" t="t" r="r" b="b"/>
                <a:pathLst>
                  <a:path w="719" h="683" extrusionOk="0">
                    <a:moveTo>
                      <a:pt x="318" y="1"/>
                    </a:moveTo>
                    <a:cubicBezTo>
                      <a:pt x="302" y="1"/>
                      <a:pt x="284" y="2"/>
                      <a:pt x="263" y="5"/>
                    </a:cubicBezTo>
                    <a:lnTo>
                      <a:pt x="263" y="26"/>
                    </a:lnTo>
                    <a:cubicBezTo>
                      <a:pt x="153" y="26"/>
                      <a:pt x="64" y="157"/>
                      <a:pt x="43" y="309"/>
                    </a:cubicBezTo>
                    <a:cubicBezTo>
                      <a:pt x="1" y="482"/>
                      <a:pt x="43" y="660"/>
                      <a:pt x="153" y="681"/>
                    </a:cubicBezTo>
                    <a:cubicBezTo>
                      <a:pt x="159" y="682"/>
                      <a:pt x="165" y="683"/>
                      <a:pt x="172" y="683"/>
                    </a:cubicBezTo>
                    <a:cubicBezTo>
                      <a:pt x="260" y="683"/>
                      <a:pt x="375" y="558"/>
                      <a:pt x="414" y="398"/>
                    </a:cubicBezTo>
                    <a:lnTo>
                      <a:pt x="414" y="220"/>
                    </a:lnTo>
                    <a:cubicBezTo>
                      <a:pt x="477" y="220"/>
                      <a:pt x="524" y="220"/>
                      <a:pt x="587" y="178"/>
                    </a:cubicBezTo>
                    <a:cubicBezTo>
                      <a:pt x="655" y="136"/>
                      <a:pt x="718" y="5"/>
                      <a:pt x="718" y="5"/>
                    </a:cubicBezTo>
                    <a:lnTo>
                      <a:pt x="718" y="5"/>
                    </a:lnTo>
                    <a:cubicBezTo>
                      <a:pt x="718" y="5"/>
                      <a:pt x="672" y="51"/>
                      <a:pt x="576" y="51"/>
                    </a:cubicBezTo>
                    <a:cubicBezTo>
                      <a:pt x="560" y="51"/>
                      <a:pt x="543" y="50"/>
                      <a:pt x="524" y="47"/>
                    </a:cubicBezTo>
                    <a:cubicBezTo>
                      <a:pt x="412" y="47"/>
                      <a:pt x="412" y="1"/>
                      <a:pt x="31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5338998" y="1457026"/>
                <a:ext cx="62589" cy="93349"/>
              </a:xfrm>
              <a:custGeom>
                <a:avLst/>
                <a:gdLst/>
                <a:ahLst/>
                <a:cxnLst/>
                <a:rect l="l" t="t" r="r" b="b"/>
                <a:pathLst>
                  <a:path w="352" h="525" extrusionOk="0">
                    <a:moveTo>
                      <a:pt x="283" y="1"/>
                    </a:moveTo>
                    <a:cubicBezTo>
                      <a:pt x="220" y="1"/>
                      <a:pt x="152" y="27"/>
                      <a:pt x="110" y="48"/>
                    </a:cubicBezTo>
                    <a:cubicBezTo>
                      <a:pt x="68" y="69"/>
                      <a:pt x="47" y="111"/>
                      <a:pt x="21" y="132"/>
                    </a:cubicBezTo>
                    <a:cubicBezTo>
                      <a:pt x="0" y="221"/>
                      <a:pt x="21" y="310"/>
                      <a:pt x="47" y="373"/>
                    </a:cubicBezTo>
                    <a:cubicBezTo>
                      <a:pt x="68" y="441"/>
                      <a:pt x="110" y="462"/>
                      <a:pt x="131" y="483"/>
                    </a:cubicBezTo>
                    <a:cubicBezTo>
                      <a:pt x="178" y="503"/>
                      <a:pt x="199" y="524"/>
                      <a:pt x="199" y="524"/>
                    </a:cubicBezTo>
                    <a:cubicBezTo>
                      <a:pt x="241" y="524"/>
                      <a:pt x="262" y="503"/>
                      <a:pt x="262" y="483"/>
                    </a:cubicBezTo>
                    <a:cubicBezTo>
                      <a:pt x="283" y="441"/>
                      <a:pt x="262" y="420"/>
                      <a:pt x="220" y="420"/>
                    </a:cubicBezTo>
                    <a:lnTo>
                      <a:pt x="199" y="394"/>
                    </a:lnTo>
                    <a:cubicBezTo>
                      <a:pt x="199" y="394"/>
                      <a:pt x="178" y="373"/>
                      <a:pt x="152" y="331"/>
                    </a:cubicBezTo>
                    <a:cubicBezTo>
                      <a:pt x="131" y="289"/>
                      <a:pt x="131" y="221"/>
                      <a:pt x="131" y="179"/>
                    </a:cubicBezTo>
                    <a:cubicBezTo>
                      <a:pt x="152" y="158"/>
                      <a:pt x="152" y="158"/>
                      <a:pt x="178" y="132"/>
                    </a:cubicBezTo>
                    <a:cubicBezTo>
                      <a:pt x="199" y="132"/>
                      <a:pt x="220" y="111"/>
                      <a:pt x="283" y="111"/>
                    </a:cubicBezTo>
                    <a:cubicBezTo>
                      <a:pt x="309" y="111"/>
                      <a:pt x="351" y="90"/>
                      <a:pt x="351" y="69"/>
                    </a:cubicBezTo>
                    <a:cubicBezTo>
                      <a:pt x="351" y="27"/>
                      <a:pt x="330" y="1"/>
                      <a:pt x="2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5292412" y="1561400"/>
                <a:ext cx="212483" cy="139757"/>
              </a:xfrm>
              <a:custGeom>
                <a:avLst/>
                <a:gdLst/>
                <a:ahLst/>
                <a:cxnLst/>
                <a:rect l="l" t="t" r="r" b="b"/>
                <a:pathLst>
                  <a:path w="1195" h="786" extrusionOk="0">
                    <a:moveTo>
                      <a:pt x="211" y="0"/>
                    </a:moveTo>
                    <a:cubicBezTo>
                      <a:pt x="207" y="0"/>
                      <a:pt x="203" y="2"/>
                      <a:pt x="199" y="6"/>
                    </a:cubicBezTo>
                    <a:cubicBezTo>
                      <a:pt x="198" y="4"/>
                      <a:pt x="195" y="3"/>
                      <a:pt x="193" y="3"/>
                    </a:cubicBezTo>
                    <a:cubicBezTo>
                      <a:pt x="164" y="3"/>
                      <a:pt x="90" y="95"/>
                      <a:pt x="90" y="95"/>
                    </a:cubicBezTo>
                    <a:cubicBezTo>
                      <a:pt x="0" y="309"/>
                      <a:pt x="131" y="702"/>
                      <a:pt x="524" y="770"/>
                    </a:cubicBezTo>
                    <a:cubicBezTo>
                      <a:pt x="570" y="781"/>
                      <a:pt x="614" y="785"/>
                      <a:pt x="655" y="785"/>
                    </a:cubicBezTo>
                    <a:cubicBezTo>
                      <a:pt x="943" y="785"/>
                      <a:pt x="1103" y="550"/>
                      <a:pt x="1158" y="398"/>
                    </a:cubicBezTo>
                    <a:cubicBezTo>
                      <a:pt x="1195" y="246"/>
                      <a:pt x="1117" y="175"/>
                      <a:pt x="990" y="175"/>
                    </a:cubicBezTo>
                    <a:cubicBezTo>
                      <a:pt x="974" y="175"/>
                      <a:pt x="956" y="176"/>
                      <a:pt x="938" y="178"/>
                    </a:cubicBezTo>
                    <a:cubicBezTo>
                      <a:pt x="887" y="178"/>
                      <a:pt x="837" y="181"/>
                      <a:pt x="784" y="181"/>
                    </a:cubicBezTo>
                    <a:cubicBezTo>
                      <a:pt x="680" y="181"/>
                      <a:pt x="570" y="171"/>
                      <a:pt x="440" y="115"/>
                    </a:cubicBezTo>
                    <a:cubicBezTo>
                      <a:pt x="275" y="42"/>
                      <a:pt x="233" y="0"/>
                      <a:pt x="211"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5288678" y="1550198"/>
                <a:ext cx="225463" cy="162160"/>
              </a:xfrm>
              <a:custGeom>
                <a:avLst/>
                <a:gdLst/>
                <a:ahLst/>
                <a:cxnLst/>
                <a:rect l="l" t="t" r="r" b="b"/>
                <a:pathLst>
                  <a:path w="1268" h="912" extrusionOk="0">
                    <a:moveTo>
                      <a:pt x="220" y="110"/>
                    </a:moveTo>
                    <a:cubicBezTo>
                      <a:pt x="241" y="110"/>
                      <a:pt x="241" y="131"/>
                      <a:pt x="262" y="131"/>
                    </a:cubicBezTo>
                    <a:cubicBezTo>
                      <a:pt x="283" y="158"/>
                      <a:pt x="351" y="178"/>
                      <a:pt x="435" y="220"/>
                    </a:cubicBezTo>
                    <a:cubicBezTo>
                      <a:pt x="569" y="280"/>
                      <a:pt x="691" y="300"/>
                      <a:pt x="803" y="300"/>
                    </a:cubicBezTo>
                    <a:cubicBezTo>
                      <a:pt x="857" y="300"/>
                      <a:pt x="909" y="295"/>
                      <a:pt x="959" y="288"/>
                    </a:cubicBezTo>
                    <a:cubicBezTo>
                      <a:pt x="1027" y="288"/>
                      <a:pt x="1090" y="309"/>
                      <a:pt x="1116" y="330"/>
                    </a:cubicBezTo>
                    <a:cubicBezTo>
                      <a:pt x="1137" y="330"/>
                      <a:pt x="1137" y="372"/>
                      <a:pt x="1116" y="440"/>
                    </a:cubicBezTo>
                    <a:cubicBezTo>
                      <a:pt x="1090" y="524"/>
                      <a:pt x="1027" y="613"/>
                      <a:pt x="938" y="702"/>
                    </a:cubicBezTo>
                    <a:cubicBezTo>
                      <a:pt x="870" y="753"/>
                      <a:pt x="772" y="793"/>
                      <a:pt x="643" y="793"/>
                    </a:cubicBezTo>
                    <a:cubicBezTo>
                      <a:pt x="612" y="793"/>
                      <a:pt x="580" y="791"/>
                      <a:pt x="545" y="786"/>
                    </a:cubicBezTo>
                    <a:cubicBezTo>
                      <a:pt x="372" y="744"/>
                      <a:pt x="262" y="655"/>
                      <a:pt x="200" y="524"/>
                    </a:cubicBezTo>
                    <a:cubicBezTo>
                      <a:pt x="131" y="419"/>
                      <a:pt x="131" y="262"/>
                      <a:pt x="173" y="199"/>
                    </a:cubicBezTo>
                    <a:cubicBezTo>
                      <a:pt x="173" y="178"/>
                      <a:pt x="200" y="158"/>
                      <a:pt x="200" y="131"/>
                    </a:cubicBezTo>
                    <a:cubicBezTo>
                      <a:pt x="220" y="131"/>
                      <a:pt x="220" y="131"/>
                      <a:pt x="220" y="110"/>
                    </a:cubicBezTo>
                    <a:close/>
                    <a:moveTo>
                      <a:pt x="200" y="0"/>
                    </a:moveTo>
                    <a:cubicBezTo>
                      <a:pt x="173" y="0"/>
                      <a:pt x="173" y="27"/>
                      <a:pt x="152" y="27"/>
                    </a:cubicBezTo>
                    <a:cubicBezTo>
                      <a:pt x="131" y="48"/>
                      <a:pt x="131" y="48"/>
                      <a:pt x="111" y="69"/>
                    </a:cubicBezTo>
                    <a:cubicBezTo>
                      <a:pt x="90" y="110"/>
                      <a:pt x="69" y="131"/>
                      <a:pt x="69" y="131"/>
                    </a:cubicBezTo>
                    <a:cubicBezTo>
                      <a:pt x="1" y="262"/>
                      <a:pt x="21" y="440"/>
                      <a:pt x="90" y="571"/>
                    </a:cubicBezTo>
                    <a:cubicBezTo>
                      <a:pt x="173" y="723"/>
                      <a:pt x="330" y="854"/>
                      <a:pt x="524" y="896"/>
                    </a:cubicBezTo>
                    <a:cubicBezTo>
                      <a:pt x="574" y="907"/>
                      <a:pt x="620" y="911"/>
                      <a:pt x="663" y="911"/>
                    </a:cubicBezTo>
                    <a:cubicBezTo>
                      <a:pt x="810" y="911"/>
                      <a:pt x="921" y="855"/>
                      <a:pt x="1006" y="786"/>
                    </a:cubicBezTo>
                    <a:cubicBezTo>
                      <a:pt x="1137" y="702"/>
                      <a:pt x="1200" y="571"/>
                      <a:pt x="1221" y="482"/>
                    </a:cubicBezTo>
                    <a:cubicBezTo>
                      <a:pt x="1268" y="372"/>
                      <a:pt x="1247" y="288"/>
                      <a:pt x="1179" y="241"/>
                    </a:cubicBezTo>
                    <a:cubicBezTo>
                      <a:pt x="1116" y="178"/>
                      <a:pt x="1048" y="178"/>
                      <a:pt x="959" y="178"/>
                    </a:cubicBezTo>
                    <a:cubicBezTo>
                      <a:pt x="909" y="185"/>
                      <a:pt x="860" y="190"/>
                      <a:pt x="809" y="190"/>
                    </a:cubicBezTo>
                    <a:cubicBezTo>
                      <a:pt x="706" y="190"/>
                      <a:pt x="599" y="170"/>
                      <a:pt x="482" y="110"/>
                    </a:cubicBezTo>
                    <a:cubicBezTo>
                      <a:pt x="393" y="69"/>
                      <a:pt x="351" y="48"/>
                      <a:pt x="304" y="27"/>
                    </a:cubicBezTo>
                    <a:cubicBezTo>
                      <a:pt x="283" y="27"/>
                      <a:pt x="283" y="27"/>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5319439" y="1561400"/>
                <a:ext cx="171409" cy="60099"/>
              </a:xfrm>
              <a:custGeom>
                <a:avLst/>
                <a:gdLst/>
                <a:ahLst/>
                <a:cxnLst/>
                <a:rect l="l" t="t" r="r" b="b"/>
                <a:pathLst>
                  <a:path w="964" h="338" extrusionOk="0">
                    <a:moveTo>
                      <a:pt x="59" y="0"/>
                    </a:moveTo>
                    <a:cubicBezTo>
                      <a:pt x="55" y="0"/>
                      <a:pt x="51" y="2"/>
                      <a:pt x="47" y="6"/>
                    </a:cubicBezTo>
                    <a:cubicBezTo>
                      <a:pt x="47" y="6"/>
                      <a:pt x="0" y="115"/>
                      <a:pt x="47" y="178"/>
                    </a:cubicBezTo>
                    <a:cubicBezTo>
                      <a:pt x="89" y="225"/>
                      <a:pt x="419" y="309"/>
                      <a:pt x="655" y="330"/>
                    </a:cubicBezTo>
                    <a:cubicBezTo>
                      <a:pt x="699" y="335"/>
                      <a:pt x="736" y="337"/>
                      <a:pt x="768" y="337"/>
                    </a:cubicBezTo>
                    <a:cubicBezTo>
                      <a:pt x="912" y="337"/>
                      <a:pt x="947" y="289"/>
                      <a:pt x="964" y="199"/>
                    </a:cubicBezTo>
                    <a:cubicBezTo>
                      <a:pt x="931" y="184"/>
                      <a:pt x="889" y="170"/>
                      <a:pt x="844" y="170"/>
                    </a:cubicBezTo>
                    <a:cubicBezTo>
                      <a:pt x="825" y="170"/>
                      <a:pt x="806" y="172"/>
                      <a:pt x="786" y="178"/>
                    </a:cubicBezTo>
                    <a:cubicBezTo>
                      <a:pt x="735" y="178"/>
                      <a:pt x="685" y="181"/>
                      <a:pt x="632" y="181"/>
                    </a:cubicBezTo>
                    <a:cubicBezTo>
                      <a:pt x="528" y="181"/>
                      <a:pt x="418" y="171"/>
                      <a:pt x="288" y="115"/>
                    </a:cubicBezTo>
                    <a:cubicBezTo>
                      <a:pt x="123" y="42"/>
                      <a:pt x="81"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5311971" y="1550198"/>
                <a:ext cx="190079" cy="80902"/>
              </a:xfrm>
              <a:custGeom>
                <a:avLst/>
                <a:gdLst/>
                <a:ahLst/>
                <a:cxnLst/>
                <a:rect l="l" t="t" r="r" b="b"/>
                <a:pathLst>
                  <a:path w="1069" h="455" extrusionOk="0">
                    <a:moveTo>
                      <a:pt x="131" y="131"/>
                    </a:moveTo>
                    <a:cubicBezTo>
                      <a:pt x="152" y="158"/>
                      <a:pt x="220" y="178"/>
                      <a:pt x="304" y="220"/>
                    </a:cubicBezTo>
                    <a:cubicBezTo>
                      <a:pt x="438" y="280"/>
                      <a:pt x="560" y="300"/>
                      <a:pt x="672" y="300"/>
                    </a:cubicBezTo>
                    <a:cubicBezTo>
                      <a:pt x="726" y="300"/>
                      <a:pt x="778" y="295"/>
                      <a:pt x="828" y="288"/>
                    </a:cubicBezTo>
                    <a:cubicBezTo>
                      <a:pt x="875" y="288"/>
                      <a:pt x="896" y="309"/>
                      <a:pt x="917" y="309"/>
                    </a:cubicBezTo>
                    <a:lnTo>
                      <a:pt x="917" y="330"/>
                    </a:lnTo>
                    <a:cubicBezTo>
                      <a:pt x="903" y="330"/>
                      <a:pt x="868" y="340"/>
                      <a:pt x="815" y="340"/>
                    </a:cubicBezTo>
                    <a:cubicBezTo>
                      <a:pt x="789" y="340"/>
                      <a:pt x="758" y="337"/>
                      <a:pt x="723" y="330"/>
                    </a:cubicBezTo>
                    <a:cubicBezTo>
                      <a:pt x="592" y="330"/>
                      <a:pt x="461" y="288"/>
                      <a:pt x="330" y="262"/>
                    </a:cubicBezTo>
                    <a:cubicBezTo>
                      <a:pt x="283" y="241"/>
                      <a:pt x="220" y="241"/>
                      <a:pt x="199" y="220"/>
                    </a:cubicBezTo>
                    <a:cubicBezTo>
                      <a:pt x="166" y="206"/>
                      <a:pt x="146" y="191"/>
                      <a:pt x="137" y="191"/>
                    </a:cubicBezTo>
                    <a:cubicBezTo>
                      <a:pt x="133" y="191"/>
                      <a:pt x="131" y="193"/>
                      <a:pt x="131" y="199"/>
                    </a:cubicBezTo>
                    <a:lnTo>
                      <a:pt x="131" y="131"/>
                    </a:lnTo>
                    <a:close/>
                    <a:moveTo>
                      <a:pt x="89" y="0"/>
                    </a:moveTo>
                    <a:lnTo>
                      <a:pt x="89" y="110"/>
                    </a:lnTo>
                    <a:lnTo>
                      <a:pt x="42" y="48"/>
                    </a:lnTo>
                    <a:cubicBezTo>
                      <a:pt x="42" y="48"/>
                      <a:pt x="21" y="69"/>
                      <a:pt x="21" y="110"/>
                    </a:cubicBezTo>
                    <a:cubicBezTo>
                      <a:pt x="0" y="158"/>
                      <a:pt x="0" y="220"/>
                      <a:pt x="42" y="262"/>
                    </a:cubicBezTo>
                    <a:cubicBezTo>
                      <a:pt x="69" y="309"/>
                      <a:pt x="110" y="309"/>
                      <a:pt x="152" y="330"/>
                    </a:cubicBezTo>
                    <a:cubicBezTo>
                      <a:pt x="199" y="351"/>
                      <a:pt x="241" y="351"/>
                      <a:pt x="304" y="372"/>
                    </a:cubicBezTo>
                    <a:cubicBezTo>
                      <a:pt x="435" y="419"/>
                      <a:pt x="566" y="440"/>
                      <a:pt x="697" y="440"/>
                    </a:cubicBezTo>
                    <a:cubicBezTo>
                      <a:pt x="751" y="449"/>
                      <a:pt x="795" y="454"/>
                      <a:pt x="831" y="454"/>
                    </a:cubicBezTo>
                    <a:cubicBezTo>
                      <a:pt x="883" y="454"/>
                      <a:pt x="922" y="444"/>
                      <a:pt x="959" y="419"/>
                    </a:cubicBezTo>
                    <a:cubicBezTo>
                      <a:pt x="1027" y="393"/>
                      <a:pt x="1048" y="330"/>
                      <a:pt x="1069" y="288"/>
                    </a:cubicBezTo>
                    <a:lnTo>
                      <a:pt x="1069" y="241"/>
                    </a:lnTo>
                    <a:lnTo>
                      <a:pt x="1048" y="220"/>
                    </a:lnTo>
                    <a:cubicBezTo>
                      <a:pt x="985" y="178"/>
                      <a:pt x="917" y="178"/>
                      <a:pt x="828" y="178"/>
                    </a:cubicBezTo>
                    <a:cubicBezTo>
                      <a:pt x="778" y="185"/>
                      <a:pt x="729" y="190"/>
                      <a:pt x="678" y="190"/>
                    </a:cubicBezTo>
                    <a:cubicBezTo>
                      <a:pt x="575" y="190"/>
                      <a:pt x="468" y="170"/>
                      <a:pt x="351" y="110"/>
                    </a:cubicBezTo>
                    <a:cubicBezTo>
                      <a:pt x="262" y="69"/>
                      <a:pt x="199" y="48"/>
                      <a:pt x="173" y="27"/>
                    </a:cubicBezTo>
                    <a:lnTo>
                      <a:pt x="152" y="27"/>
                    </a:lnTo>
                    <a:lnTo>
                      <a:pt x="1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5319439" y="1630745"/>
                <a:ext cx="151850" cy="70056"/>
              </a:xfrm>
              <a:custGeom>
                <a:avLst/>
                <a:gdLst/>
                <a:ahLst/>
                <a:cxnLst/>
                <a:rect l="l" t="t" r="r" b="b"/>
                <a:pathLst>
                  <a:path w="854" h="394" extrusionOk="0">
                    <a:moveTo>
                      <a:pt x="340" y="0"/>
                    </a:moveTo>
                    <a:cubicBezTo>
                      <a:pt x="307" y="0"/>
                      <a:pt x="274" y="3"/>
                      <a:pt x="241" y="8"/>
                    </a:cubicBezTo>
                    <a:cubicBezTo>
                      <a:pt x="157" y="29"/>
                      <a:pt x="68" y="71"/>
                      <a:pt x="0" y="139"/>
                    </a:cubicBezTo>
                    <a:cubicBezTo>
                      <a:pt x="68" y="249"/>
                      <a:pt x="199" y="359"/>
                      <a:pt x="372" y="380"/>
                    </a:cubicBezTo>
                    <a:cubicBezTo>
                      <a:pt x="419" y="389"/>
                      <a:pt x="463" y="393"/>
                      <a:pt x="503" y="393"/>
                    </a:cubicBezTo>
                    <a:cubicBezTo>
                      <a:pt x="655" y="393"/>
                      <a:pt x="767" y="336"/>
                      <a:pt x="854" y="249"/>
                    </a:cubicBezTo>
                    <a:cubicBezTo>
                      <a:pt x="812" y="181"/>
                      <a:pt x="744" y="118"/>
                      <a:pt x="655" y="71"/>
                    </a:cubicBezTo>
                    <a:cubicBezTo>
                      <a:pt x="541" y="24"/>
                      <a:pt x="439" y="0"/>
                      <a:pt x="340" y="0"/>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5308237" y="1618654"/>
                <a:ext cx="174254" cy="93171"/>
              </a:xfrm>
              <a:custGeom>
                <a:avLst/>
                <a:gdLst/>
                <a:ahLst/>
                <a:cxnLst/>
                <a:rect l="l" t="t" r="r" b="b"/>
                <a:pathLst>
                  <a:path w="980" h="524" extrusionOk="0">
                    <a:moveTo>
                      <a:pt x="325" y="118"/>
                    </a:moveTo>
                    <a:cubicBezTo>
                      <a:pt x="435" y="118"/>
                      <a:pt x="566" y="118"/>
                      <a:pt x="697" y="186"/>
                    </a:cubicBezTo>
                    <a:cubicBezTo>
                      <a:pt x="744" y="207"/>
                      <a:pt x="786" y="249"/>
                      <a:pt x="807" y="296"/>
                    </a:cubicBezTo>
                    <a:cubicBezTo>
                      <a:pt x="731" y="350"/>
                      <a:pt x="644" y="407"/>
                      <a:pt x="511" y="407"/>
                    </a:cubicBezTo>
                    <a:cubicBezTo>
                      <a:pt x="487" y="407"/>
                      <a:pt x="462" y="405"/>
                      <a:pt x="435" y="401"/>
                    </a:cubicBezTo>
                    <a:cubicBezTo>
                      <a:pt x="304" y="380"/>
                      <a:pt x="241" y="296"/>
                      <a:pt x="173" y="207"/>
                    </a:cubicBezTo>
                    <a:cubicBezTo>
                      <a:pt x="220" y="186"/>
                      <a:pt x="262" y="139"/>
                      <a:pt x="325" y="118"/>
                    </a:cubicBezTo>
                    <a:close/>
                    <a:moveTo>
                      <a:pt x="405" y="0"/>
                    </a:moveTo>
                    <a:cubicBezTo>
                      <a:pt x="370" y="0"/>
                      <a:pt x="336" y="3"/>
                      <a:pt x="304" y="8"/>
                    </a:cubicBezTo>
                    <a:cubicBezTo>
                      <a:pt x="194" y="34"/>
                      <a:pt x="90" y="97"/>
                      <a:pt x="21" y="165"/>
                    </a:cubicBezTo>
                    <a:lnTo>
                      <a:pt x="1" y="207"/>
                    </a:lnTo>
                    <a:lnTo>
                      <a:pt x="21" y="228"/>
                    </a:lnTo>
                    <a:cubicBezTo>
                      <a:pt x="90" y="359"/>
                      <a:pt x="241" y="469"/>
                      <a:pt x="414" y="511"/>
                    </a:cubicBezTo>
                    <a:cubicBezTo>
                      <a:pt x="460" y="520"/>
                      <a:pt x="503" y="524"/>
                      <a:pt x="545" y="524"/>
                    </a:cubicBezTo>
                    <a:cubicBezTo>
                      <a:pt x="725" y="524"/>
                      <a:pt x="870" y="448"/>
                      <a:pt x="959" y="359"/>
                    </a:cubicBezTo>
                    <a:lnTo>
                      <a:pt x="980" y="317"/>
                    </a:lnTo>
                    <a:lnTo>
                      <a:pt x="959" y="270"/>
                    </a:lnTo>
                    <a:cubicBezTo>
                      <a:pt x="917" y="207"/>
                      <a:pt x="849" y="118"/>
                      <a:pt x="744" y="76"/>
                    </a:cubicBezTo>
                    <a:cubicBezTo>
                      <a:pt x="626" y="25"/>
                      <a:pt x="510" y="0"/>
                      <a:pt x="4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5249560" y="1196536"/>
                <a:ext cx="175321" cy="92993"/>
              </a:xfrm>
              <a:custGeom>
                <a:avLst/>
                <a:gdLst/>
                <a:ahLst/>
                <a:cxnLst/>
                <a:rect l="l" t="t" r="r" b="b"/>
                <a:pathLst>
                  <a:path w="986" h="523" extrusionOk="0">
                    <a:moveTo>
                      <a:pt x="425" y="1"/>
                    </a:moveTo>
                    <a:cubicBezTo>
                      <a:pt x="406" y="1"/>
                      <a:pt x="388" y="2"/>
                      <a:pt x="372" y="5"/>
                    </a:cubicBezTo>
                    <a:cubicBezTo>
                      <a:pt x="221" y="26"/>
                      <a:pt x="179" y="52"/>
                      <a:pt x="111" y="136"/>
                    </a:cubicBezTo>
                    <a:cubicBezTo>
                      <a:pt x="69" y="225"/>
                      <a:pt x="1" y="335"/>
                      <a:pt x="69" y="356"/>
                    </a:cubicBezTo>
                    <a:cubicBezTo>
                      <a:pt x="127" y="332"/>
                      <a:pt x="190" y="322"/>
                      <a:pt x="253" y="322"/>
                    </a:cubicBezTo>
                    <a:cubicBezTo>
                      <a:pt x="424" y="322"/>
                      <a:pt x="588" y="395"/>
                      <a:pt x="634" y="445"/>
                    </a:cubicBezTo>
                    <a:cubicBezTo>
                      <a:pt x="688" y="495"/>
                      <a:pt x="725" y="523"/>
                      <a:pt x="756" y="523"/>
                    </a:cubicBezTo>
                    <a:cubicBezTo>
                      <a:pt x="776" y="523"/>
                      <a:pt x="794" y="511"/>
                      <a:pt x="812" y="486"/>
                    </a:cubicBezTo>
                    <a:cubicBezTo>
                      <a:pt x="854" y="445"/>
                      <a:pt x="985" y="335"/>
                      <a:pt x="875" y="183"/>
                    </a:cubicBezTo>
                    <a:cubicBezTo>
                      <a:pt x="797" y="67"/>
                      <a:pt x="568" y="1"/>
                      <a:pt x="425"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5245826" y="1188357"/>
                <a:ext cx="179055" cy="112019"/>
              </a:xfrm>
              <a:custGeom>
                <a:avLst/>
                <a:gdLst/>
                <a:ahLst/>
                <a:cxnLst/>
                <a:rect l="l" t="t" r="r" b="b"/>
                <a:pathLst>
                  <a:path w="1007" h="630" extrusionOk="0">
                    <a:moveTo>
                      <a:pt x="457" y="110"/>
                    </a:moveTo>
                    <a:cubicBezTo>
                      <a:pt x="511" y="110"/>
                      <a:pt x="571" y="125"/>
                      <a:pt x="634" y="140"/>
                    </a:cubicBezTo>
                    <a:cubicBezTo>
                      <a:pt x="744" y="161"/>
                      <a:pt x="807" y="203"/>
                      <a:pt x="854" y="271"/>
                    </a:cubicBezTo>
                    <a:cubicBezTo>
                      <a:pt x="896" y="312"/>
                      <a:pt x="896" y="360"/>
                      <a:pt x="875" y="402"/>
                    </a:cubicBezTo>
                    <a:cubicBezTo>
                      <a:pt x="854" y="443"/>
                      <a:pt x="807" y="464"/>
                      <a:pt x="786" y="511"/>
                    </a:cubicBezTo>
                    <a:lnTo>
                      <a:pt x="765" y="511"/>
                    </a:lnTo>
                    <a:cubicBezTo>
                      <a:pt x="765" y="511"/>
                      <a:pt x="744" y="491"/>
                      <a:pt x="702" y="464"/>
                    </a:cubicBezTo>
                    <a:cubicBezTo>
                      <a:pt x="655" y="402"/>
                      <a:pt x="571" y="360"/>
                      <a:pt x="441" y="333"/>
                    </a:cubicBezTo>
                    <a:cubicBezTo>
                      <a:pt x="405" y="325"/>
                      <a:pt x="366" y="320"/>
                      <a:pt x="324" y="320"/>
                    </a:cubicBezTo>
                    <a:cubicBezTo>
                      <a:pt x="260" y="320"/>
                      <a:pt x="189" y="331"/>
                      <a:pt x="111" y="360"/>
                    </a:cubicBezTo>
                    <a:lnTo>
                      <a:pt x="132" y="333"/>
                    </a:lnTo>
                    <a:cubicBezTo>
                      <a:pt x="132" y="292"/>
                      <a:pt x="152" y="250"/>
                      <a:pt x="200" y="203"/>
                    </a:cubicBezTo>
                    <a:cubicBezTo>
                      <a:pt x="221" y="161"/>
                      <a:pt x="221" y="161"/>
                      <a:pt x="242" y="140"/>
                    </a:cubicBezTo>
                    <a:cubicBezTo>
                      <a:pt x="283" y="119"/>
                      <a:pt x="331" y="119"/>
                      <a:pt x="393" y="119"/>
                    </a:cubicBezTo>
                    <a:cubicBezTo>
                      <a:pt x="413" y="113"/>
                      <a:pt x="435" y="110"/>
                      <a:pt x="457" y="110"/>
                    </a:cubicBezTo>
                    <a:close/>
                    <a:moveTo>
                      <a:pt x="455" y="0"/>
                    </a:moveTo>
                    <a:cubicBezTo>
                      <a:pt x="426" y="0"/>
                      <a:pt x="399" y="3"/>
                      <a:pt x="372" y="9"/>
                    </a:cubicBezTo>
                    <a:cubicBezTo>
                      <a:pt x="310" y="9"/>
                      <a:pt x="262" y="9"/>
                      <a:pt x="200" y="30"/>
                    </a:cubicBezTo>
                    <a:cubicBezTo>
                      <a:pt x="152" y="51"/>
                      <a:pt x="111" y="98"/>
                      <a:pt x="90" y="161"/>
                    </a:cubicBezTo>
                    <a:cubicBezTo>
                      <a:pt x="69" y="203"/>
                      <a:pt x="22" y="250"/>
                      <a:pt x="22" y="292"/>
                    </a:cubicBezTo>
                    <a:cubicBezTo>
                      <a:pt x="1" y="312"/>
                      <a:pt x="1" y="360"/>
                      <a:pt x="1" y="381"/>
                    </a:cubicBezTo>
                    <a:cubicBezTo>
                      <a:pt x="1" y="422"/>
                      <a:pt x="48" y="443"/>
                      <a:pt x="90" y="464"/>
                    </a:cubicBezTo>
                    <a:lnTo>
                      <a:pt x="111" y="443"/>
                    </a:lnTo>
                    <a:cubicBezTo>
                      <a:pt x="166" y="433"/>
                      <a:pt x="221" y="428"/>
                      <a:pt x="272" y="428"/>
                    </a:cubicBezTo>
                    <a:cubicBezTo>
                      <a:pt x="324" y="428"/>
                      <a:pt x="372" y="433"/>
                      <a:pt x="414" y="443"/>
                    </a:cubicBezTo>
                    <a:cubicBezTo>
                      <a:pt x="524" y="464"/>
                      <a:pt x="613" y="511"/>
                      <a:pt x="613" y="532"/>
                    </a:cubicBezTo>
                    <a:cubicBezTo>
                      <a:pt x="655" y="574"/>
                      <a:pt x="702" y="595"/>
                      <a:pt x="744" y="621"/>
                    </a:cubicBezTo>
                    <a:cubicBezTo>
                      <a:pt x="755" y="627"/>
                      <a:pt x="768" y="630"/>
                      <a:pt x="781" y="630"/>
                    </a:cubicBezTo>
                    <a:cubicBezTo>
                      <a:pt x="819" y="630"/>
                      <a:pt x="860" y="609"/>
                      <a:pt x="875" y="574"/>
                    </a:cubicBezTo>
                    <a:cubicBezTo>
                      <a:pt x="896" y="553"/>
                      <a:pt x="938" y="511"/>
                      <a:pt x="985" y="443"/>
                    </a:cubicBezTo>
                    <a:cubicBezTo>
                      <a:pt x="1006" y="381"/>
                      <a:pt x="1006" y="292"/>
                      <a:pt x="938" y="203"/>
                    </a:cubicBezTo>
                    <a:cubicBezTo>
                      <a:pt x="875" y="119"/>
                      <a:pt x="786" y="51"/>
                      <a:pt x="676" y="30"/>
                    </a:cubicBezTo>
                    <a:cubicBezTo>
                      <a:pt x="602" y="15"/>
                      <a:pt x="525" y="0"/>
                      <a:pt x="4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5548457" y="1274239"/>
                <a:ext cx="209638" cy="109885"/>
              </a:xfrm>
              <a:custGeom>
                <a:avLst/>
                <a:gdLst/>
                <a:ahLst/>
                <a:cxnLst/>
                <a:rect l="l" t="t" r="r" b="b"/>
                <a:pathLst>
                  <a:path w="1179" h="618" extrusionOk="0">
                    <a:moveTo>
                      <a:pt x="233" y="0"/>
                    </a:moveTo>
                    <a:cubicBezTo>
                      <a:pt x="110" y="0"/>
                      <a:pt x="69" y="44"/>
                      <a:pt x="69" y="112"/>
                    </a:cubicBezTo>
                    <a:cubicBezTo>
                      <a:pt x="48" y="311"/>
                      <a:pt x="1" y="374"/>
                      <a:pt x="152" y="400"/>
                    </a:cubicBezTo>
                    <a:cubicBezTo>
                      <a:pt x="283" y="421"/>
                      <a:pt x="461" y="421"/>
                      <a:pt x="744" y="484"/>
                    </a:cubicBezTo>
                    <a:cubicBezTo>
                      <a:pt x="864" y="527"/>
                      <a:pt x="965" y="618"/>
                      <a:pt x="1014" y="618"/>
                    </a:cubicBezTo>
                    <a:cubicBezTo>
                      <a:pt x="1019" y="618"/>
                      <a:pt x="1023" y="617"/>
                      <a:pt x="1027" y="615"/>
                    </a:cubicBezTo>
                    <a:cubicBezTo>
                      <a:pt x="1095" y="573"/>
                      <a:pt x="1179" y="353"/>
                      <a:pt x="1116" y="243"/>
                    </a:cubicBezTo>
                    <a:cubicBezTo>
                      <a:pt x="1027" y="112"/>
                      <a:pt x="545" y="49"/>
                      <a:pt x="331" y="8"/>
                    </a:cubicBezTo>
                    <a:cubicBezTo>
                      <a:pt x="293" y="3"/>
                      <a:pt x="261" y="0"/>
                      <a:pt x="23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5544723" y="1264281"/>
                <a:ext cx="217106" cy="130511"/>
              </a:xfrm>
              <a:custGeom>
                <a:avLst/>
                <a:gdLst/>
                <a:ahLst/>
                <a:cxnLst/>
                <a:rect l="l" t="t" r="r" b="b"/>
                <a:pathLst>
                  <a:path w="1221" h="734" extrusionOk="0">
                    <a:moveTo>
                      <a:pt x="239" y="111"/>
                    </a:moveTo>
                    <a:cubicBezTo>
                      <a:pt x="269" y="111"/>
                      <a:pt x="307" y="116"/>
                      <a:pt x="352" y="126"/>
                    </a:cubicBezTo>
                    <a:cubicBezTo>
                      <a:pt x="462" y="147"/>
                      <a:pt x="613" y="168"/>
                      <a:pt x="786" y="215"/>
                    </a:cubicBezTo>
                    <a:cubicBezTo>
                      <a:pt x="854" y="236"/>
                      <a:pt x="917" y="236"/>
                      <a:pt x="985" y="257"/>
                    </a:cubicBezTo>
                    <a:cubicBezTo>
                      <a:pt x="1048" y="299"/>
                      <a:pt x="1069" y="325"/>
                      <a:pt x="1090" y="325"/>
                    </a:cubicBezTo>
                    <a:cubicBezTo>
                      <a:pt x="1116" y="367"/>
                      <a:pt x="1116" y="430"/>
                      <a:pt x="1090" y="498"/>
                    </a:cubicBezTo>
                    <a:cubicBezTo>
                      <a:pt x="1069" y="540"/>
                      <a:pt x="1069" y="561"/>
                      <a:pt x="1048" y="587"/>
                    </a:cubicBezTo>
                    <a:cubicBezTo>
                      <a:pt x="1048" y="608"/>
                      <a:pt x="1027" y="629"/>
                      <a:pt x="1027" y="629"/>
                    </a:cubicBezTo>
                    <a:cubicBezTo>
                      <a:pt x="1006" y="608"/>
                      <a:pt x="985" y="608"/>
                      <a:pt x="959" y="587"/>
                    </a:cubicBezTo>
                    <a:cubicBezTo>
                      <a:pt x="917" y="561"/>
                      <a:pt x="854" y="519"/>
                      <a:pt x="786" y="498"/>
                    </a:cubicBezTo>
                    <a:cubicBezTo>
                      <a:pt x="482" y="409"/>
                      <a:pt x="304" y="409"/>
                      <a:pt x="173" y="388"/>
                    </a:cubicBezTo>
                    <a:lnTo>
                      <a:pt x="132" y="388"/>
                    </a:lnTo>
                    <a:cubicBezTo>
                      <a:pt x="111" y="388"/>
                      <a:pt x="132" y="388"/>
                      <a:pt x="111" y="367"/>
                    </a:cubicBezTo>
                    <a:cubicBezTo>
                      <a:pt x="111" y="346"/>
                      <a:pt x="132" y="278"/>
                      <a:pt x="132" y="168"/>
                    </a:cubicBezTo>
                    <a:cubicBezTo>
                      <a:pt x="132" y="147"/>
                      <a:pt x="153" y="126"/>
                      <a:pt x="173" y="126"/>
                    </a:cubicBezTo>
                    <a:cubicBezTo>
                      <a:pt x="187" y="116"/>
                      <a:pt x="209" y="111"/>
                      <a:pt x="239" y="111"/>
                    </a:cubicBezTo>
                    <a:close/>
                    <a:moveTo>
                      <a:pt x="236" y="1"/>
                    </a:moveTo>
                    <a:cubicBezTo>
                      <a:pt x="198" y="1"/>
                      <a:pt x="166" y="6"/>
                      <a:pt x="132" y="16"/>
                    </a:cubicBezTo>
                    <a:cubicBezTo>
                      <a:pt x="69" y="37"/>
                      <a:pt x="22" y="105"/>
                      <a:pt x="22" y="147"/>
                    </a:cubicBezTo>
                    <a:lnTo>
                      <a:pt x="22" y="168"/>
                    </a:lnTo>
                    <a:cubicBezTo>
                      <a:pt x="22" y="257"/>
                      <a:pt x="1" y="325"/>
                      <a:pt x="1" y="388"/>
                    </a:cubicBezTo>
                    <a:cubicBezTo>
                      <a:pt x="22" y="430"/>
                      <a:pt x="22" y="456"/>
                      <a:pt x="69" y="477"/>
                    </a:cubicBezTo>
                    <a:cubicBezTo>
                      <a:pt x="90" y="498"/>
                      <a:pt x="132" y="498"/>
                      <a:pt x="153" y="519"/>
                    </a:cubicBezTo>
                    <a:cubicBezTo>
                      <a:pt x="304" y="540"/>
                      <a:pt x="462" y="519"/>
                      <a:pt x="744" y="608"/>
                    </a:cubicBezTo>
                    <a:cubicBezTo>
                      <a:pt x="807" y="629"/>
                      <a:pt x="854" y="650"/>
                      <a:pt x="917" y="692"/>
                    </a:cubicBezTo>
                    <a:cubicBezTo>
                      <a:pt x="938" y="692"/>
                      <a:pt x="959" y="718"/>
                      <a:pt x="985" y="718"/>
                    </a:cubicBezTo>
                    <a:cubicBezTo>
                      <a:pt x="1006" y="729"/>
                      <a:pt x="1022" y="734"/>
                      <a:pt x="1038" y="734"/>
                    </a:cubicBezTo>
                    <a:cubicBezTo>
                      <a:pt x="1053" y="734"/>
                      <a:pt x="1069" y="729"/>
                      <a:pt x="1090" y="718"/>
                    </a:cubicBezTo>
                    <a:cubicBezTo>
                      <a:pt x="1116" y="692"/>
                      <a:pt x="1137" y="671"/>
                      <a:pt x="1158" y="650"/>
                    </a:cubicBezTo>
                    <a:cubicBezTo>
                      <a:pt x="1179" y="608"/>
                      <a:pt x="1179" y="561"/>
                      <a:pt x="1200" y="540"/>
                    </a:cubicBezTo>
                    <a:cubicBezTo>
                      <a:pt x="1221" y="456"/>
                      <a:pt x="1221" y="346"/>
                      <a:pt x="1179" y="257"/>
                    </a:cubicBezTo>
                    <a:cubicBezTo>
                      <a:pt x="1137" y="215"/>
                      <a:pt x="1090" y="194"/>
                      <a:pt x="1027" y="168"/>
                    </a:cubicBezTo>
                    <a:cubicBezTo>
                      <a:pt x="959" y="126"/>
                      <a:pt x="875" y="105"/>
                      <a:pt x="807" y="105"/>
                    </a:cubicBezTo>
                    <a:cubicBezTo>
                      <a:pt x="634" y="64"/>
                      <a:pt x="462" y="37"/>
                      <a:pt x="372" y="16"/>
                    </a:cubicBezTo>
                    <a:cubicBezTo>
                      <a:pt x="318" y="6"/>
                      <a:pt x="274" y="1"/>
                      <a:pt x="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36"/>
            <p:cNvSpPr/>
            <p:nvPr/>
          </p:nvSpPr>
          <p:spPr>
            <a:xfrm>
              <a:off x="5791507" y="2154757"/>
              <a:ext cx="667920" cy="769854"/>
            </a:xfrm>
            <a:custGeom>
              <a:avLst/>
              <a:gdLst/>
              <a:ahLst/>
              <a:cxnLst/>
              <a:rect l="l" t="t" r="r" b="b"/>
              <a:pathLst>
                <a:path w="7180" h="8276" extrusionOk="0">
                  <a:moveTo>
                    <a:pt x="178" y="1"/>
                  </a:moveTo>
                  <a:cubicBezTo>
                    <a:pt x="89" y="1"/>
                    <a:pt x="0" y="69"/>
                    <a:pt x="0" y="158"/>
                  </a:cubicBezTo>
                  <a:lnTo>
                    <a:pt x="0" y="8097"/>
                  </a:lnTo>
                  <a:cubicBezTo>
                    <a:pt x="0" y="8186"/>
                    <a:pt x="89" y="8275"/>
                    <a:pt x="178" y="8275"/>
                  </a:cubicBezTo>
                  <a:lnTo>
                    <a:pt x="7028" y="8275"/>
                  </a:lnTo>
                  <a:cubicBezTo>
                    <a:pt x="7117" y="8275"/>
                    <a:pt x="7180" y="8186"/>
                    <a:pt x="7180" y="8097"/>
                  </a:cubicBezTo>
                  <a:lnTo>
                    <a:pt x="7180" y="158"/>
                  </a:lnTo>
                  <a:cubicBezTo>
                    <a:pt x="7180" y="69"/>
                    <a:pt x="7117" y="1"/>
                    <a:pt x="7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5787600" y="2150851"/>
              <a:ext cx="678152" cy="777668"/>
            </a:xfrm>
            <a:custGeom>
              <a:avLst/>
              <a:gdLst/>
              <a:ahLst/>
              <a:cxnLst/>
              <a:rect l="l" t="t" r="r" b="b"/>
              <a:pathLst>
                <a:path w="7290" h="8360" extrusionOk="0">
                  <a:moveTo>
                    <a:pt x="7070" y="90"/>
                  </a:moveTo>
                  <a:cubicBezTo>
                    <a:pt x="7138" y="90"/>
                    <a:pt x="7180" y="153"/>
                    <a:pt x="7180" y="200"/>
                  </a:cubicBezTo>
                  <a:lnTo>
                    <a:pt x="7180" y="8139"/>
                  </a:lnTo>
                  <a:cubicBezTo>
                    <a:pt x="7180" y="8207"/>
                    <a:pt x="7138" y="8249"/>
                    <a:pt x="7070" y="8249"/>
                  </a:cubicBezTo>
                  <a:lnTo>
                    <a:pt x="220" y="8249"/>
                  </a:lnTo>
                  <a:cubicBezTo>
                    <a:pt x="152" y="8249"/>
                    <a:pt x="110" y="8207"/>
                    <a:pt x="110" y="8139"/>
                  </a:cubicBezTo>
                  <a:lnTo>
                    <a:pt x="110" y="200"/>
                  </a:lnTo>
                  <a:cubicBezTo>
                    <a:pt x="110" y="153"/>
                    <a:pt x="152" y="90"/>
                    <a:pt x="220" y="90"/>
                  </a:cubicBezTo>
                  <a:close/>
                  <a:moveTo>
                    <a:pt x="220" y="1"/>
                  </a:moveTo>
                  <a:cubicBezTo>
                    <a:pt x="89" y="1"/>
                    <a:pt x="0" y="90"/>
                    <a:pt x="0" y="200"/>
                  </a:cubicBezTo>
                  <a:lnTo>
                    <a:pt x="0" y="8139"/>
                  </a:lnTo>
                  <a:cubicBezTo>
                    <a:pt x="0" y="8270"/>
                    <a:pt x="89" y="8359"/>
                    <a:pt x="220" y="8359"/>
                  </a:cubicBezTo>
                  <a:lnTo>
                    <a:pt x="7070" y="8359"/>
                  </a:lnTo>
                  <a:cubicBezTo>
                    <a:pt x="7180" y="8359"/>
                    <a:pt x="7290" y="8270"/>
                    <a:pt x="7290" y="8139"/>
                  </a:cubicBezTo>
                  <a:lnTo>
                    <a:pt x="7290" y="200"/>
                  </a:lnTo>
                  <a:cubicBezTo>
                    <a:pt x="7290" y="90"/>
                    <a:pt x="7180" y="1"/>
                    <a:pt x="70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5860624" y="2276618"/>
              <a:ext cx="536010" cy="535903"/>
            </a:xfrm>
            <a:custGeom>
              <a:avLst/>
              <a:gdLst/>
              <a:ahLst/>
              <a:cxnLst/>
              <a:rect l="l" t="t" r="r" b="b"/>
              <a:pathLst>
                <a:path w="5762" h="5761" extrusionOk="0">
                  <a:moveTo>
                    <a:pt x="2881" y="0"/>
                  </a:moveTo>
                  <a:cubicBezTo>
                    <a:pt x="1289" y="0"/>
                    <a:pt x="1" y="1288"/>
                    <a:pt x="1" y="2880"/>
                  </a:cubicBezTo>
                  <a:cubicBezTo>
                    <a:pt x="1" y="4478"/>
                    <a:pt x="1289" y="5761"/>
                    <a:pt x="2881" y="5761"/>
                  </a:cubicBezTo>
                  <a:cubicBezTo>
                    <a:pt x="4473" y="5761"/>
                    <a:pt x="5761" y="4478"/>
                    <a:pt x="5761" y="2880"/>
                  </a:cubicBezTo>
                  <a:cubicBezTo>
                    <a:pt x="5761" y="1288"/>
                    <a:pt x="4473" y="0"/>
                    <a:pt x="2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5854764" y="2270757"/>
              <a:ext cx="548196" cy="548089"/>
            </a:xfrm>
            <a:custGeom>
              <a:avLst/>
              <a:gdLst/>
              <a:ahLst/>
              <a:cxnLst/>
              <a:rect l="l" t="t" r="r" b="b"/>
              <a:pathLst>
                <a:path w="5893" h="5892" extrusionOk="0">
                  <a:moveTo>
                    <a:pt x="2944" y="131"/>
                  </a:moveTo>
                  <a:cubicBezTo>
                    <a:pt x="4494" y="131"/>
                    <a:pt x="5762" y="1399"/>
                    <a:pt x="5762" y="2943"/>
                  </a:cubicBezTo>
                  <a:cubicBezTo>
                    <a:pt x="5762" y="4494"/>
                    <a:pt x="4494" y="5761"/>
                    <a:pt x="2944" y="5761"/>
                  </a:cubicBezTo>
                  <a:cubicBezTo>
                    <a:pt x="1373" y="5761"/>
                    <a:pt x="132" y="4494"/>
                    <a:pt x="132" y="2943"/>
                  </a:cubicBezTo>
                  <a:cubicBezTo>
                    <a:pt x="132" y="1399"/>
                    <a:pt x="1373" y="131"/>
                    <a:pt x="2944" y="131"/>
                  </a:cubicBezTo>
                  <a:close/>
                  <a:moveTo>
                    <a:pt x="2944" y="0"/>
                  </a:moveTo>
                  <a:cubicBezTo>
                    <a:pt x="1310" y="0"/>
                    <a:pt x="1" y="1309"/>
                    <a:pt x="1" y="2943"/>
                  </a:cubicBezTo>
                  <a:cubicBezTo>
                    <a:pt x="1" y="4562"/>
                    <a:pt x="1310" y="5892"/>
                    <a:pt x="2944" y="5892"/>
                  </a:cubicBezTo>
                  <a:cubicBezTo>
                    <a:pt x="4557" y="5892"/>
                    <a:pt x="5892" y="4562"/>
                    <a:pt x="5892" y="2943"/>
                  </a:cubicBezTo>
                  <a:cubicBezTo>
                    <a:pt x="5892" y="1309"/>
                    <a:pt x="4557" y="0"/>
                    <a:pt x="29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5974114" y="2536711"/>
              <a:ext cx="309029" cy="275812"/>
            </a:xfrm>
            <a:custGeom>
              <a:avLst/>
              <a:gdLst/>
              <a:ahLst/>
              <a:cxnLst/>
              <a:rect l="l" t="t" r="r" b="b"/>
              <a:pathLst>
                <a:path w="3322" h="2965" extrusionOk="0">
                  <a:moveTo>
                    <a:pt x="944" y="1"/>
                  </a:moveTo>
                  <a:cubicBezTo>
                    <a:pt x="373" y="262"/>
                    <a:pt x="1" y="807"/>
                    <a:pt x="1" y="1462"/>
                  </a:cubicBezTo>
                  <a:lnTo>
                    <a:pt x="1" y="2027"/>
                  </a:lnTo>
                  <a:cubicBezTo>
                    <a:pt x="1" y="2179"/>
                    <a:pt x="27" y="2336"/>
                    <a:pt x="69" y="2488"/>
                  </a:cubicBezTo>
                  <a:cubicBezTo>
                    <a:pt x="525" y="2792"/>
                    <a:pt x="1095" y="2965"/>
                    <a:pt x="1661" y="2965"/>
                  </a:cubicBezTo>
                  <a:cubicBezTo>
                    <a:pt x="2227" y="2965"/>
                    <a:pt x="2777" y="2792"/>
                    <a:pt x="3253" y="2488"/>
                  </a:cubicBezTo>
                  <a:cubicBezTo>
                    <a:pt x="3300" y="2336"/>
                    <a:pt x="3321" y="2179"/>
                    <a:pt x="3321" y="2027"/>
                  </a:cubicBezTo>
                  <a:lnTo>
                    <a:pt x="3321" y="1462"/>
                  </a:lnTo>
                  <a:cubicBezTo>
                    <a:pt x="3321" y="807"/>
                    <a:pt x="2928" y="262"/>
                    <a:pt x="2358" y="1"/>
                  </a:cubicBezTo>
                  <a:cubicBezTo>
                    <a:pt x="2164" y="194"/>
                    <a:pt x="1923" y="283"/>
                    <a:pt x="1661" y="283"/>
                  </a:cubicBezTo>
                  <a:cubicBezTo>
                    <a:pt x="1399" y="283"/>
                    <a:pt x="1137" y="194"/>
                    <a:pt x="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968347" y="2532339"/>
              <a:ext cx="320564" cy="286509"/>
            </a:xfrm>
            <a:custGeom>
              <a:avLst/>
              <a:gdLst/>
              <a:ahLst/>
              <a:cxnLst/>
              <a:rect l="l" t="t" r="r" b="b"/>
              <a:pathLst>
                <a:path w="3446" h="3080" extrusionOk="0">
                  <a:moveTo>
                    <a:pt x="2420" y="131"/>
                  </a:moveTo>
                  <a:cubicBezTo>
                    <a:pt x="2943" y="372"/>
                    <a:pt x="3315" y="896"/>
                    <a:pt x="3315" y="1509"/>
                  </a:cubicBezTo>
                  <a:lnTo>
                    <a:pt x="3315" y="2074"/>
                  </a:lnTo>
                  <a:cubicBezTo>
                    <a:pt x="3315" y="2205"/>
                    <a:pt x="3294" y="2357"/>
                    <a:pt x="3252" y="2488"/>
                  </a:cubicBezTo>
                  <a:cubicBezTo>
                    <a:pt x="2791" y="2776"/>
                    <a:pt x="2268" y="2949"/>
                    <a:pt x="1723" y="2949"/>
                  </a:cubicBezTo>
                  <a:cubicBezTo>
                    <a:pt x="1178" y="2949"/>
                    <a:pt x="634" y="2776"/>
                    <a:pt x="173" y="2488"/>
                  </a:cubicBezTo>
                  <a:cubicBezTo>
                    <a:pt x="152" y="2357"/>
                    <a:pt x="131" y="2205"/>
                    <a:pt x="131" y="2074"/>
                  </a:cubicBezTo>
                  <a:lnTo>
                    <a:pt x="131" y="1509"/>
                  </a:lnTo>
                  <a:cubicBezTo>
                    <a:pt x="131" y="896"/>
                    <a:pt x="503" y="372"/>
                    <a:pt x="1027" y="131"/>
                  </a:cubicBezTo>
                  <a:cubicBezTo>
                    <a:pt x="1220" y="289"/>
                    <a:pt x="1461" y="393"/>
                    <a:pt x="1723" y="393"/>
                  </a:cubicBezTo>
                  <a:cubicBezTo>
                    <a:pt x="1964" y="393"/>
                    <a:pt x="2205" y="289"/>
                    <a:pt x="2420" y="131"/>
                  </a:cubicBezTo>
                  <a:close/>
                  <a:moveTo>
                    <a:pt x="979" y="0"/>
                  </a:moveTo>
                  <a:cubicBezTo>
                    <a:pt x="393" y="241"/>
                    <a:pt x="0" y="833"/>
                    <a:pt x="0" y="1509"/>
                  </a:cubicBezTo>
                  <a:lnTo>
                    <a:pt x="0" y="2074"/>
                  </a:lnTo>
                  <a:cubicBezTo>
                    <a:pt x="0" y="2226"/>
                    <a:pt x="21" y="2404"/>
                    <a:pt x="63" y="2535"/>
                  </a:cubicBezTo>
                  <a:lnTo>
                    <a:pt x="89" y="2577"/>
                  </a:lnTo>
                  <a:cubicBezTo>
                    <a:pt x="566" y="2907"/>
                    <a:pt x="1137" y="3080"/>
                    <a:pt x="1723" y="3080"/>
                  </a:cubicBezTo>
                  <a:cubicBezTo>
                    <a:pt x="2289" y="3080"/>
                    <a:pt x="2859" y="2907"/>
                    <a:pt x="3336" y="2577"/>
                  </a:cubicBezTo>
                  <a:lnTo>
                    <a:pt x="3383" y="2535"/>
                  </a:lnTo>
                  <a:cubicBezTo>
                    <a:pt x="3425" y="2404"/>
                    <a:pt x="3446" y="2226"/>
                    <a:pt x="3446" y="2074"/>
                  </a:cubicBezTo>
                  <a:lnTo>
                    <a:pt x="3446" y="1509"/>
                  </a:lnTo>
                  <a:cubicBezTo>
                    <a:pt x="3446" y="833"/>
                    <a:pt x="3032" y="241"/>
                    <a:pt x="2467" y="0"/>
                  </a:cubicBezTo>
                  <a:lnTo>
                    <a:pt x="2378" y="0"/>
                  </a:lnTo>
                  <a:cubicBezTo>
                    <a:pt x="2205" y="179"/>
                    <a:pt x="1964" y="262"/>
                    <a:pt x="1723" y="262"/>
                  </a:cubicBezTo>
                  <a:cubicBezTo>
                    <a:pt x="1482" y="262"/>
                    <a:pt x="1241" y="179"/>
                    <a:pt x="10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6041371" y="2339874"/>
              <a:ext cx="172561" cy="196929"/>
            </a:xfrm>
            <a:custGeom>
              <a:avLst/>
              <a:gdLst/>
              <a:ahLst/>
              <a:cxnLst/>
              <a:rect l="l" t="t" r="r" b="b"/>
              <a:pathLst>
                <a:path w="1855" h="2117" extrusionOk="0">
                  <a:moveTo>
                    <a:pt x="938" y="1"/>
                  </a:moveTo>
                  <a:cubicBezTo>
                    <a:pt x="414" y="1"/>
                    <a:pt x="1" y="457"/>
                    <a:pt x="1" y="1048"/>
                  </a:cubicBezTo>
                  <a:cubicBezTo>
                    <a:pt x="1" y="1635"/>
                    <a:pt x="414" y="2117"/>
                    <a:pt x="938" y="2117"/>
                  </a:cubicBezTo>
                  <a:cubicBezTo>
                    <a:pt x="1441" y="2117"/>
                    <a:pt x="1855" y="1635"/>
                    <a:pt x="1855" y="1048"/>
                  </a:cubicBezTo>
                  <a:cubicBezTo>
                    <a:pt x="1855" y="457"/>
                    <a:pt x="1441"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035045" y="2331595"/>
              <a:ext cx="185213" cy="211068"/>
            </a:xfrm>
            <a:custGeom>
              <a:avLst/>
              <a:gdLst/>
              <a:ahLst/>
              <a:cxnLst/>
              <a:rect l="l" t="t" r="r" b="b"/>
              <a:pathLst>
                <a:path w="1991" h="2269" extrusionOk="0">
                  <a:moveTo>
                    <a:pt x="1006" y="153"/>
                  </a:moveTo>
                  <a:cubicBezTo>
                    <a:pt x="1467" y="153"/>
                    <a:pt x="1860" y="587"/>
                    <a:pt x="1860" y="1137"/>
                  </a:cubicBezTo>
                  <a:cubicBezTo>
                    <a:pt x="1860" y="1703"/>
                    <a:pt x="1467" y="2138"/>
                    <a:pt x="1006" y="2138"/>
                  </a:cubicBezTo>
                  <a:cubicBezTo>
                    <a:pt x="524" y="2138"/>
                    <a:pt x="158" y="1703"/>
                    <a:pt x="158" y="1137"/>
                  </a:cubicBezTo>
                  <a:cubicBezTo>
                    <a:pt x="158" y="587"/>
                    <a:pt x="524" y="153"/>
                    <a:pt x="1006" y="153"/>
                  </a:cubicBezTo>
                  <a:close/>
                  <a:moveTo>
                    <a:pt x="1006" y="1"/>
                  </a:moveTo>
                  <a:cubicBezTo>
                    <a:pt x="440" y="1"/>
                    <a:pt x="1" y="525"/>
                    <a:pt x="1" y="1137"/>
                  </a:cubicBezTo>
                  <a:cubicBezTo>
                    <a:pt x="1" y="1766"/>
                    <a:pt x="440" y="2268"/>
                    <a:pt x="1006" y="2268"/>
                  </a:cubicBezTo>
                  <a:cubicBezTo>
                    <a:pt x="1551" y="2268"/>
                    <a:pt x="1991" y="1766"/>
                    <a:pt x="1991" y="1137"/>
                  </a:cubicBezTo>
                  <a:cubicBezTo>
                    <a:pt x="1991" y="525"/>
                    <a:pt x="1551" y="1"/>
                    <a:pt x="10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AFFB247-3450-D8D4-1BEB-1DA50C7B5715}"/>
              </a:ext>
            </a:extLst>
          </p:cNvPr>
          <p:cNvPicPr>
            <a:picLocks noChangeAspect="1"/>
          </p:cNvPicPr>
          <p:nvPr/>
        </p:nvPicPr>
        <p:blipFill>
          <a:blip r:embed="rId3"/>
          <a:stretch>
            <a:fillRect/>
          </a:stretch>
        </p:blipFill>
        <p:spPr>
          <a:xfrm>
            <a:off x="6607992" y="1439110"/>
            <a:ext cx="1956547" cy="938045"/>
          </a:xfrm>
          <a:prstGeom prst="rect">
            <a:avLst/>
          </a:prstGeom>
        </p:spPr>
      </p:pic>
    </p:spTree>
    <p:extLst>
      <p:ext uri="{BB962C8B-B14F-4D97-AF65-F5344CB8AC3E}">
        <p14:creationId xmlns:p14="http://schemas.microsoft.com/office/powerpoint/2010/main" val="2980330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7" name="Picture 6">
            <a:extLst>
              <a:ext uri="{FF2B5EF4-FFF2-40B4-BE49-F238E27FC236}">
                <a16:creationId xmlns:a16="http://schemas.microsoft.com/office/drawing/2014/main" id="{458C15E7-7907-7BA3-A71F-9393169F5436}"/>
              </a:ext>
            </a:extLst>
          </p:cNvPr>
          <p:cNvPicPr>
            <a:picLocks noChangeAspect="1"/>
          </p:cNvPicPr>
          <p:nvPr/>
        </p:nvPicPr>
        <p:blipFill>
          <a:blip r:embed="rId3"/>
          <a:stretch>
            <a:fillRect/>
          </a:stretch>
        </p:blipFill>
        <p:spPr>
          <a:xfrm>
            <a:off x="4658848" y="2127137"/>
            <a:ext cx="3678330" cy="1519500"/>
          </a:xfrm>
          <a:prstGeom prst="rect">
            <a:avLst/>
          </a:prstGeom>
        </p:spPr>
      </p:pic>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MVC?</a:t>
            </a:r>
            <a:endParaRPr dirty="0"/>
          </a:p>
        </p:txBody>
      </p:sp>
      <p:sp>
        <p:nvSpPr>
          <p:cNvPr id="869" name="Google Shape;869;p37"/>
          <p:cNvSpPr txBox="1">
            <a:spLocks noGrp="1"/>
          </p:cNvSpPr>
          <p:nvPr>
            <p:ph type="subTitle" idx="2"/>
          </p:nvPr>
        </p:nvSpPr>
        <p:spPr>
          <a:xfrm>
            <a:off x="720000" y="1660439"/>
            <a:ext cx="3938848" cy="260183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MVC is an acronym for Model-View-Controller, which is a design pattern for structuring web applications.</a:t>
            </a:r>
          </a:p>
          <a:p>
            <a:pPr marL="0" lvl="0" indent="0"/>
            <a:endParaRPr lang="en-US" dirty="0"/>
          </a:p>
          <a:p>
            <a:pPr marL="285750" lvl="0" indent="-285750">
              <a:buFont typeface="Arial" panose="020B0604020202020204" pitchFamily="34" charset="0"/>
              <a:buChar char="•"/>
            </a:pPr>
            <a:r>
              <a:rPr lang="en-US" dirty="0"/>
              <a:t>It helps to separate the logic, presentation, and data of an application, making it easier to maintain and extend.</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43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xEl>
                                              <p:pRg st="1" end="1"/>
                                            </p:txEl>
                                          </p:spTgt>
                                        </p:tgtEl>
                                        <p:attrNameLst>
                                          <p:attrName>style.visibility</p:attrName>
                                        </p:attrNameLst>
                                      </p:cBhvr>
                                      <p:to>
                                        <p:strVal val="visible"/>
                                      </p:to>
                                    </p:set>
                                    <p:animEffect transition="in" filter="fade">
                                      <p:cBhvr>
                                        <p:cTn id="7" dur="500"/>
                                        <p:tgtEl>
                                          <p:spTgt spid="8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9">
                                            <p:txEl>
                                              <p:pRg st="3" end="3"/>
                                            </p:txEl>
                                          </p:spTgt>
                                        </p:tgtEl>
                                        <p:attrNameLst>
                                          <p:attrName>style.visibility</p:attrName>
                                        </p:attrNameLst>
                                      </p:cBhvr>
                                      <p:to>
                                        <p:strVal val="visible"/>
                                      </p:to>
                                    </p:set>
                                    <p:animEffect transition="in" filter="fade">
                                      <p:cBhvr>
                                        <p:cTn id="12" dur="500"/>
                                        <p:tgtEl>
                                          <p:spTgt spid="86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a:t>
            </a:r>
            <a:endParaRPr dirty="0"/>
          </a:p>
        </p:txBody>
      </p:sp>
      <p:sp>
        <p:nvSpPr>
          <p:cNvPr id="869" name="Google Shape;869;p37"/>
          <p:cNvSpPr txBox="1">
            <a:spLocks noGrp="1"/>
          </p:cNvSpPr>
          <p:nvPr>
            <p:ph type="subTitle" idx="2"/>
          </p:nvPr>
        </p:nvSpPr>
        <p:spPr>
          <a:xfrm>
            <a:off x="637367" y="1624217"/>
            <a:ext cx="7296203" cy="1652384"/>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This is the layer that manages the data of the application and interacts with the database and defines the structure and behavior of the data. </a:t>
            </a:r>
          </a:p>
          <a:p>
            <a:pPr marL="0" lvl="0" indent="0"/>
            <a:endParaRPr lang="en-US" dirty="0"/>
          </a:p>
          <a:p>
            <a:pPr marL="285750" lvl="0" indent="-285750">
              <a:buFont typeface="Arial" panose="020B0604020202020204" pitchFamily="34" charset="0"/>
              <a:buChar char="•"/>
            </a:pPr>
            <a:r>
              <a:rPr lang="en-US" dirty="0"/>
              <a:t>For example, you can use a package like </a:t>
            </a:r>
            <a:r>
              <a:rPr lang="en-US" dirty="0" err="1"/>
              <a:t>Mongodb</a:t>
            </a:r>
            <a:r>
              <a:rPr lang="en-US" dirty="0"/>
              <a:t> to interact and manipulate MongoDB collections.</a:t>
            </a:r>
          </a:p>
          <a:p>
            <a:pPr marL="285750" lvl="0" indent="-285750">
              <a:buFont typeface="Arial" panose="020B0604020202020204" pitchFamily="34" charset="0"/>
              <a:buChar char="•"/>
            </a:pPr>
            <a:endParaRPr lang="en-US" dirty="0"/>
          </a:p>
          <a:p>
            <a:pPr marL="0" lvl="0" indent="0"/>
            <a:endParaRPr lang="en-US"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4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Effect transition="in" filter="fade">
                                      <p:cBhvr>
                                        <p:cTn id="7" dur="500"/>
                                        <p:tgtEl>
                                          <p:spTgt spid="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9">
                                            <p:txEl>
                                              <p:pRg st="2" end="2"/>
                                            </p:txEl>
                                          </p:spTgt>
                                        </p:tgtEl>
                                        <p:attrNameLst>
                                          <p:attrName>style.visibility</p:attrName>
                                        </p:attrNameLst>
                                      </p:cBhvr>
                                      <p:to>
                                        <p:strVal val="visible"/>
                                      </p:to>
                                    </p:set>
                                    <p:animEffect transition="in" filter="fade">
                                      <p:cBhvr>
                                        <p:cTn id="12" dur="500"/>
                                        <p:tgtEl>
                                          <p:spTgt spid="8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View</a:t>
            </a:r>
            <a:endParaRPr dirty="0"/>
          </a:p>
        </p:txBody>
      </p:sp>
      <p:sp>
        <p:nvSpPr>
          <p:cNvPr id="869" name="Google Shape;869;p37"/>
          <p:cNvSpPr txBox="1">
            <a:spLocks noGrp="1"/>
          </p:cNvSpPr>
          <p:nvPr>
            <p:ph type="subTitle" idx="2"/>
          </p:nvPr>
        </p:nvSpPr>
        <p:spPr>
          <a:xfrm>
            <a:off x="637368" y="1182256"/>
            <a:ext cx="5522304" cy="3519284"/>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The view is responsible for presenting the data of the application to the user, such as rendering </a:t>
            </a:r>
            <a:r>
              <a:rPr lang="en-US" b="1" dirty="0"/>
              <a:t>HTML</a:t>
            </a:r>
            <a:r>
              <a:rPr lang="en-US" dirty="0"/>
              <a:t> pages, </a:t>
            </a:r>
            <a:r>
              <a:rPr lang="en-US" b="1" dirty="0"/>
              <a:t>images</a:t>
            </a:r>
            <a:r>
              <a:rPr lang="en-US" dirty="0"/>
              <a:t>, or other </a:t>
            </a:r>
            <a:r>
              <a:rPr lang="en-US" b="1" dirty="0"/>
              <a:t>user</a:t>
            </a:r>
            <a:r>
              <a:rPr lang="en-US" dirty="0"/>
              <a:t> </a:t>
            </a:r>
            <a:r>
              <a:rPr lang="en-US" b="1" dirty="0"/>
              <a:t>interface</a:t>
            </a:r>
            <a:r>
              <a:rPr lang="en-US" dirty="0"/>
              <a:t> elements.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This is the dining room, where the food is served and displayed to the customers.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 You can use a template engine like </a:t>
            </a:r>
            <a:r>
              <a:rPr lang="en-US" b="1" dirty="0"/>
              <a:t>EJS</a:t>
            </a:r>
            <a:r>
              <a:rPr lang="en-US" dirty="0"/>
              <a:t> or </a:t>
            </a:r>
            <a:r>
              <a:rPr lang="en-US" b="1" dirty="0"/>
              <a:t>Pug</a:t>
            </a:r>
            <a:r>
              <a:rPr lang="en-US" dirty="0"/>
              <a:t> to create dynamic HTML pages that insert data from your model. Template engines allow you to write HTML code with embedded JavaScript expressions or variables that are evaluated at runtime.</a:t>
            </a:r>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B143E6-DB04-3AFA-AC56-5F60EBA13C86}"/>
              </a:ext>
            </a:extLst>
          </p:cNvPr>
          <p:cNvPicPr>
            <a:picLocks noChangeAspect="1"/>
          </p:cNvPicPr>
          <p:nvPr/>
        </p:nvPicPr>
        <p:blipFill>
          <a:blip r:embed="rId3"/>
          <a:stretch>
            <a:fillRect/>
          </a:stretch>
        </p:blipFill>
        <p:spPr>
          <a:xfrm>
            <a:off x="6129496" y="1307675"/>
            <a:ext cx="2224163" cy="1264075"/>
          </a:xfrm>
          <a:prstGeom prst="rect">
            <a:avLst/>
          </a:prstGeom>
        </p:spPr>
      </p:pic>
      <p:pic>
        <p:nvPicPr>
          <p:cNvPr id="6" name="Picture 5">
            <a:extLst>
              <a:ext uri="{FF2B5EF4-FFF2-40B4-BE49-F238E27FC236}">
                <a16:creationId xmlns:a16="http://schemas.microsoft.com/office/drawing/2014/main" id="{1A35A0BB-2DC1-5187-1B74-0B78F4CD4B69}"/>
              </a:ext>
            </a:extLst>
          </p:cNvPr>
          <p:cNvPicPr>
            <a:picLocks noChangeAspect="1"/>
          </p:cNvPicPr>
          <p:nvPr/>
        </p:nvPicPr>
        <p:blipFill>
          <a:blip r:embed="rId4"/>
          <a:stretch>
            <a:fillRect/>
          </a:stretch>
        </p:blipFill>
        <p:spPr>
          <a:xfrm>
            <a:off x="6544953" y="2976300"/>
            <a:ext cx="1371711" cy="1377890"/>
          </a:xfrm>
          <a:prstGeom prst="rect">
            <a:avLst/>
          </a:prstGeom>
        </p:spPr>
      </p:pic>
    </p:spTree>
    <p:extLst>
      <p:ext uri="{BB962C8B-B14F-4D97-AF65-F5344CB8AC3E}">
        <p14:creationId xmlns:p14="http://schemas.microsoft.com/office/powerpoint/2010/main" val="128965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Effect transition="in" filter="fade">
                                      <p:cBhvr>
                                        <p:cTn id="7" dur="500"/>
                                        <p:tgtEl>
                                          <p:spTgt spid="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9">
                                            <p:txEl>
                                              <p:pRg st="2" end="2"/>
                                            </p:txEl>
                                          </p:spTgt>
                                        </p:tgtEl>
                                        <p:attrNameLst>
                                          <p:attrName>style.visibility</p:attrName>
                                        </p:attrNameLst>
                                      </p:cBhvr>
                                      <p:to>
                                        <p:strVal val="visible"/>
                                      </p:to>
                                    </p:set>
                                    <p:animEffect transition="in" filter="fade">
                                      <p:cBhvr>
                                        <p:cTn id="12" dur="500"/>
                                        <p:tgtEl>
                                          <p:spTgt spid="86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9">
                                            <p:txEl>
                                              <p:pRg st="4" end="4"/>
                                            </p:txEl>
                                          </p:spTgt>
                                        </p:tgtEl>
                                        <p:attrNameLst>
                                          <p:attrName>style.visibility</p:attrName>
                                        </p:attrNameLst>
                                      </p:cBhvr>
                                      <p:to>
                                        <p:strVal val="visible"/>
                                      </p:to>
                                    </p:set>
                                    <p:animEffect transition="in" filter="fade">
                                      <p:cBhvr>
                                        <p:cTn id="17" dur="500"/>
                                        <p:tgtEl>
                                          <p:spTgt spid="86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Controller</a:t>
            </a:r>
            <a:endParaRPr dirty="0"/>
          </a:p>
        </p:txBody>
      </p:sp>
      <p:sp>
        <p:nvSpPr>
          <p:cNvPr id="869" name="Google Shape;869;p37"/>
          <p:cNvSpPr txBox="1">
            <a:spLocks noGrp="1"/>
          </p:cNvSpPr>
          <p:nvPr>
            <p:ph type="subTitle" idx="2"/>
          </p:nvPr>
        </p:nvSpPr>
        <p:spPr>
          <a:xfrm>
            <a:off x="637368" y="1461656"/>
            <a:ext cx="5522304" cy="2132444"/>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The controller is responsible for </a:t>
            </a:r>
            <a:r>
              <a:rPr lang="en-US" b="1" dirty="0"/>
              <a:t>handling</a:t>
            </a:r>
            <a:r>
              <a:rPr lang="en-US" dirty="0"/>
              <a:t> the requests from the user and coordinating with the </a:t>
            </a:r>
            <a:r>
              <a:rPr lang="en-US" b="1" dirty="0"/>
              <a:t>model</a:t>
            </a:r>
            <a:r>
              <a:rPr lang="en-US" dirty="0"/>
              <a:t> and the </a:t>
            </a:r>
            <a:r>
              <a:rPr lang="en-US" b="1" dirty="0"/>
              <a:t>view</a:t>
            </a:r>
            <a:r>
              <a:rPr lang="en-US" dirty="0"/>
              <a:t>. </a:t>
            </a:r>
          </a:p>
          <a:p>
            <a:pPr marL="0" lvl="0" indent="0"/>
            <a:endParaRPr lang="en-US" dirty="0"/>
          </a:p>
          <a:p>
            <a:pPr marL="0" lvl="0" indent="0"/>
            <a:endParaRPr lang="en-US" dirty="0"/>
          </a:p>
          <a:p>
            <a:pPr marL="285750" lvl="0" indent="-285750">
              <a:buFont typeface="Arial" panose="020B0604020202020204" pitchFamily="34" charset="0"/>
              <a:buChar char="•"/>
            </a:pPr>
            <a:r>
              <a:rPr lang="en-US" dirty="0"/>
              <a:t>You can use </a:t>
            </a:r>
            <a:r>
              <a:rPr lang="en-US" b="1" dirty="0"/>
              <a:t>Express</a:t>
            </a:r>
            <a:r>
              <a:rPr lang="en-US" dirty="0"/>
              <a:t> </a:t>
            </a:r>
            <a:r>
              <a:rPr lang="en-US" b="1" dirty="0"/>
              <a:t>routing</a:t>
            </a:r>
            <a:r>
              <a:rPr lang="en-US" dirty="0"/>
              <a:t> to define different endpoints for different HTTP methods and actions, such as GET, POST, PUT, or DELETE. </a:t>
            </a: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BA6EBE-DEE1-116D-1528-C8BBBEDD9A1C}"/>
              </a:ext>
            </a:extLst>
          </p:cNvPr>
          <p:cNvPicPr>
            <a:picLocks noChangeAspect="1"/>
          </p:cNvPicPr>
          <p:nvPr/>
        </p:nvPicPr>
        <p:blipFill>
          <a:blip r:embed="rId3"/>
          <a:stretch>
            <a:fillRect/>
          </a:stretch>
        </p:blipFill>
        <p:spPr>
          <a:xfrm>
            <a:off x="6651174" y="1879092"/>
            <a:ext cx="1778147" cy="1106545"/>
          </a:xfrm>
          <a:prstGeom prst="rect">
            <a:avLst/>
          </a:prstGeom>
        </p:spPr>
      </p:pic>
    </p:spTree>
    <p:extLst>
      <p:ext uri="{BB962C8B-B14F-4D97-AF65-F5344CB8AC3E}">
        <p14:creationId xmlns:p14="http://schemas.microsoft.com/office/powerpoint/2010/main" val="206509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Effect transition="in" filter="fade">
                                      <p:cBhvr>
                                        <p:cTn id="7" dur="500"/>
                                        <p:tgtEl>
                                          <p:spTgt spid="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69">
                                            <p:txEl>
                                              <p:pRg st="3" end="3"/>
                                            </p:txEl>
                                          </p:spTgt>
                                        </p:tgtEl>
                                        <p:attrNameLst>
                                          <p:attrName>style.visibility</p:attrName>
                                        </p:attrNameLst>
                                      </p:cBhvr>
                                      <p:to>
                                        <p:strVal val="visible"/>
                                      </p:to>
                                    </p:set>
                                    <p:animEffect transition="in" filter="fade">
                                      <p:cBhvr>
                                        <p:cTn id="12" dur="500"/>
                                        <p:tgtEl>
                                          <p:spTgt spid="869">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Restaurant Analogy</a:t>
            </a:r>
            <a:endParaRPr dirty="0"/>
          </a:p>
        </p:txBody>
      </p:sp>
      <p:sp>
        <p:nvSpPr>
          <p:cNvPr id="869" name="Google Shape;869;p37"/>
          <p:cNvSpPr txBox="1">
            <a:spLocks noGrp="1"/>
          </p:cNvSpPr>
          <p:nvPr>
            <p:ph type="subTitle" idx="2"/>
          </p:nvPr>
        </p:nvSpPr>
        <p:spPr>
          <a:xfrm>
            <a:off x="720000" y="1447292"/>
            <a:ext cx="7704000" cy="1859394"/>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The </a:t>
            </a:r>
            <a:r>
              <a:rPr lang="en-US" b="1" dirty="0"/>
              <a:t>Model</a:t>
            </a:r>
            <a:r>
              <a:rPr lang="en-US" dirty="0"/>
              <a:t> is Like the kitchen where the food is being prepared and stored</a:t>
            </a:r>
          </a:p>
          <a:p>
            <a:pPr marL="0" lvl="0" indent="0"/>
            <a:endParaRPr lang="en-US" dirty="0"/>
          </a:p>
          <a:p>
            <a:pPr marL="285750" lvl="0" indent="-285750">
              <a:buFont typeface="Arial" panose="020B0604020202020204" pitchFamily="34" charset="0"/>
              <a:buChar char="•"/>
            </a:pPr>
            <a:r>
              <a:rPr lang="en-US" dirty="0"/>
              <a:t>The </a:t>
            </a:r>
            <a:r>
              <a:rPr lang="en-US" b="1" dirty="0"/>
              <a:t>Controller </a:t>
            </a:r>
            <a:r>
              <a:rPr lang="en-US" dirty="0"/>
              <a:t>is the waiter, who takes the orders from the customers and communicates with the kitchen and the dining room.</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a:t>
            </a:r>
            <a:r>
              <a:rPr lang="en-US" b="1" dirty="0"/>
              <a:t>View </a:t>
            </a:r>
            <a:r>
              <a:rPr lang="en-US" dirty="0"/>
              <a:t>is the dining table that the food is being served on </a:t>
            </a:r>
            <a:r>
              <a:rPr lang="en-US" dirty="0" err="1"/>
              <a:t>infront</a:t>
            </a:r>
            <a:r>
              <a:rPr lang="en-US" dirty="0"/>
              <a:t> of the customers </a:t>
            </a:r>
            <a:endParaRPr b="1"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01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Effect transition="in" filter="fade">
                                      <p:cBhvr>
                                        <p:cTn id="7" dur="500"/>
                                        <p:tgtEl>
                                          <p:spTgt spid="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9">
                                            <p:txEl>
                                              <p:pRg st="2" end="2"/>
                                            </p:txEl>
                                          </p:spTgt>
                                        </p:tgtEl>
                                        <p:attrNameLst>
                                          <p:attrName>style.visibility</p:attrName>
                                        </p:attrNameLst>
                                      </p:cBhvr>
                                      <p:to>
                                        <p:strVal val="visible"/>
                                      </p:to>
                                    </p:set>
                                    <p:animEffect transition="in" filter="fade">
                                      <p:cBhvr>
                                        <p:cTn id="12" dur="500"/>
                                        <p:tgtEl>
                                          <p:spTgt spid="86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9">
                                            <p:txEl>
                                              <p:pRg st="4" end="4"/>
                                            </p:txEl>
                                          </p:spTgt>
                                        </p:tgtEl>
                                        <p:attrNameLst>
                                          <p:attrName>style.visibility</p:attrName>
                                        </p:attrNameLst>
                                      </p:cBhvr>
                                      <p:to>
                                        <p:strVal val="visible"/>
                                      </p:to>
                                    </p:set>
                                    <p:animEffect transition="in" filter="fade">
                                      <p:cBhvr>
                                        <p:cTn id="17" dur="500"/>
                                        <p:tgtEl>
                                          <p:spTgt spid="8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Extra Structure</a:t>
            </a:r>
            <a:endParaRPr dirty="0"/>
          </a:p>
        </p:txBody>
      </p:sp>
      <p:sp>
        <p:nvSpPr>
          <p:cNvPr id="869" name="Google Shape;869;p37"/>
          <p:cNvSpPr txBox="1">
            <a:spLocks noGrp="1"/>
          </p:cNvSpPr>
          <p:nvPr>
            <p:ph type="subTitle" idx="2"/>
          </p:nvPr>
        </p:nvSpPr>
        <p:spPr>
          <a:xfrm>
            <a:off x="637367" y="1182256"/>
            <a:ext cx="7947467" cy="3519284"/>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b="1" dirty="0"/>
              <a:t>Routers:  </a:t>
            </a:r>
            <a:r>
              <a:rPr lang="en-US" dirty="0"/>
              <a:t>We separate the call back controller from the express app route to separate concerns as leaving the routes in a file of it’s own and controller login in a file.</a:t>
            </a:r>
          </a:p>
          <a:p>
            <a:pPr marL="285750" lvl="0" indent="-285750">
              <a:buFont typeface="Arial" panose="020B0604020202020204" pitchFamily="34" charset="0"/>
              <a:buChar char="•"/>
            </a:pPr>
            <a:endParaRPr lang="en-US" b="1" dirty="0"/>
          </a:p>
          <a:p>
            <a:pPr marL="285750" lvl="0" indent="-285750">
              <a:buFont typeface="Arial" panose="020B0604020202020204" pitchFamily="34" charset="0"/>
              <a:buChar char="•"/>
            </a:pPr>
            <a:r>
              <a:rPr lang="en-US" b="1" dirty="0"/>
              <a:t>Utils: </a:t>
            </a:r>
            <a:r>
              <a:rPr lang="en-US" dirty="0"/>
              <a:t>We can add global utility functions in a folder of it’s own for a more organized structure and removing redundancy and duplicate code.</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1" dirty="0"/>
              <a:t>Services: </a:t>
            </a:r>
            <a:r>
              <a:rPr lang="en-US" dirty="0"/>
              <a:t>Any configuration of a service used is kept by it’s own in the services folder for better maintenance of the code (changing configs).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1" dirty="0"/>
              <a:t>Middleware: </a:t>
            </a:r>
            <a:r>
              <a:rPr lang="en-US" dirty="0"/>
              <a:t>As previously discussed middleware don’t fit in any of the mentioned structures thus kept in a folder of it’s own for better structure.</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endParaRPr lang="en-US" dirty="0"/>
          </a:p>
          <a:p>
            <a:pPr marL="0" lvl="0" indent="0"/>
            <a:endParaRPr lang="en-US"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16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animEffect transition="in" filter="fade">
                                      <p:cBhvr>
                                        <p:cTn id="7" dur="500"/>
                                        <p:tgtEl>
                                          <p:spTgt spid="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69">
                                            <p:txEl>
                                              <p:pRg st="2" end="2"/>
                                            </p:txEl>
                                          </p:spTgt>
                                        </p:tgtEl>
                                        <p:attrNameLst>
                                          <p:attrName>style.visibility</p:attrName>
                                        </p:attrNameLst>
                                      </p:cBhvr>
                                      <p:to>
                                        <p:strVal val="visible"/>
                                      </p:to>
                                    </p:set>
                                    <p:animEffect transition="in" filter="fade">
                                      <p:cBhvr>
                                        <p:cTn id="12" dur="500"/>
                                        <p:tgtEl>
                                          <p:spTgt spid="86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69">
                                            <p:txEl>
                                              <p:pRg st="4" end="4"/>
                                            </p:txEl>
                                          </p:spTgt>
                                        </p:tgtEl>
                                        <p:attrNameLst>
                                          <p:attrName>style.visibility</p:attrName>
                                        </p:attrNameLst>
                                      </p:cBhvr>
                                      <p:to>
                                        <p:strVal val="visible"/>
                                      </p:to>
                                    </p:set>
                                    <p:animEffect transition="in" filter="fade">
                                      <p:cBhvr>
                                        <p:cTn id="17" dur="500"/>
                                        <p:tgtEl>
                                          <p:spTgt spid="86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9">
                                            <p:txEl>
                                              <p:pRg st="6" end="6"/>
                                            </p:txEl>
                                          </p:spTgt>
                                        </p:tgtEl>
                                        <p:attrNameLst>
                                          <p:attrName>style.visibility</p:attrName>
                                        </p:attrNameLst>
                                      </p:cBhvr>
                                      <p:to>
                                        <p:strVal val="visible"/>
                                      </p:to>
                                    </p:set>
                                    <p:animEffect transition="in" filter="fade">
                                      <p:cBhvr>
                                        <p:cTn id="22" dur="500"/>
                                        <p:tgtEl>
                                          <p:spTgt spid="86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File Structure Visualized</a:t>
            </a: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9525EC6-07B3-7BC2-7E24-4EF21BFBE32E}"/>
              </a:ext>
            </a:extLst>
          </p:cNvPr>
          <p:cNvPicPr>
            <a:picLocks noChangeAspect="1"/>
          </p:cNvPicPr>
          <p:nvPr/>
        </p:nvPicPr>
        <p:blipFill rotWithShape="1">
          <a:blip r:embed="rId3"/>
          <a:srcRect r="4493" b="44365"/>
          <a:stretch/>
        </p:blipFill>
        <p:spPr>
          <a:xfrm>
            <a:off x="720000" y="1269636"/>
            <a:ext cx="3009792" cy="2861610"/>
          </a:xfrm>
          <a:prstGeom prst="rect">
            <a:avLst/>
          </a:prstGeom>
        </p:spPr>
      </p:pic>
      <p:pic>
        <p:nvPicPr>
          <p:cNvPr id="8" name="Picture 7">
            <a:extLst>
              <a:ext uri="{FF2B5EF4-FFF2-40B4-BE49-F238E27FC236}">
                <a16:creationId xmlns:a16="http://schemas.microsoft.com/office/drawing/2014/main" id="{4026EC66-4C71-F958-6164-543C81D83401}"/>
              </a:ext>
            </a:extLst>
          </p:cNvPr>
          <p:cNvPicPr>
            <a:picLocks noChangeAspect="1"/>
          </p:cNvPicPr>
          <p:nvPr/>
        </p:nvPicPr>
        <p:blipFill rotWithShape="1">
          <a:blip r:embed="rId3"/>
          <a:srcRect t="54868" r="-4686"/>
          <a:stretch/>
        </p:blipFill>
        <p:spPr>
          <a:xfrm>
            <a:off x="4873080" y="1411070"/>
            <a:ext cx="3299071" cy="2321359"/>
          </a:xfrm>
          <a:prstGeom prst="rect">
            <a:avLst/>
          </a:prstGeom>
        </p:spPr>
      </p:pic>
    </p:spTree>
    <p:extLst>
      <p:ext uri="{BB962C8B-B14F-4D97-AF65-F5344CB8AC3E}">
        <p14:creationId xmlns:p14="http://schemas.microsoft.com/office/powerpoint/2010/main" val="586153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Assignment 15 minutes</a:t>
            </a: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869;p37">
            <a:extLst>
              <a:ext uri="{FF2B5EF4-FFF2-40B4-BE49-F238E27FC236}">
                <a16:creationId xmlns:a16="http://schemas.microsoft.com/office/drawing/2014/main" id="{961AB03B-02DC-1CC7-DB96-49AE97D149AD}"/>
              </a:ext>
            </a:extLst>
          </p:cNvPr>
          <p:cNvSpPr txBox="1">
            <a:spLocks/>
          </p:cNvSpPr>
          <p:nvPr/>
        </p:nvSpPr>
        <p:spPr>
          <a:xfrm>
            <a:off x="1238250" y="2127137"/>
            <a:ext cx="6565900" cy="920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ctr"/>
            <a:endParaRPr lang="en-US" b="1" dirty="0"/>
          </a:p>
          <a:p>
            <a:pPr marL="0" indent="0" algn="ctr"/>
            <a:r>
              <a:rPr lang="en-US" sz="1800" dirty="0">
                <a:solidFill>
                  <a:srgbClr val="00B050"/>
                </a:solidFill>
              </a:rPr>
              <a:t>Change The Previous Assignment structure into MVC</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0" indent="0" algn="ctr"/>
            <a:endParaRPr lang="en-US" dirty="0"/>
          </a:p>
        </p:txBody>
      </p:sp>
    </p:spTree>
    <p:extLst>
      <p:ext uri="{BB962C8B-B14F-4D97-AF65-F5344CB8AC3E}">
        <p14:creationId xmlns:p14="http://schemas.microsoft.com/office/powerpoint/2010/main" val="9755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41584" y="2245105"/>
            <a:ext cx="5243710" cy="9176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ODM</a:t>
            </a:r>
          </a:p>
        </p:txBody>
      </p:sp>
      <p:sp>
        <p:nvSpPr>
          <p:cNvPr id="757" name="Google Shape;757;p36"/>
          <p:cNvSpPr txBox="1">
            <a:spLocks noGrp="1"/>
          </p:cNvSpPr>
          <p:nvPr>
            <p:ph type="subTitle" idx="1"/>
          </p:nvPr>
        </p:nvSpPr>
        <p:spPr>
          <a:xfrm>
            <a:off x="541584" y="3162718"/>
            <a:ext cx="4740900"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ODM and why use it</a:t>
            </a:r>
          </a:p>
        </p:txBody>
      </p:sp>
      <p:sp>
        <p:nvSpPr>
          <p:cNvPr id="758" name="Google Shape;758;p36"/>
          <p:cNvSpPr txBox="1">
            <a:spLocks noGrp="1"/>
          </p:cNvSpPr>
          <p:nvPr>
            <p:ph type="title" idx="2"/>
          </p:nvPr>
        </p:nvSpPr>
        <p:spPr>
          <a:xfrm>
            <a:off x="541583" y="1590964"/>
            <a:ext cx="5130337"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Extra Read</a:t>
            </a:r>
            <a:endParaRPr dirty="0"/>
          </a:p>
        </p:txBody>
      </p:sp>
      <p:sp>
        <p:nvSpPr>
          <p:cNvPr id="759" name="Google Shape;759;p36"/>
          <p:cNvSpPr/>
          <p:nvPr/>
        </p:nvSpPr>
        <p:spPr>
          <a:xfrm>
            <a:off x="5848297" y="2185455"/>
            <a:ext cx="14698" cy="116278"/>
          </a:xfrm>
          <a:custGeom>
            <a:avLst/>
            <a:gdLst/>
            <a:ahLst/>
            <a:cxnLst/>
            <a:rect l="l" t="t" r="r" b="b"/>
            <a:pathLst>
              <a:path w="158" h="1250" extrusionOk="0">
                <a:moveTo>
                  <a:pt x="89" y="1"/>
                </a:moveTo>
                <a:cubicBezTo>
                  <a:pt x="68" y="1"/>
                  <a:pt x="47" y="22"/>
                  <a:pt x="47" y="43"/>
                </a:cubicBezTo>
                <a:cubicBezTo>
                  <a:pt x="26" y="435"/>
                  <a:pt x="26" y="807"/>
                  <a:pt x="0" y="1200"/>
                </a:cubicBezTo>
                <a:cubicBezTo>
                  <a:pt x="0" y="1221"/>
                  <a:pt x="26" y="1242"/>
                  <a:pt x="68" y="1242"/>
                </a:cubicBezTo>
                <a:cubicBezTo>
                  <a:pt x="72" y="1247"/>
                  <a:pt x="77" y="1250"/>
                  <a:pt x="81" y="1250"/>
                </a:cubicBezTo>
                <a:cubicBezTo>
                  <a:pt x="97" y="1250"/>
                  <a:pt x="110" y="1217"/>
                  <a:pt x="110" y="1200"/>
                </a:cubicBezTo>
                <a:cubicBezTo>
                  <a:pt x="131" y="807"/>
                  <a:pt x="131" y="435"/>
                  <a:pt x="157" y="43"/>
                </a:cubicBezTo>
                <a:cubicBezTo>
                  <a:pt x="157" y="22"/>
                  <a:pt x="13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5872577" y="2173269"/>
            <a:ext cx="14698" cy="38604"/>
          </a:xfrm>
          <a:custGeom>
            <a:avLst/>
            <a:gdLst/>
            <a:ahLst/>
            <a:cxnLst/>
            <a:rect l="l" t="t" r="r" b="b"/>
            <a:pathLst>
              <a:path w="158" h="415" extrusionOk="0">
                <a:moveTo>
                  <a:pt x="48" y="1"/>
                </a:moveTo>
                <a:cubicBezTo>
                  <a:pt x="1" y="22"/>
                  <a:pt x="1" y="43"/>
                  <a:pt x="1" y="64"/>
                </a:cubicBezTo>
                <a:cubicBezTo>
                  <a:pt x="27" y="153"/>
                  <a:pt x="27" y="263"/>
                  <a:pt x="27" y="352"/>
                </a:cubicBezTo>
                <a:cubicBezTo>
                  <a:pt x="27" y="394"/>
                  <a:pt x="69" y="415"/>
                  <a:pt x="90" y="415"/>
                </a:cubicBezTo>
                <a:cubicBezTo>
                  <a:pt x="132" y="415"/>
                  <a:pt x="158" y="373"/>
                  <a:pt x="132" y="352"/>
                </a:cubicBezTo>
                <a:cubicBezTo>
                  <a:pt x="132" y="263"/>
                  <a:pt x="132" y="153"/>
                  <a:pt x="111" y="43"/>
                </a:cubicBezTo>
                <a:cubicBezTo>
                  <a:pt x="111" y="22"/>
                  <a:pt x="69" y="1"/>
                  <a:pt x="4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6037230" y="2673734"/>
            <a:ext cx="14233" cy="47721"/>
          </a:xfrm>
          <a:custGeom>
            <a:avLst/>
            <a:gdLst/>
            <a:ahLst/>
            <a:cxnLst/>
            <a:rect l="l" t="t" r="r" b="b"/>
            <a:pathLst>
              <a:path w="153" h="513" extrusionOk="0">
                <a:moveTo>
                  <a:pt x="76" y="1"/>
                </a:moveTo>
                <a:cubicBezTo>
                  <a:pt x="52" y="1"/>
                  <a:pt x="37" y="16"/>
                  <a:pt x="22" y="31"/>
                </a:cubicBezTo>
                <a:cubicBezTo>
                  <a:pt x="1" y="182"/>
                  <a:pt x="1" y="313"/>
                  <a:pt x="1" y="444"/>
                </a:cubicBezTo>
                <a:cubicBezTo>
                  <a:pt x="1" y="491"/>
                  <a:pt x="22" y="512"/>
                  <a:pt x="43" y="512"/>
                </a:cubicBezTo>
                <a:cubicBezTo>
                  <a:pt x="90" y="512"/>
                  <a:pt x="111" y="491"/>
                  <a:pt x="111" y="471"/>
                </a:cubicBezTo>
                <a:cubicBezTo>
                  <a:pt x="111" y="313"/>
                  <a:pt x="111" y="182"/>
                  <a:pt x="132" y="78"/>
                </a:cubicBezTo>
                <a:cubicBezTo>
                  <a:pt x="153" y="31"/>
                  <a:pt x="132" y="10"/>
                  <a:pt x="111" y="10"/>
                </a:cubicBezTo>
                <a:cubicBezTo>
                  <a:pt x="97" y="4"/>
                  <a:pt x="86"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5917414" y="2486013"/>
            <a:ext cx="71257" cy="204091"/>
          </a:xfrm>
          <a:custGeom>
            <a:avLst/>
            <a:gdLst/>
            <a:ahLst/>
            <a:cxnLst/>
            <a:rect l="l" t="t" r="r" b="b"/>
            <a:pathLst>
              <a:path w="766" h="2194" extrusionOk="0">
                <a:moveTo>
                  <a:pt x="242" y="1"/>
                </a:moveTo>
                <a:cubicBezTo>
                  <a:pt x="221" y="1"/>
                  <a:pt x="174" y="22"/>
                  <a:pt x="174" y="43"/>
                </a:cubicBezTo>
                <a:cubicBezTo>
                  <a:pt x="1" y="787"/>
                  <a:pt x="221" y="1546"/>
                  <a:pt x="655" y="2159"/>
                </a:cubicBezTo>
                <a:cubicBezTo>
                  <a:pt x="655" y="2183"/>
                  <a:pt x="670" y="2193"/>
                  <a:pt x="687" y="2193"/>
                </a:cubicBezTo>
                <a:cubicBezTo>
                  <a:pt x="699" y="2193"/>
                  <a:pt x="713" y="2188"/>
                  <a:pt x="723" y="2180"/>
                </a:cubicBezTo>
                <a:cubicBezTo>
                  <a:pt x="744" y="2159"/>
                  <a:pt x="765" y="2138"/>
                  <a:pt x="744" y="2096"/>
                </a:cubicBezTo>
                <a:cubicBezTo>
                  <a:pt x="331" y="1504"/>
                  <a:pt x="132" y="787"/>
                  <a:pt x="283" y="64"/>
                </a:cubicBezTo>
                <a:cubicBezTo>
                  <a:pt x="283" y="43"/>
                  <a:pt x="263" y="22"/>
                  <a:pt x="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939833" y="2389734"/>
            <a:ext cx="46885" cy="86139"/>
          </a:xfrm>
          <a:custGeom>
            <a:avLst/>
            <a:gdLst/>
            <a:ahLst/>
            <a:cxnLst/>
            <a:rect l="l" t="t" r="r" b="b"/>
            <a:pathLst>
              <a:path w="504" h="926" extrusionOk="0">
                <a:moveTo>
                  <a:pt x="433" y="1"/>
                </a:moveTo>
                <a:cubicBezTo>
                  <a:pt x="413" y="1"/>
                  <a:pt x="387" y="16"/>
                  <a:pt x="372" y="30"/>
                </a:cubicBezTo>
                <a:cubicBezTo>
                  <a:pt x="241" y="292"/>
                  <a:pt x="42" y="533"/>
                  <a:pt x="1" y="858"/>
                </a:cubicBezTo>
                <a:cubicBezTo>
                  <a:pt x="1" y="879"/>
                  <a:pt x="22" y="905"/>
                  <a:pt x="42" y="926"/>
                </a:cubicBezTo>
                <a:cubicBezTo>
                  <a:pt x="90" y="926"/>
                  <a:pt x="111" y="905"/>
                  <a:pt x="111" y="879"/>
                </a:cubicBezTo>
                <a:cubicBezTo>
                  <a:pt x="152" y="596"/>
                  <a:pt x="325" y="334"/>
                  <a:pt x="482" y="93"/>
                </a:cubicBezTo>
                <a:cubicBezTo>
                  <a:pt x="503" y="51"/>
                  <a:pt x="482" y="30"/>
                  <a:pt x="456" y="10"/>
                </a:cubicBezTo>
                <a:cubicBezTo>
                  <a:pt x="450" y="3"/>
                  <a:pt x="442" y="1"/>
                  <a:pt x="4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5850716" y="2792432"/>
            <a:ext cx="20000" cy="114418"/>
          </a:xfrm>
          <a:custGeom>
            <a:avLst/>
            <a:gdLst/>
            <a:ahLst/>
            <a:cxnLst/>
            <a:rect l="l" t="t" r="r" b="b"/>
            <a:pathLst>
              <a:path w="215" h="1230" extrusionOk="0">
                <a:moveTo>
                  <a:pt x="84" y="1"/>
                </a:moveTo>
                <a:cubicBezTo>
                  <a:pt x="63" y="1"/>
                  <a:pt x="42" y="22"/>
                  <a:pt x="42" y="64"/>
                </a:cubicBezTo>
                <a:cubicBezTo>
                  <a:pt x="21" y="242"/>
                  <a:pt x="0" y="457"/>
                  <a:pt x="0" y="656"/>
                </a:cubicBezTo>
                <a:cubicBezTo>
                  <a:pt x="0" y="870"/>
                  <a:pt x="21" y="1048"/>
                  <a:pt x="105" y="1200"/>
                </a:cubicBezTo>
                <a:cubicBezTo>
                  <a:pt x="123" y="1215"/>
                  <a:pt x="150" y="1230"/>
                  <a:pt x="171" y="1230"/>
                </a:cubicBezTo>
                <a:cubicBezTo>
                  <a:pt x="180" y="1230"/>
                  <a:pt x="188" y="1227"/>
                  <a:pt x="194" y="1221"/>
                </a:cubicBezTo>
                <a:cubicBezTo>
                  <a:pt x="215" y="1200"/>
                  <a:pt x="215" y="1158"/>
                  <a:pt x="194" y="1132"/>
                </a:cubicBezTo>
                <a:cubicBezTo>
                  <a:pt x="131" y="1027"/>
                  <a:pt x="105" y="849"/>
                  <a:pt x="105" y="656"/>
                </a:cubicBezTo>
                <a:cubicBezTo>
                  <a:pt x="105" y="478"/>
                  <a:pt x="131" y="263"/>
                  <a:pt x="152" y="64"/>
                </a:cubicBezTo>
                <a:cubicBezTo>
                  <a:pt x="152" y="43"/>
                  <a:pt x="131" y="1"/>
                  <a:pt x="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5882809" y="2897734"/>
            <a:ext cx="44931" cy="13023"/>
          </a:xfrm>
          <a:custGeom>
            <a:avLst/>
            <a:gdLst/>
            <a:ahLst/>
            <a:cxnLst/>
            <a:rect l="l" t="t" r="r" b="b"/>
            <a:pathLst>
              <a:path w="483" h="140" extrusionOk="0">
                <a:moveTo>
                  <a:pt x="415" y="0"/>
                </a:moveTo>
                <a:cubicBezTo>
                  <a:pt x="329" y="0"/>
                  <a:pt x="240" y="32"/>
                  <a:pt x="150" y="32"/>
                </a:cubicBezTo>
                <a:cubicBezTo>
                  <a:pt x="130" y="32"/>
                  <a:pt x="110" y="30"/>
                  <a:pt x="90" y="26"/>
                </a:cubicBezTo>
                <a:cubicBezTo>
                  <a:pt x="77" y="19"/>
                  <a:pt x="66" y="15"/>
                  <a:pt x="57" y="15"/>
                </a:cubicBezTo>
                <a:cubicBezTo>
                  <a:pt x="35" y="15"/>
                  <a:pt x="22" y="33"/>
                  <a:pt x="22" y="47"/>
                </a:cubicBezTo>
                <a:lnTo>
                  <a:pt x="22" y="68"/>
                </a:lnTo>
                <a:cubicBezTo>
                  <a:pt x="1" y="89"/>
                  <a:pt x="22" y="110"/>
                  <a:pt x="69" y="131"/>
                </a:cubicBezTo>
                <a:cubicBezTo>
                  <a:pt x="97" y="137"/>
                  <a:pt x="126" y="139"/>
                  <a:pt x="154" y="139"/>
                </a:cubicBezTo>
                <a:cubicBezTo>
                  <a:pt x="256" y="139"/>
                  <a:pt x="355" y="110"/>
                  <a:pt x="441" y="110"/>
                </a:cubicBezTo>
                <a:cubicBezTo>
                  <a:pt x="462" y="110"/>
                  <a:pt x="483" y="89"/>
                  <a:pt x="483" y="47"/>
                </a:cubicBezTo>
                <a:cubicBezTo>
                  <a:pt x="483" y="26"/>
                  <a:pt x="462" y="0"/>
                  <a:pt x="4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36"/>
          <p:cNvGrpSpPr/>
          <p:nvPr/>
        </p:nvGrpSpPr>
        <p:grpSpPr>
          <a:xfrm>
            <a:off x="5738958" y="884490"/>
            <a:ext cx="3013346" cy="3724085"/>
            <a:chOff x="5694354" y="884490"/>
            <a:chExt cx="3013346" cy="3724085"/>
          </a:xfrm>
        </p:grpSpPr>
        <p:sp>
          <p:nvSpPr>
            <p:cNvPr id="767" name="Google Shape;767;p36"/>
            <p:cNvSpPr/>
            <p:nvPr/>
          </p:nvSpPr>
          <p:spPr>
            <a:xfrm>
              <a:off x="65567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36"/>
            <p:cNvGrpSpPr/>
            <p:nvPr/>
          </p:nvGrpSpPr>
          <p:grpSpPr>
            <a:xfrm>
              <a:off x="5694354" y="884490"/>
              <a:ext cx="1534181" cy="562396"/>
              <a:chOff x="1096075" y="487799"/>
              <a:chExt cx="3152210" cy="1155530"/>
            </a:xfrm>
          </p:grpSpPr>
          <p:sp>
            <p:nvSpPr>
              <p:cNvPr id="773" name="Google Shape;773;p36"/>
              <p:cNvSpPr/>
              <p:nvPr/>
            </p:nvSpPr>
            <p:spPr>
              <a:xfrm>
                <a:off x="2767517" y="589773"/>
                <a:ext cx="1480768" cy="418339"/>
              </a:xfrm>
              <a:custGeom>
                <a:avLst/>
                <a:gdLst/>
                <a:ahLst/>
                <a:cxnLst/>
                <a:rect l="l" t="t" r="r" b="b"/>
                <a:pathLst>
                  <a:path w="9511" h="2687" extrusionOk="0">
                    <a:moveTo>
                      <a:pt x="63" y="0"/>
                    </a:moveTo>
                    <a:lnTo>
                      <a:pt x="0" y="48"/>
                    </a:lnTo>
                    <a:lnTo>
                      <a:pt x="0" y="1661"/>
                    </a:lnTo>
                    <a:cubicBezTo>
                      <a:pt x="0" y="1681"/>
                      <a:pt x="21" y="1729"/>
                      <a:pt x="63" y="1729"/>
                    </a:cubicBezTo>
                    <a:cubicBezTo>
                      <a:pt x="84" y="1729"/>
                      <a:pt x="105" y="1681"/>
                      <a:pt x="105" y="1661"/>
                    </a:cubicBezTo>
                    <a:lnTo>
                      <a:pt x="105" y="110"/>
                    </a:lnTo>
                    <a:lnTo>
                      <a:pt x="9401" y="110"/>
                    </a:lnTo>
                    <a:lnTo>
                      <a:pt x="9401" y="2619"/>
                    </a:lnTo>
                    <a:cubicBezTo>
                      <a:pt x="9401" y="2666"/>
                      <a:pt x="9427" y="2687"/>
                      <a:pt x="9448" y="2687"/>
                    </a:cubicBezTo>
                    <a:cubicBezTo>
                      <a:pt x="9490" y="2687"/>
                      <a:pt x="9511" y="2666"/>
                      <a:pt x="9511" y="2619"/>
                    </a:cubicBezTo>
                    <a:lnTo>
                      <a:pt x="9511" y="48"/>
                    </a:lnTo>
                    <a:lnTo>
                      <a:pt x="944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3134468" y="671352"/>
                <a:ext cx="1052620" cy="387357"/>
              </a:xfrm>
              <a:custGeom>
                <a:avLst/>
                <a:gdLst/>
                <a:ahLst/>
                <a:cxnLst/>
                <a:rect l="l" t="t" r="r" b="b"/>
                <a:pathLst>
                  <a:path w="6761" h="2488" extrusionOk="0">
                    <a:moveTo>
                      <a:pt x="42" y="0"/>
                    </a:moveTo>
                    <a:cubicBezTo>
                      <a:pt x="21" y="0"/>
                      <a:pt x="0" y="26"/>
                      <a:pt x="0" y="68"/>
                    </a:cubicBezTo>
                    <a:cubicBezTo>
                      <a:pt x="0" y="89"/>
                      <a:pt x="21" y="110"/>
                      <a:pt x="42" y="110"/>
                    </a:cubicBezTo>
                    <a:lnTo>
                      <a:pt x="6630" y="110"/>
                    </a:lnTo>
                    <a:lnTo>
                      <a:pt x="6630" y="2446"/>
                    </a:lnTo>
                    <a:cubicBezTo>
                      <a:pt x="6630" y="2467"/>
                      <a:pt x="6677" y="2488"/>
                      <a:pt x="6698" y="2488"/>
                    </a:cubicBezTo>
                    <a:cubicBezTo>
                      <a:pt x="6719" y="2488"/>
                      <a:pt x="6761" y="2467"/>
                      <a:pt x="6761" y="2446"/>
                    </a:cubicBezTo>
                    <a:lnTo>
                      <a:pt x="6761" y="68"/>
                    </a:lnTo>
                    <a:lnTo>
                      <a:pt x="66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36"/>
              <p:cNvSpPr/>
              <p:nvPr/>
            </p:nvSpPr>
            <p:spPr>
              <a:xfrm>
                <a:off x="2654956" y="487799"/>
                <a:ext cx="795109" cy="285535"/>
              </a:xfrm>
              <a:custGeom>
                <a:avLst/>
                <a:gdLst/>
                <a:ahLst/>
                <a:cxnLst/>
                <a:rect l="l" t="t" r="r" b="b"/>
                <a:pathLst>
                  <a:path w="5107" h="1834" extrusionOk="0">
                    <a:moveTo>
                      <a:pt x="69" y="1"/>
                    </a:moveTo>
                    <a:lnTo>
                      <a:pt x="1" y="69"/>
                    </a:lnTo>
                    <a:lnTo>
                      <a:pt x="1" y="1771"/>
                    </a:lnTo>
                    <a:cubicBezTo>
                      <a:pt x="1" y="1813"/>
                      <a:pt x="22" y="1834"/>
                      <a:pt x="69" y="1834"/>
                    </a:cubicBezTo>
                    <a:cubicBezTo>
                      <a:pt x="90" y="1834"/>
                      <a:pt x="111" y="1813"/>
                      <a:pt x="111" y="1771"/>
                    </a:cubicBezTo>
                    <a:lnTo>
                      <a:pt x="111" y="132"/>
                    </a:lnTo>
                    <a:lnTo>
                      <a:pt x="5044" y="132"/>
                    </a:lnTo>
                    <a:cubicBezTo>
                      <a:pt x="5086" y="132"/>
                      <a:pt x="5107" y="90"/>
                      <a:pt x="5107" y="69"/>
                    </a:cubicBezTo>
                    <a:cubicBezTo>
                      <a:pt x="5107" y="48"/>
                      <a:pt x="5086" y="1"/>
                      <a:pt x="50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102614" y="515511"/>
                <a:ext cx="2027862" cy="1118010"/>
              </a:xfrm>
              <a:custGeom>
                <a:avLst/>
                <a:gdLst/>
                <a:ahLst/>
                <a:cxnLst/>
                <a:rect l="l" t="t" r="r" b="b"/>
                <a:pathLst>
                  <a:path w="13025" h="7181" extrusionOk="0">
                    <a:moveTo>
                      <a:pt x="6458" y="1"/>
                    </a:moveTo>
                    <a:cubicBezTo>
                      <a:pt x="5196" y="1"/>
                      <a:pt x="4059" y="739"/>
                      <a:pt x="3536" y="1897"/>
                    </a:cubicBezTo>
                    <a:cubicBezTo>
                      <a:pt x="3274" y="1813"/>
                      <a:pt x="2991" y="1766"/>
                      <a:pt x="2729" y="1766"/>
                    </a:cubicBezTo>
                    <a:cubicBezTo>
                      <a:pt x="1221" y="1766"/>
                      <a:pt x="1" y="2991"/>
                      <a:pt x="1" y="4473"/>
                    </a:cubicBezTo>
                    <a:cubicBezTo>
                      <a:pt x="1" y="5976"/>
                      <a:pt x="1221" y="7181"/>
                      <a:pt x="2729" y="7181"/>
                    </a:cubicBezTo>
                    <a:lnTo>
                      <a:pt x="10736" y="7181"/>
                    </a:lnTo>
                    <a:cubicBezTo>
                      <a:pt x="12004" y="7181"/>
                      <a:pt x="13025" y="6154"/>
                      <a:pt x="13025" y="4887"/>
                    </a:cubicBezTo>
                    <a:cubicBezTo>
                      <a:pt x="13025" y="3620"/>
                      <a:pt x="12004" y="2598"/>
                      <a:pt x="10736" y="2598"/>
                    </a:cubicBezTo>
                    <a:cubicBezTo>
                      <a:pt x="10365" y="2598"/>
                      <a:pt x="9993" y="2703"/>
                      <a:pt x="9668" y="2881"/>
                    </a:cubicBezTo>
                    <a:cubicBezTo>
                      <a:pt x="9490" y="1242"/>
                      <a:pt x="8097" y="1"/>
                      <a:pt x="6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6"/>
              <p:cNvSpPr/>
              <p:nvPr/>
            </p:nvSpPr>
            <p:spPr>
              <a:xfrm>
                <a:off x="1096075" y="508193"/>
                <a:ext cx="2044988" cy="1135136"/>
              </a:xfrm>
              <a:custGeom>
                <a:avLst/>
                <a:gdLst/>
                <a:ahLst/>
                <a:cxnLst/>
                <a:rect l="l" t="t" r="r" b="b"/>
                <a:pathLst>
                  <a:path w="13135" h="7291" extrusionOk="0">
                    <a:moveTo>
                      <a:pt x="6500" y="111"/>
                    </a:moveTo>
                    <a:cubicBezTo>
                      <a:pt x="8118" y="111"/>
                      <a:pt x="9469" y="1310"/>
                      <a:pt x="9663" y="2928"/>
                    </a:cubicBezTo>
                    <a:lnTo>
                      <a:pt x="9731" y="2970"/>
                    </a:lnTo>
                    <a:cubicBezTo>
                      <a:pt x="10056" y="2797"/>
                      <a:pt x="10428" y="2708"/>
                      <a:pt x="10778" y="2708"/>
                    </a:cubicBezTo>
                    <a:cubicBezTo>
                      <a:pt x="12020" y="2708"/>
                      <a:pt x="13025" y="3714"/>
                      <a:pt x="13025" y="4934"/>
                    </a:cubicBezTo>
                    <a:cubicBezTo>
                      <a:pt x="13025" y="6180"/>
                      <a:pt x="12020" y="7181"/>
                      <a:pt x="10778" y="7181"/>
                    </a:cubicBezTo>
                    <a:cubicBezTo>
                      <a:pt x="10736" y="7181"/>
                      <a:pt x="10668" y="7181"/>
                      <a:pt x="10606" y="7160"/>
                    </a:cubicBezTo>
                    <a:lnTo>
                      <a:pt x="10579" y="7181"/>
                    </a:lnTo>
                    <a:lnTo>
                      <a:pt x="2771" y="7181"/>
                    </a:lnTo>
                    <a:cubicBezTo>
                      <a:pt x="1284" y="7181"/>
                      <a:pt x="106" y="5981"/>
                      <a:pt x="106" y="4520"/>
                    </a:cubicBezTo>
                    <a:cubicBezTo>
                      <a:pt x="106" y="3059"/>
                      <a:pt x="1284" y="1881"/>
                      <a:pt x="2771" y="1881"/>
                    </a:cubicBezTo>
                    <a:cubicBezTo>
                      <a:pt x="3033" y="1881"/>
                      <a:pt x="3295" y="1923"/>
                      <a:pt x="3557" y="1991"/>
                    </a:cubicBezTo>
                    <a:lnTo>
                      <a:pt x="3620" y="1965"/>
                    </a:lnTo>
                    <a:cubicBezTo>
                      <a:pt x="4143" y="833"/>
                      <a:pt x="5259" y="111"/>
                      <a:pt x="6500" y="111"/>
                    </a:cubicBezTo>
                    <a:close/>
                    <a:moveTo>
                      <a:pt x="6500" y="1"/>
                    </a:moveTo>
                    <a:cubicBezTo>
                      <a:pt x="5238" y="1"/>
                      <a:pt x="4080" y="744"/>
                      <a:pt x="3557" y="1881"/>
                    </a:cubicBezTo>
                    <a:cubicBezTo>
                      <a:pt x="3295" y="1813"/>
                      <a:pt x="3033" y="1771"/>
                      <a:pt x="2771" y="1771"/>
                    </a:cubicBezTo>
                    <a:cubicBezTo>
                      <a:pt x="1242" y="1771"/>
                      <a:pt x="1" y="2991"/>
                      <a:pt x="1" y="4520"/>
                    </a:cubicBezTo>
                    <a:cubicBezTo>
                      <a:pt x="1" y="6049"/>
                      <a:pt x="1242" y="7291"/>
                      <a:pt x="2771" y="7291"/>
                    </a:cubicBezTo>
                    <a:lnTo>
                      <a:pt x="10579" y="7291"/>
                    </a:lnTo>
                    <a:lnTo>
                      <a:pt x="10606" y="7270"/>
                    </a:lnTo>
                    <a:cubicBezTo>
                      <a:pt x="10668" y="7270"/>
                      <a:pt x="10736" y="7291"/>
                      <a:pt x="10778" y="7291"/>
                    </a:cubicBezTo>
                    <a:cubicBezTo>
                      <a:pt x="12088" y="7291"/>
                      <a:pt x="13135" y="6222"/>
                      <a:pt x="13135" y="4934"/>
                    </a:cubicBezTo>
                    <a:cubicBezTo>
                      <a:pt x="13135" y="3646"/>
                      <a:pt x="12088" y="2598"/>
                      <a:pt x="10778" y="2598"/>
                    </a:cubicBezTo>
                    <a:cubicBezTo>
                      <a:pt x="10428" y="2598"/>
                      <a:pt x="10082" y="2687"/>
                      <a:pt x="9752" y="2860"/>
                    </a:cubicBezTo>
                    <a:cubicBezTo>
                      <a:pt x="9532" y="1226"/>
                      <a:pt x="8160" y="1"/>
                      <a:pt x="65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1343927" y="1072397"/>
                <a:ext cx="461621" cy="288805"/>
              </a:xfrm>
              <a:custGeom>
                <a:avLst/>
                <a:gdLst/>
                <a:ahLst/>
                <a:cxnLst/>
                <a:rect l="l" t="t" r="r" b="b"/>
                <a:pathLst>
                  <a:path w="2965" h="1855" extrusionOk="0">
                    <a:moveTo>
                      <a:pt x="1" y="1"/>
                    </a:moveTo>
                    <a:lnTo>
                      <a:pt x="608" y="1855"/>
                    </a:lnTo>
                    <a:lnTo>
                      <a:pt x="1069" y="1855"/>
                    </a:lnTo>
                    <a:lnTo>
                      <a:pt x="1483" y="592"/>
                    </a:lnTo>
                    <a:lnTo>
                      <a:pt x="1897" y="1855"/>
                    </a:lnTo>
                    <a:lnTo>
                      <a:pt x="2357" y="1855"/>
                    </a:lnTo>
                    <a:lnTo>
                      <a:pt x="2965" y="1"/>
                    </a:lnTo>
                    <a:lnTo>
                      <a:pt x="2551" y="1"/>
                    </a:lnTo>
                    <a:lnTo>
                      <a:pt x="2117" y="1310"/>
                    </a:lnTo>
                    <a:lnTo>
                      <a:pt x="1703" y="1"/>
                    </a:lnTo>
                    <a:lnTo>
                      <a:pt x="1289" y="1"/>
                    </a:lnTo>
                    <a:lnTo>
                      <a:pt x="849" y="1310"/>
                    </a:lnTo>
                    <a:lnTo>
                      <a:pt x="4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1333340" y="1062589"/>
                <a:ext cx="479681" cy="309200"/>
              </a:xfrm>
              <a:custGeom>
                <a:avLst/>
                <a:gdLst/>
                <a:ahLst/>
                <a:cxnLst/>
                <a:rect l="l" t="t" r="r" b="b"/>
                <a:pathLst>
                  <a:path w="3081" h="1986" extrusionOk="0">
                    <a:moveTo>
                      <a:pt x="2949" y="132"/>
                    </a:moveTo>
                    <a:lnTo>
                      <a:pt x="2378" y="1855"/>
                    </a:lnTo>
                    <a:lnTo>
                      <a:pt x="2012" y="1855"/>
                    </a:lnTo>
                    <a:lnTo>
                      <a:pt x="1593" y="655"/>
                    </a:lnTo>
                    <a:lnTo>
                      <a:pt x="1509" y="655"/>
                    </a:lnTo>
                    <a:lnTo>
                      <a:pt x="1095" y="1855"/>
                    </a:lnTo>
                    <a:lnTo>
                      <a:pt x="723" y="1855"/>
                    </a:lnTo>
                    <a:lnTo>
                      <a:pt x="132" y="132"/>
                    </a:lnTo>
                    <a:lnTo>
                      <a:pt x="462" y="132"/>
                    </a:lnTo>
                    <a:lnTo>
                      <a:pt x="875" y="1373"/>
                    </a:lnTo>
                    <a:lnTo>
                      <a:pt x="985" y="1394"/>
                    </a:lnTo>
                    <a:lnTo>
                      <a:pt x="1399" y="132"/>
                    </a:lnTo>
                    <a:lnTo>
                      <a:pt x="1724" y="132"/>
                    </a:lnTo>
                    <a:lnTo>
                      <a:pt x="2143" y="1394"/>
                    </a:lnTo>
                    <a:lnTo>
                      <a:pt x="2226" y="1394"/>
                    </a:lnTo>
                    <a:lnTo>
                      <a:pt x="2666" y="132"/>
                    </a:lnTo>
                    <a:close/>
                    <a:moveTo>
                      <a:pt x="69" y="1"/>
                    </a:moveTo>
                    <a:lnTo>
                      <a:pt x="1" y="85"/>
                    </a:lnTo>
                    <a:lnTo>
                      <a:pt x="613" y="1939"/>
                    </a:lnTo>
                    <a:lnTo>
                      <a:pt x="676" y="1986"/>
                    </a:lnTo>
                    <a:lnTo>
                      <a:pt x="1137" y="1986"/>
                    </a:lnTo>
                    <a:lnTo>
                      <a:pt x="1179" y="1939"/>
                    </a:lnTo>
                    <a:lnTo>
                      <a:pt x="1551" y="849"/>
                    </a:lnTo>
                    <a:lnTo>
                      <a:pt x="1902" y="1939"/>
                    </a:lnTo>
                    <a:lnTo>
                      <a:pt x="1965" y="1986"/>
                    </a:lnTo>
                    <a:lnTo>
                      <a:pt x="2425" y="1986"/>
                    </a:lnTo>
                    <a:lnTo>
                      <a:pt x="2467" y="1939"/>
                    </a:lnTo>
                    <a:lnTo>
                      <a:pt x="3080" y="85"/>
                    </a:lnTo>
                    <a:lnTo>
                      <a:pt x="3033" y="1"/>
                    </a:lnTo>
                    <a:lnTo>
                      <a:pt x="2619" y="1"/>
                    </a:lnTo>
                    <a:lnTo>
                      <a:pt x="2556" y="43"/>
                    </a:lnTo>
                    <a:lnTo>
                      <a:pt x="2185" y="1200"/>
                    </a:lnTo>
                    <a:lnTo>
                      <a:pt x="1813" y="43"/>
                    </a:lnTo>
                    <a:lnTo>
                      <a:pt x="1771" y="1"/>
                    </a:lnTo>
                    <a:lnTo>
                      <a:pt x="1357" y="1"/>
                    </a:lnTo>
                    <a:lnTo>
                      <a:pt x="1310" y="43"/>
                    </a:lnTo>
                    <a:lnTo>
                      <a:pt x="917" y="1179"/>
                    </a:lnTo>
                    <a:lnTo>
                      <a:pt x="572" y="43"/>
                    </a:lnTo>
                    <a:lnTo>
                      <a:pt x="5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1822505" y="1072397"/>
                <a:ext cx="462555" cy="288805"/>
              </a:xfrm>
              <a:custGeom>
                <a:avLst/>
                <a:gdLst/>
                <a:ahLst/>
                <a:cxnLst/>
                <a:rect l="l" t="t" r="r" b="b"/>
                <a:pathLst>
                  <a:path w="2971" h="1855" extrusionOk="0">
                    <a:moveTo>
                      <a:pt x="1" y="1"/>
                    </a:moveTo>
                    <a:lnTo>
                      <a:pt x="614" y="1855"/>
                    </a:lnTo>
                    <a:lnTo>
                      <a:pt x="1069" y="1855"/>
                    </a:lnTo>
                    <a:lnTo>
                      <a:pt x="1488" y="592"/>
                    </a:lnTo>
                    <a:lnTo>
                      <a:pt x="1902" y="1855"/>
                    </a:lnTo>
                    <a:lnTo>
                      <a:pt x="2358" y="1855"/>
                    </a:lnTo>
                    <a:lnTo>
                      <a:pt x="2970" y="1"/>
                    </a:lnTo>
                    <a:lnTo>
                      <a:pt x="2557" y="1"/>
                    </a:lnTo>
                    <a:lnTo>
                      <a:pt x="2117" y="1310"/>
                    </a:lnTo>
                    <a:lnTo>
                      <a:pt x="1703" y="1"/>
                    </a:lnTo>
                    <a:lnTo>
                      <a:pt x="1310" y="1"/>
                    </a:lnTo>
                    <a:lnTo>
                      <a:pt x="875" y="1310"/>
                    </a:ln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1812852" y="1062589"/>
                <a:ext cx="478747" cy="309200"/>
              </a:xfrm>
              <a:custGeom>
                <a:avLst/>
                <a:gdLst/>
                <a:ahLst/>
                <a:cxnLst/>
                <a:rect l="l" t="t" r="r" b="b"/>
                <a:pathLst>
                  <a:path w="3075" h="1986" extrusionOk="0">
                    <a:moveTo>
                      <a:pt x="2943" y="132"/>
                    </a:moveTo>
                    <a:lnTo>
                      <a:pt x="2378" y="1855"/>
                    </a:lnTo>
                    <a:lnTo>
                      <a:pt x="2006" y="1855"/>
                    </a:lnTo>
                    <a:lnTo>
                      <a:pt x="1613" y="655"/>
                    </a:lnTo>
                    <a:lnTo>
                      <a:pt x="1503" y="655"/>
                    </a:lnTo>
                    <a:lnTo>
                      <a:pt x="1089" y="1855"/>
                    </a:lnTo>
                    <a:lnTo>
                      <a:pt x="718" y="1855"/>
                    </a:lnTo>
                    <a:lnTo>
                      <a:pt x="152" y="132"/>
                    </a:lnTo>
                    <a:lnTo>
                      <a:pt x="456" y="132"/>
                    </a:lnTo>
                    <a:lnTo>
                      <a:pt x="869" y="1373"/>
                    </a:lnTo>
                    <a:lnTo>
                      <a:pt x="979" y="1394"/>
                    </a:lnTo>
                    <a:lnTo>
                      <a:pt x="1393" y="132"/>
                    </a:lnTo>
                    <a:lnTo>
                      <a:pt x="1723" y="132"/>
                    </a:lnTo>
                    <a:lnTo>
                      <a:pt x="2137" y="1394"/>
                    </a:lnTo>
                    <a:lnTo>
                      <a:pt x="2247" y="1394"/>
                    </a:lnTo>
                    <a:lnTo>
                      <a:pt x="2660" y="132"/>
                    </a:lnTo>
                    <a:close/>
                    <a:moveTo>
                      <a:pt x="63" y="1"/>
                    </a:moveTo>
                    <a:lnTo>
                      <a:pt x="0" y="85"/>
                    </a:lnTo>
                    <a:lnTo>
                      <a:pt x="608" y="1939"/>
                    </a:lnTo>
                    <a:lnTo>
                      <a:pt x="676" y="1986"/>
                    </a:lnTo>
                    <a:lnTo>
                      <a:pt x="1131" y="1986"/>
                    </a:lnTo>
                    <a:lnTo>
                      <a:pt x="1178" y="1939"/>
                    </a:lnTo>
                    <a:lnTo>
                      <a:pt x="1550" y="849"/>
                    </a:lnTo>
                    <a:lnTo>
                      <a:pt x="1896" y="1939"/>
                    </a:lnTo>
                    <a:lnTo>
                      <a:pt x="1964" y="1986"/>
                    </a:lnTo>
                    <a:lnTo>
                      <a:pt x="2420" y="1986"/>
                    </a:lnTo>
                    <a:lnTo>
                      <a:pt x="2467" y="1939"/>
                    </a:lnTo>
                    <a:lnTo>
                      <a:pt x="3074" y="85"/>
                    </a:lnTo>
                    <a:lnTo>
                      <a:pt x="3032" y="1"/>
                    </a:lnTo>
                    <a:lnTo>
                      <a:pt x="2619" y="1"/>
                    </a:lnTo>
                    <a:lnTo>
                      <a:pt x="2550" y="43"/>
                    </a:lnTo>
                    <a:lnTo>
                      <a:pt x="2179" y="1200"/>
                    </a:lnTo>
                    <a:lnTo>
                      <a:pt x="1812" y="43"/>
                    </a:lnTo>
                    <a:lnTo>
                      <a:pt x="1765" y="1"/>
                    </a:lnTo>
                    <a:lnTo>
                      <a:pt x="1372" y="1"/>
                    </a:lnTo>
                    <a:lnTo>
                      <a:pt x="1309" y="43"/>
                    </a:lnTo>
                    <a:lnTo>
                      <a:pt x="937" y="1179"/>
                    </a:lnTo>
                    <a:lnTo>
                      <a:pt x="566"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2302017" y="1072397"/>
                <a:ext cx="461621" cy="288805"/>
              </a:xfrm>
              <a:custGeom>
                <a:avLst/>
                <a:gdLst/>
                <a:ahLst/>
                <a:cxnLst/>
                <a:rect l="l" t="t" r="r" b="b"/>
                <a:pathLst>
                  <a:path w="2965" h="1855" extrusionOk="0">
                    <a:moveTo>
                      <a:pt x="0" y="1"/>
                    </a:moveTo>
                    <a:lnTo>
                      <a:pt x="608" y="1855"/>
                    </a:lnTo>
                    <a:lnTo>
                      <a:pt x="1069" y="1855"/>
                    </a:lnTo>
                    <a:lnTo>
                      <a:pt x="1482" y="592"/>
                    </a:lnTo>
                    <a:lnTo>
                      <a:pt x="1896" y="1855"/>
                    </a:lnTo>
                    <a:lnTo>
                      <a:pt x="2357" y="1855"/>
                    </a:lnTo>
                    <a:lnTo>
                      <a:pt x="2964" y="1"/>
                    </a:lnTo>
                    <a:lnTo>
                      <a:pt x="2551" y="1"/>
                    </a:lnTo>
                    <a:lnTo>
                      <a:pt x="2116" y="1310"/>
                    </a:lnTo>
                    <a:lnTo>
                      <a:pt x="1702" y="1"/>
                    </a:lnTo>
                    <a:lnTo>
                      <a:pt x="1309" y="1"/>
                    </a:lnTo>
                    <a:lnTo>
                      <a:pt x="870" y="1310"/>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2294699" y="1062589"/>
                <a:ext cx="476256" cy="309200"/>
              </a:xfrm>
              <a:custGeom>
                <a:avLst/>
                <a:gdLst/>
                <a:ahLst/>
                <a:cxnLst/>
                <a:rect l="l" t="t" r="r" b="b"/>
                <a:pathLst>
                  <a:path w="3059" h="1986" extrusionOk="0">
                    <a:moveTo>
                      <a:pt x="2928" y="132"/>
                    </a:moveTo>
                    <a:lnTo>
                      <a:pt x="2357" y="1855"/>
                    </a:lnTo>
                    <a:lnTo>
                      <a:pt x="1990" y="1855"/>
                    </a:lnTo>
                    <a:lnTo>
                      <a:pt x="1597" y="655"/>
                    </a:lnTo>
                    <a:lnTo>
                      <a:pt x="1487" y="655"/>
                    </a:lnTo>
                    <a:lnTo>
                      <a:pt x="1074" y="1855"/>
                    </a:lnTo>
                    <a:lnTo>
                      <a:pt x="702" y="1855"/>
                    </a:lnTo>
                    <a:lnTo>
                      <a:pt x="131" y="132"/>
                    </a:lnTo>
                    <a:lnTo>
                      <a:pt x="461" y="132"/>
                    </a:lnTo>
                    <a:lnTo>
                      <a:pt x="854" y="1373"/>
                    </a:lnTo>
                    <a:lnTo>
                      <a:pt x="964" y="1394"/>
                    </a:lnTo>
                    <a:lnTo>
                      <a:pt x="1398" y="132"/>
                    </a:lnTo>
                    <a:lnTo>
                      <a:pt x="1702" y="132"/>
                    </a:lnTo>
                    <a:lnTo>
                      <a:pt x="2121" y="1394"/>
                    </a:lnTo>
                    <a:lnTo>
                      <a:pt x="2226" y="1394"/>
                    </a:lnTo>
                    <a:lnTo>
                      <a:pt x="2645" y="132"/>
                    </a:lnTo>
                    <a:close/>
                    <a:moveTo>
                      <a:pt x="47" y="1"/>
                    </a:moveTo>
                    <a:lnTo>
                      <a:pt x="0" y="85"/>
                    </a:lnTo>
                    <a:lnTo>
                      <a:pt x="613" y="1939"/>
                    </a:lnTo>
                    <a:lnTo>
                      <a:pt x="655" y="1986"/>
                    </a:lnTo>
                    <a:lnTo>
                      <a:pt x="1116" y="1986"/>
                    </a:lnTo>
                    <a:lnTo>
                      <a:pt x="1178" y="1939"/>
                    </a:lnTo>
                    <a:lnTo>
                      <a:pt x="1529" y="849"/>
                    </a:lnTo>
                    <a:lnTo>
                      <a:pt x="1901" y="1939"/>
                    </a:lnTo>
                    <a:lnTo>
                      <a:pt x="1943" y="1986"/>
                    </a:lnTo>
                    <a:lnTo>
                      <a:pt x="2404" y="1986"/>
                    </a:lnTo>
                    <a:lnTo>
                      <a:pt x="2467" y="1939"/>
                    </a:lnTo>
                    <a:lnTo>
                      <a:pt x="3058" y="85"/>
                    </a:lnTo>
                    <a:lnTo>
                      <a:pt x="3011" y="1"/>
                    </a:lnTo>
                    <a:lnTo>
                      <a:pt x="2598" y="1"/>
                    </a:lnTo>
                    <a:lnTo>
                      <a:pt x="2556" y="43"/>
                    </a:lnTo>
                    <a:lnTo>
                      <a:pt x="2163" y="1200"/>
                    </a:lnTo>
                    <a:lnTo>
                      <a:pt x="1791" y="43"/>
                    </a:lnTo>
                    <a:lnTo>
                      <a:pt x="1749" y="1"/>
                    </a:lnTo>
                    <a:lnTo>
                      <a:pt x="1356" y="1"/>
                    </a:lnTo>
                    <a:lnTo>
                      <a:pt x="1288" y="43"/>
                    </a:lnTo>
                    <a:lnTo>
                      <a:pt x="917" y="1179"/>
                    </a:lnTo>
                    <a:lnTo>
                      <a:pt x="550" y="43"/>
                    </a:lnTo>
                    <a:lnTo>
                      <a:pt x="50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36"/>
            <p:cNvGrpSpPr/>
            <p:nvPr/>
          </p:nvGrpSpPr>
          <p:grpSpPr>
            <a:xfrm>
              <a:off x="7046150" y="2436861"/>
              <a:ext cx="1384633" cy="2112142"/>
              <a:chOff x="3759700" y="491525"/>
              <a:chExt cx="2495734" cy="3806347"/>
            </a:xfrm>
          </p:grpSpPr>
          <p:sp>
            <p:nvSpPr>
              <p:cNvPr id="791" name="Google Shape;791;p36"/>
              <p:cNvSpPr/>
              <p:nvPr/>
            </p:nvSpPr>
            <p:spPr>
              <a:xfrm>
                <a:off x="4730003" y="869546"/>
                <a:ext cx="1463021" cy="1860933"/>
              </a:xfrm>
              <a:custGeom>
                <a:avLst/>
                <a:gdLst/>
                <a:ahLst/>
                <a:cxnLst/>
                <a:rect l="l" t="t" r="r" b="b"/>
                <a:pathLst>
                  <a:path w="8228" h="10466" extrusionOk="0">
                    <a:moveTo>
                      <a:pt x="4403" y="0"/>
                    </a:moveTo>
                    <a:cubicBezTo>
                      <a:pt x="4262" y="0"/>
                      <a:pt x="4102" y="11"/>
                      <a:pt x="3907" y="32"/>
                    </a:cubicBezTo>
                    <a:cubicBezTo>
                      <a:pt x="3143" y="100"/>
                      <a:pt x="3033" y="534"/>
                      <a:pt x="3033" y="534"/>
                    </a:cubicBezTo>
                    <a:cubicBezTo>
                      <a:pt x="3033" y="534"/>
                      <a:pt x="2708" y="582"/>
                      <a:pt x="2488" y="974"/>
                    </a:cubicBezTo>
                    <a:cubicBezTo>
                      <a:pt x="2247" y="1367"/>
                      <a:pt x="2074" y="1367"/>
                      <a:pt x="1702" y="1451"/>
                    </a:cubicBezTo>
                    <a:cubicBezTo>
                      <a:pt x="1352" y="1540"/>
                      <a:pt x="1331" y="1781"/>
                      <a:pt x="1461" y="2126"/>
                    </a:cubicBezTo>
                    <a:cubicBezTo>
                      <a:pt x="1517" y="2255"/>
                      <a:pt x="1620" y="2296"/>
                      <a:pt x="1727" y="2296"/>
                    </a:cubicBezTo>
                    <a:cubicBezTo>
                      <a:pt x="1914" y="2296"/>
                      <a:pt x="2116" y="2174"/>
                      <a:pt x="2116" y="2174"/>
                    </a:cubicBezTo>
                    <a:lnTo>
                      <a:pt x="2116" y="2174"/>
                    </a:lnTo>
                    <a:cubicBezTo>
                      <a:pt x="2116" y="2174"/>
                      <a:pt x="1854" y="2436"/>
                      <a:pt x="1770" y="3090"/>
                    </a:cubicBezTo>
                    <a:cubicBezTo>
                      <a:pt x="1660" y="3766"/>
                      <a:pt x="2137" y="4137"/>
                      <a:pt x="1640" y="4483"/>
                    </a:cubicBezTo>
                    <a:cubicBezTo>
                      <a:pt x="1137" y="4834"/>
                      <a:pt x="330" y="4745"/>
                      <a:pt x="173" y="6253"/>
                    </a:cubicBezTo>
                    <a:cubicBezTo>
                      <a:pt x="0" y="7756"/>
                      <a:pt x="1006" y="8086"/>
                      <a:pt x="1833" y="8830"/>
                    </a:cubicBezTo>
                    <a:cubicBezTo>
                      <a:pt x="2619" y="9490"/>
                      <a:pt x="4807" y="10465"/>
                      <a:pt x="5966" y="10465"/>
                    </a:cubicBezTo>
                    <a:cubicBezTo>
                      <a:pt x="6067" y="10465"/>
                      <a:pt x="6159" y="10458"/>
                      <a:pt x="6243" y="10443"/>
                    </a:cubicBezTo>
                    <a:cubicBezTo>
                      <a:pt x="7290" y="10244"/>
                      <a:pt x="8186" y="9547"/>
                      <a:pt x="8055" y="8369"/>
                    </a:cubicBezTo>
                    <a:cubicBezTo>
                      <a:pt x="7924" y="7191"/>
                      <a:pt x="7662" y="7452"/>
                      <a:pt x="7793" y="6709"/>
                    </a:cubicBezTo>
                    <a:cubicBezTo>
                      <a:pt x="7924" y="5970"/>
                      <a:pt x="8228" y="6211"/>
                      <a:pt x="8118" y="5599"/>
                    </a:cubicBezTo>
                    <a:cubicBezTo>
                      <a:pt x="8008" y="5007"/>
                      <a:pt x="7746" y="5007"/>
                      <a:pt x="7463" y="4399"/>
                    </a:cubicBezTo>
                    <a:cubicBezTo>
                      <a:pt x="7180" y="3787"/>
                      <a:pt x="7552" y="3352"/>
                      <a:pt x="7683" y="2697"/>
                    </a:cubicBezTo>
                    <a:cubicBezTo>
                      <a:pt x="7835" y="2043"/>
                      <a:pt x="7374" y="1058"/>
                      <a:pt x="5567" y="294"/>
                    </a:cubicBezTo>
                    <a:cubicBezTo>
                      <a:pt x="5075" y="97"/>
                      <a:pt x="4829" y="0"/>
                      <a:pt x="440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4733737" y="859589"/>
                <a:ext cx="1455553" cy="1882804"/>
              </a:xfrm>
              <a:custGeom>
                <a:avLst/>
                <a:gdLst/>
                <a:ahLst/>
                <a:cxnLst/>
                <a:rect l="l" t="t" r="r" b="b"/>
                <a:pathLst>
                  <a:path w="8186" h="10589" extrusionOk="0">
                    <a:moveTo>
                      <a:pt x="4354" y="110"/>
                    </a:moveTo>
                    <a:cubicBezTo>
                      <a:pt x="4788" y="110"/>
                      <a:pt x="5019" y="201"/>
                      <a:pt x="5520" y="418"/>
                    </a:cubicBezTo>
                    <a:cubicBezTo>
                      <a:pt x="6416" y="789"/>
                      <a:pt x="6986" y="1224"/>
                      <a:pt x="7290" y="1638"/>
                    </a:cubicBezTo>
                    <a:cubicBezTo>
                      <a:pt x="7615" y="2052"/>
                      <a:pt x="7683" y="2423"/>
                      <a:pt x="7615" y="2753"/>
                    </a:cubicBezTo>
                    <a:cubicBezTo>
                      <a:pt x="7552" y="3057"/>
                      <a:pt x="7421" y="3340"/>
                      <a:pt x="7353" y="3602"/>
                    </a:cubicBezTo>
                    <a:cubicBezTo>
                      <a:pt x="7269" y="3884"/>
                      <a:pt x="7248" y="4146"/>
                      <a:pt x="7400" y="4476"/>
                    </a:cubicBezTo>
                    <a:cubicBezTo>
                      <a:pt x="7531" y="4780"/>
                      <a:pt x="7683" y="4932"/>
                      <a:pt x="7793" y="5089"/>
                    </a:cubicBezTo>
                    <a:cubicBezTo>
                      <a:pt x="7903" y="5241"/>
                      <a:pt x="7987" y="5372"/>
                      <a:pt x="8034" y="5675"/>
                    </a:cubicBezTo>
                    <a:cubicBezTo>
                      <a:pt x="8055" y="5827"/>
                      <a:pt x="8055" y="5916"/>
                      <a:pt x="8055" y="5979"/>
                    </a:cubicBezTo>
                    <a:cubicBezTo>
                      <a:pt x="8034" y="6026"/>
                      <a:pt x="8008" y="6068"/>
                      <a:pt x="7966" y="6136"/>
                    </a:cubicBezTo>
                    <a:cubicBezTo>
                      <a:pt x="7903" y="6220"/>
                      <a:pt x="7793" y="6372"/>
                      <a:pt x="7704" y="6744"/>
                    </a:cubicBezTo>
                    <a:cubicBezTo>
                      <a:pt x="7641" y="7137"/>
                      <a:pt x="7683" y="7267"/>
                      <a:pt x="7746" y="7466"/>
                    </a:cubicBezTo>
                    <a:cubicBezTo>
                      <a:pt x="7814" y="7639"/>
                      <a:pt x="7903" y="7859"/>
                      <a:pt x="7966" y="8446"/>
                    </a:cubicBezTo>
                    <a:cubicBezTo>
                      <a:pt x="8034" y="9017"/>
                      <a:pt x="7856" y="9451"/>
                      <a:pt x="7531" y="9802"/>
                    </a:cubicBezTo>
                    <a:cubicBezTo>
                      <a:pt x="7201" y="10127"/>
                      <a:pt x="6725" y="10347"/>
                      <a:pt x="6222" y="10457"/>
                    </a:cubicBezTo>
                    <a:cubicBezTo>
                      <a:pt x="6148" y="10469"/>
                      <a:pt x="6065" y="10475"/>
                      <a:pt x="5976" y="10475"/>
                    </a:cubicBezTo>
                    <a:cubicBezTo>
                      <a:pt x="5456" y="10475"/>
                      <a:pt x="4695" y="10277"/>
                      <a:pt x="3949" y="9996"/>
                    </a:cubicBezTo>
                    <a:cubicBezTo>
                      <a:pt x="3101" y="9645"/>
                      <a:pt x="2273" y="9189"/>
                      <a:pt x="1854" y="8839"/>
                    </a:cubicBezTo>
                    <a:cubicBezTo>
                      <a:pt x="1440" y="8446"/>
                      <a:pt x="985" y="8184"/>
                      <a:pt x="655" y="7838"/>
                    </a:cubicBezTo>
                    <a:cubicBezTo>
                      <a:pt x="330" y="7487"/>
                      <a:pt x="131" y="7074"/>
                      <a:pt x="199" y="6330"/>
                    </a:cubicBezTo>
                    <a:cubicBezTo>
                      <a:pt x="283" y="5586"/>
                      <a:pt x="524" y="5241"/>
                      <a:pt x="786" y="5042"/>
                    </a:cubicBezTo>
                    <a:cubicBezTo>
                      <a:pt x="1069" y="4848"/>
                      <a:pt x="1378" y="4780"/>
                      <a:pt x="1639" y="4586"/>
                    </a:cubicBezTo>
                    <a:cubicBezTo>
                      <a:pt x="1791" y="4497"/>
                      <a:pt x="1854" y="4387"/>
                      <a:pt x="1880" y="4277"/>
                    </a:cubicBezTo>
                    <a:cubicBezTo>
                      <a:pt x="1922" y="4172"/>
                      <a:pt x="1901" y="4062"/>
                      <a:pt x="1880" y="3953"/>
                    </a:cubicBezTo>
                    <a:cubicBezTo>
                      <a:pt x="1833" y="3733"/>
                      <a:pt x="1749" y="3471"/>
                      <a:pt x="1791" y="3146"/>
                    </a:cubicBezTo>
                    <a:cubicBezTo>
                      <a:pt x="1833" y="2837"/>
                      <a:pt x="1943" y="2601"/>
                      <a:pt x="2011" y="2470"/>
                    </a:cubicBezTo>
                    <a:cubicBezTo>
                      <a:pt x="2074" y="2340"/>
                      <a:pt x="2142" y="2271"/>
                      <a:pt x="2142" y="2271"/>
                    </a:cubicBezTo>
                    <a:lnTo>
                      <a:pt x="2074" y="2182"/>
                    </a:lnTo>
                    <a:cubicBezTo>
                      <a:pt x="2074" y="2182"/>
                      <a:pt x="1943" y="2251"/>
                      <a:pt x="1812" y="2292"/>
                    </a:cubicBezTo>
                    <a:cubicBezTo>
                      <a:pt x="1770" y="2292"/>
                      <a:pt x="1726" y="2302"/>
                      <a:pt x="1683" y="2302"/>
                    </a:cubicBezTo>
                    <a:cubicBezTo>
                      <a:pt x="1661" y="2302"/>
                      <a:pt x="1639" y="2299"/>
                      <a:pt x="1619" y="2292"/>
                    </a:cubicBezTo>
                    <a:cubicBezTo>
                      <a:pt x="1571" y="2271"/>
                      <a:pt x="1530" y="2251"/>
                      <a:pt x="1509" y="2161"/>
                    </a:cubicBezTo>
                    <a:cubicBezTo>
                      <a:pt x="1440" y="1989"/>
                      <a:pt x="1420" y="1858"/>
                      <a:pt x="1440" y="1769"/>
                    </a:cubicBezTo>
                    <a:cubicBezTo>
                      <a:pt x="1461" y="1685"/>
                      <a:pt x="1530" y="1617"/>
                      <a:pt x="1702" y="1575"/>
                    </a:cubicBezTo>
                    <a:cubicBezTo>
                      <a:pt x="1880" y="1528"/>
                      <a:pt x="2032" y="1507"/>
                      <a:pt x="2142" y="1444"/>
                    </a:cubicBezTo>
                    <a:cubicBezTo>
                      <a:pt x="2273" y="1355"/>
                      <a:pt x="2404" y="1245"/>
                      <a:pt x="2509" y="1051"/>
                    </a:cubicBezTo>
                    <a:cubicBezTo>
                      <a:pt x="2729" y="700"/>
                      <a:pt x="3032" y="638"/>
                      <a:pt x="3032" y="638"/>
                    </a:cubicBezTo>
                    <a:lnTo>
                      <a:pt x="3080" y="638"/>
                    </a:lnTo>
                    <a:lnTo>
                      <a:pt x="3080" y="590"/>
                    </a:lnTo>
                    <a:cubicBezTo>
                      <a:pt x="3080" y="590"/>
                      <a:pt x="3101" y="507"/>
                      <a:pt x="3211" y="397"/>
                    </a:cubicBezTo>
                    <a:cubicBezTo>
                      <a:pt x="3321" y="287"/>
                      <a:pt x="3514" y="177"/>
                      <a:pt x="3886" y="135"/>
                    </a:cubicBezTo>
                    <a:cubicBezTo>
                      <a:pt x="4070" y="119"/>
                      <a:pt x="4222" y="110"/>
                      <a:pt x="4354" y="110"/>
                    </a:cubicBezTo>
                    <a:close/>
                    <a:moveTo>
                      <a:pt x="4361" y="0"/>
                    </a:moveTo>
                    <a:cubicBezTo>
                      <a:pt x="4224" y="0"/>
                      <a:pt x="4070" y="9"/>
                      <a:pt x="3886" y="25"/>
                    </a:cubicBezTo>
                    <a:cubicBezTo>
                      <a:pt x="3493" y="67"/>
                      <a:pt x="3252" y="198"/>
                      <a:pt x="3122" y="308"/>
                    </a:cubicBezTo>
                    <a:cubicBezTo>
                      <a:pt x="3012" y="418"/>
                      <a:pt x="2991" y="507"/>
                      <a:pt x="2991" y="549"/>
                    </a:cubicBezTo>
                    <a:cubicBezTo>
                      <a:pt x="2949" y="549"/>
                      <a:pt x="2619" y="611"/>
                      <a:pt x="2404" y="1004"/>
                    </a:cubicBezTo>
                    <a:cubicBezTo>
                      <a:pt x="2294" y="1182"/>
                      <a:pt x="2205" y="1266"/>
                      <a:pt x="2095" y="1334"/>
                    </a:cubicBezTo>
                    <a:cubicBezTo>
                      <a:pt x="1985" y="1397"/>
                      <a:pt x="1854" y="1423"/>
                      <a:pt x="1681" y="1465"/>
                    </a:cubicBezTo>
                    <a:cubicBezTo>
                      <a:pt x="1488" y="1507"/>
                      <a:pt x="1378" y="1596"/>
                      <a:pt x="1331" y="1727"/>
                    </a:cubicBezTo>
                    <a:cubicBezTo>
                      <a:pt x="1289" y="1879"/>
                      <a:pt x="1331" y="2031"/>
                      <a:pt x="1399" y="2209"/>
                    </a:cubicBezTo>
                    <a:cubicBezTo>
                      <a:pt x="1440" y="2313"/>
                      <a:pt x="1509" y="2381"/>
                      <a:pt x="1592" y="2402"/>
                    </a:cubicBezTo>
                    <a:cubicBezTo>
                      <a:pt x="1637" y="2413"/>
                      <a:pt x="1681" y="2418"/>
                      <a:pt x="1723" y="2418"/>
                    </a:cubicBezTo>
                    <a:cubicBezTo>
                      <a:pt x="1764" y="2418"/>
                      <a:pt x="1802" y="2413"/>
                      <a:pt x="1833" y="2402"/>
                    </a:cubicBezTo>
                    <a:cubicBezTo>
                      <a:pt x="1901" y="2381"/>
                      <a:pt x="1901" y="2381"/>
                      <a:pt x="1943" y="2360"/>
                    </a:cubicBezTo>
                    <a:lnTo>
                      <a:pt x="1943" y="2360"/>
                    </a:lnTo>
                    <a:cubicBezTo>
                      <a:pt x="1922" y="2381"/>
                      <a:pt x="1922" y="2381"/>
                      <a:pt x="1901" y="2423"/>
                    </a:cubicBezTo>
                    <a:cubicBezTo>
                      <a:pt x="1833" y="2554"/>
                      <a:pt x="1723" y="2795"/>
                      <a:pt x="1681" y="3146"/>
                    </a:cubicBezTo>
                    <a:cubicBezTo>
                      <a:pt x="1639" y="3492"/>
                      <a:pt x="1723" y="3754"/>
                      <a:pt x="1770" y="3973"/>
                    </a:cubicBezTo>
                    <a:cubicBezTo>
                      <a:pt x="1791" y="4083"/>
                      <a:pt x="1791" y="4172"/>
                      <a:pt x="1770" y="4256"/>
                    </a:cubicBezTo>
                    <a:cubicBezTo>
                      <a:pt x="1749" y="4345"/>
                      <a:pt x="1702" y="4408"/>
                      <a:pt x="1571" y="4497"/>
                    </a:cubicBezTo>
                    <a:cubicBezTo>
                      <a:pt x="1357" y="4670"/>
                      <a:pt x="1027" y="4738"/>
                      <a:pt x="723" y="4958"/>
                    </a:cubicBezTo>
                    <a:cubicBezTo>
                      <a:pt x="440" y="5173"/>
                      <a:pt x="178" y="5545"/>
                      <a:pt x="89" y="6309"/>
                    </a:cubicBezTo>
                    <a:cubicBezTo>
                      <a:pt x="0" y="7074"/>
                      <a:pt x="220" y="7550"/>
                      <a:pt x="571" y="7922"/>
                    </a:cubicBezTo>
                    <a:cubicBezTo>
                      <a:pt x="917" y="8294"/>
                      <a:pt x="1378" y="8556"/>
                      <a:pt x="1791" y="8928"/>
                    </a:cubicBezTo>
                    <a:cubicBezTo>
                      <a:pt x="2205" y="9299"/>
                      <a:pt x="3059" y="9755"/>
                      <a:pt x="3928" y="10085"/>
                    </a:cubicBezTo>
                    <a:cubicBezTo>
                      <a:pt x="4640" y="10373"/>
                      <a:pt x="5380" y="10588"/>
                      <a:pt x="5935" y="10588"/>
                    </a:cubicBezTo>
                    <a:cubicBezTo>
                      <a:pt x="6045" y="10588"/>
                      <a:pt x="6149" y="10580"/>
                      <a:pt x="6243" y="10561"/>
                    </a:cubicBezTo>
                    <a:cubicBezTo>
                      <a:pt x="6766" y="10457"/>
                      <a:pt x="7269" y="10237"/>
                      <a:pt x="7615" y="9865"/>
                    </a:cubicBezTo>
                    <a:cubicBezTo>
                      <a:pt x="7966" y="9514"/>
                      <a:pt x="8165" y="9038"/>
                      <a:pt x="8097" y="8425"/>
                    </a:cubicBezTo>
                    <a:cubicBezTo>
                      <a:pt x="8008" y="7838"/>
                      <a:pt x="7924" y="7597"/>
                      <a:pt x="7856" y="7419"/>
                    </a:cubicBezTo>
                    <a:cubicBezTo>
                      <a:pt x="7793" y="7247"/>
                      <a:pt x="7772" y="7137"/>
                      <a:pt x="7835" y="6765"/>
                    </a:cubicBezTo>
                    <a:cubicBezTo>
                      <a:pt x="7903" y="6419"/>
                      <a:pt x="7987" y="6309"/>
                      <a:pt x="8076" y="6199"/>
                    </a:cubicBezTo>
                    <a:cubicBezTo>
                      <a:pt x="8118" y="6136"/>
                      <a:pt x="8138" y="6068"/>
                      <a:pt x="8165" y="6005"/>
                    </a:cubicBezTo>
                    <a:cubicBezTo>
                      <a:pt x="8186" y="5916"/>
                      <a:pt x="8186" y="5806"/>
                      <a:pt x="8138" y="5655"/>
                    </a:cubicBezTo>
                    <a:cubicBezTo>
                      <a:pt x="8097" y="5351"/>
                      <a:pt x="7987" y="5173"/>
                      <a:pt x="7877" y="5021"/>
                    </a:cubicBezTo>
                    <a:cubicBezTo>
                      <a:pt x="7772" y="4869"/>
                      <a:pt x="7641" y="4717"/>
                      <a:pt x="7510" y="4434"/>
                    </a:cubicBezTo>
                    <a:cubicBezTo>
                      <a:pt x="7379" y="4125"/>
                      <a:pt x="7379" y="3884"/>
                      <a:pt x="7463" y="3649"/>
                    </a:cubicBezTo>
                    <a:cubicBezTo>
                      <a:pt x="7531" y="3387"/>
                      <a:pt x="7662" y="3099"/>
                      <a:pt x="7725" y="2774"/>
                    </a:cubicBezTo>
                    <a:cubicBezTo>
                      <a:pt x="7793" y="2423"/>
                      <a:pt x="7704" y="1989"/>
                      <a:pt x="7379" y="1575"/>
                    </a:cubicBezTo>
                    <a:cubicBezTo>
                      <a:pt x="7049" y="1135"/>
                      <a:pt x="6484" y="700"/>
                      <a:pt x="5567" y="308"/>
                    </a:cubicBezTo>
                    <a:cubicBezTo>
                      <a:pt x="5066" y="91"/>
                      <a:pt x="4807" y="0"/>
                      <a:pt x="43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225204" y="855677"/>
                <a:ext cx="594419" cy="574496"/>
              </a:xfrm>
              <a:custGeom>
                <a:avLst/>
                <a:gdLst/>
                <a:ahLst/>
                <a:cxnLst/>
                <a:rect l="l" t="t" r="r" b="b"/>
                <a:pathLst>
                  <a:path w="3343" h="3231" extrusionOk="0">
                    <a:moveTo>
                      <a:pt x="2323" y="1"/>
                    </a:moveTo>
                    <a:cubicBezTo>
                      <a:pt x="1947" y="1"/>
                      <a:pt x="636" y="329"/>
                      <a:pt x="331" y="633"/>
                    </a:cubicBezTo>
                    <a:cubicBezTo>
                      <a:pt x="1" y="963"/>
                      <a:pt x="263" y="1707"/>
                      <a:pt x="483" y="2273"/>
                    </a:cubicBezTo>
                    <a:cubicBezTo>
                      <a:pt x="724" y="2838"/>
                      <a:pt x="896" y="3147"/>
                      <a:pt x="1205" y="3231"/>
                    </a:cubicBezTo>
                    <a:cubicBezTo>
                      <a:pt x="1205" y="3231"/>
                      <a:pt x="1441" y="3058"/>
                      <a:pt x="1619" y="3037"/>
                    </a:cubicBezTo>
                    <a:cubicBezTo>
                      <a:pt x="1792" y="3016"/>
                      <a:pt x="2797" y="2728"/>
                      <a:pt x="3080" y="2534"/>
                    </a:cubicBezTo>
                    <a:cubicBezTo>
                      <a:pt x="3342" y="2314"/>
                      <a:pt x="3232" y="2273"/>
                      <a:pt x="3190" y="2074"/>
                    </a:cubicBezTo>
                    <a:cubicBezTo>
                      <a:pt x="3169" y="1901"/>
                      <a:pt x="3122" y="1550"/>
                      <a:pt x="2928" y="1136"/>
                    </a:cubicBezTo>
                    <a:cubicBezTo>
                      <a:pt x="2750" y="743"/>
                      <a:pt x="2646" y="47"/>
                      <a:pt x="2384" y="5"/>
                    </a:cubicBezTo>
                    <a:cubicBezTo>
                      <a:pt x="2368" y="2"/>
                      <a:pt x="2347" y="1"/>
                      <a:pt x="2323"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241206" y="846609"/>
                <a:ext cx="574682" cy="595655"/>
              </a:xfrm>
              <a:custGeom>
                <a:avLst/>
                <a:gdLst/>
                <a:ahLst/>
                <a:cxnLst/>
                <a:rect l="l" t="t" r="r" b="b"/>
                <a:pathLst>
                  <a:path w="3232" h="3350" extrusionOk="0">
                    <a:moveTo>
                      <a:pt x="2228" y="110"/>
                    </a:moveTo>
                    <a:cubicBezTo>
                      <a:pt x="2257" y="110"/>
                      <a:pt x="2280" y="113"/>
                      <a:pt x="2294" y="119"/>
                    </a:cubicBezTo>
                    <a:cubicBezTo>
                      <a:pt x="2336" y="119"/>
                      <a:pt x="2378" y="161"/>
                      <a:pt x="2425" y="229"/>
                    </a:cubicBezTo>
                    <a:cubicBezTo>
                      <a:pt x="2467" y="292"/>
                      <a:pt x="2508" y="402"/>
                      <a:pt x="2556" y="512"/>
                    </a:cubicBezTo>
                    <a:cubicBezTo>
                      <a:pt x="2618" y="731"/>
                      <a:pt x="2707" y="1014"/>
                      <a:pt x="2791" y="1208"/>
                    </a:cubicBezTo>
                    <a:cubicBezTo>
                      <a:pt x="2969" y="1601"/>
                      <a:pt x="3011" y="1952"/>
                      <a:pt x="3053" y="2151"/>
                    </a:cubicBezTo>
                    <a:cubicBezTo>
                      <a:pt x="3079" y="2255"/>
                      <a:pt x="3100" y="2303"/>
                      <a:pt x="3100" y="2344"/>
                    </a:cubicBezTo>
                    <a:cubicBezTo>
                      <a:pt x="3100" y="2365"/>
                      <a:pt x="3100" y="2386"/>
                      <a:pt x="3079" y="2413"/>
                    </a:cubicBezTo>
                    <a:cubicBezTo>
                      <a:pt x="3053" y="2454"/>
                      <a:pt x="3011" y="2475"/>
                      <a:pt x="2948" y="2543"/>
                    </a:cubicBezTo>
                    <a:cubicBezTo>
                      <a:pt x="2838" y="2627"/>
                      <a:pt x="2508" y="2758"/>
                      <a:pt x="2205" y="2847"/>
                    </a:cubicBezTo>
                    <a:cubicBezTo>
                      <a:pt x="1901" y="2957"/>
                      <a:pt x="1592" y="3020"/>
                      <a:pt x="1529" y="3041"/>
                    </a:cubicBezTo>
                    <a:cubicBezTo>
                      <a:pt x="1419" y="3041"/>
                      <a:pt x="1309" y="3109"/>
                      <a:pt x="1220" y="3151"/>
                    </a:cubicBezTo>
                    <a:cubicBezTo>
                      <a:pt x="1178" y="3172"/>
                      <a:pt x="1136" y="3198"/>
                      <a:pt x="1115" y="3219"/>
                    </a:cubicBezTo>
                    <a:cubicBezTo>
                      <a:pt x="985" y="3172"/>
                      <a:pt x="875" y="3088"/>
                      <a:pt x="765" y="2957"/>
                    </a:cubicBezTo>
                    <a:cubicBezTo>
                      <a:pt x="655" y="2805"/>
                      <a:pt x="566" y="2585"/>
                      <a:pt x="461" y="2303"/>
                    </a:cubicBezTo>
                    <a:cubicBezTo>
                      <a:pt x="330" y="2020"/>
                      <a:pt x="220" y="1690"/>
                      <a:pt x="152" y="1407"/>
                    </a:cubicBezTo>
                    <a:cubicBezTo>
                      <a:pt x="110" y="1124"/>
                      <a:pt x="131" y="862"/>
                      <a:pt x="283" y="731"/>
                    </a:cubicBezTo>
                    <a:cubicBezTo>
                      <a:pt x="351" y="663"/>
                      <a:pt x="503" y="580"/>
                      <a:pt x="676" y="491"/>
                    </a:cubicBezTo>
                    <a:cubicBezTo>
                      <a:pt x="875" y="423"/>
                      <a:pt x="1089" y="339"/>
                      <a:pt x="1309" y="292"/>
                    </a:cubicBezTo>
                    <a:cubicBezTo>
                      <a:pt x="1529" y="229"/>
                      <a:pt x="1744" y="187"/>
                      <a:pt x="1922" y="140"/>
                    </a:cubicBezTo>
                    <a:cubicBezTo>
                      <a:pt x="2044" y="125"/>
                      <a:pt x="2156" y="110"/>
                      <a:pt x="2228" y="110"/>
                    </a:cubicBezTo>
                    <a:close/>
                    <a:moveTo>
                      <a:pt x="2225" y="0"/>
                    </a:moveTo>
                    <a:cubicBezTo>
                      <a:pt x="2144" y="0"/>
                      <a:pt x="2038" y="15"/>
                      <a:pt x="1901" y="30"/>
                    </a:cubicBezTo>
                    <a:cubicBezTo>
                      <a:pt x="1723" y="56"/>
                      <a:pt x="1508" y="119"/>
                      <a:pt x="1288" y="187"/>
                    </a:cubicBezTo>
                    <a:cubicBezTo>
                      <a:pt x="1047" y="229"/>
                      <a:pt x="827" y="318"/>
                      <a:pt x="634" y="402"/>
                    </a:cubicBezTo>
                    <a:cubicBezTo>
                      <a:pt x="435" y="470"/>
                      <a:pt x="283" y="553"/>
                      <a:pt x="199" y="642"/>
                    </a:cubicBezTo>
                    <a:cubicBezTo>
                      <a:pt x="0" y="841"/>
                      <a:pt x="0" y="1124"/>
                      <a:pt x="42" y="1428"/>
                    </a:cubicBezTo>
                    <a:cubicBezTo>
                      <a:pt x="110" y="1732"/>
                      <a:pt x="220" y="2062"/>
                      <a:pt x="351" y="2344"/>
                    </a:cubicBezTo>
                    <a:cubicBezTo>
                      <a:pt x="461" y="2627"/>
                      <a:pt x="566" y="2847"/>
                      <a:pt x="676" y="3020"/>
                    </a:cubicBezTo>
                    <a:cubicBezTo>
                      <a:pt x="806" y="3172"/>
                      <a:pt x="937" y="3282"/>
                      <a:pt x="1115" y="3329"/>
                    </a:cubicBezTo>
                    <a:lnTo>
                      <a:pt x="1136" y="3350"/>
                    </a:lnTo>
                    <a:lnTo>
                      <a:pt x="1157" y="3329"/>
                    </a:lnTo>
                    <a:cubicBezTo>
                      <a:pt x="1157" y="3329"/>
                      <a:pt x="1199" y="3282"/>
                      <a:pt x="1288" y="3240"/>
                    </a:cubicBezTo>
                    <a:cubicBezTo>
                      <a:pt x="1351" y="3198"/>
                      <a:pt x="1461" y="3151"/>
                      <a:pt x="1529" y="3151"/>
                    </a:cubicBezTo>
                    <a:cubicBezTo>
                      <a:pt x="1639" y="3130"/>
                      <a:pt x="1922" y="3067"/>
                      <a:pt x="2247" y="2957"/>
                    </a:cubicBezTo>
                    <a:cubicBezTo>
                      <a:pt x="2556" y="2847"/>
                      <a:pt x="2859" y="2737"/>
                      <a:pt x="3011" y="2627"/>
                    </a:cubicBezTo>
                    <a:cubicBezTo>
                      <a:pt x="3079" y="2564"/>
                      <a:pt x="3142" y="2517"/>
                      <a:pt x="3163" y="2475"/>
                    </a:cubicBezTo>
                    <a:cubicBezTo>
                      <a:pt x="3210" y="2433"/>
                      <a:pt x="3210" y="2386"/>
                      <a:pt x="3231" y="2344"/>
                    </a:cubicBezTo>
                    <a:cubicBezTo>
                      <a:pt x="3231" y="2255"/>
                      <a:pt x="3184" y="2214"/>
                      <a:pt x="3163" y="2125"/>
                    </a:cubicBezTo>
                    <a:cubicBezTo>
                      <a:pt x="3121" y="1952"/>
                      <a:pt x="3100" y="1580"/>
                      <a:pt x="2901" y="1166"/>
                    </a:cubicBezTo>
                    <a:cubicBezTo>
                      <a:pt x="2817" y="972"/>
                      <a:pt x="2728" y="711"/>
                      <a:pt x="2660" y="470"/>
                    </a:cubicBezTo>
                    <a:cubicBezTo>
                      <a:pt x="2618" y="360"/>
                      <a:pt x="2577" y="250"/>
                      <a:pt x="2508" y="161"/>
                    </a:cubicBezTo>
                    <a:cubicBezTo>
                      <a:pt x="2467" y="77"/>
                      <a:pt x="2399" y="9"/>
                      <a:pt x="2315" y="9"/>
                    </a:cubicBezTo>
                    <a:cubicBezTo>
                      <a:pt x="2289" y="3"/>
                      <a:pt x="2259" y="0"/>
                      <a:pt x="22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663858" y="753793"/>
                <a:ext cx="198614" cy="482747"/>
              </a:xfrm>
              <a:custGeom>
                <a:avLst/>
                <a:gdLst/>
                <a:ahLst/>
                <a:cxnLst/>
                <a:rect l="l" t="t" r="r" b="b"/>
                <a:pathLst>
                  <a:path w="1117" h="2715" extrusionOk="0">
                    <a:moveTo>
                      <a:pt x="781" y="0"/>
                    </a:moveTo>
                    <a:cubicBezTo>
                      <a:pt x="616" y="0"/>
                      <a:pt x="442" y="112"/>
                      <a:pt x="372" y="316"/>
                    </a:cubicBezTo>
                    <a:cubicBezTo>
                      <a:pt x="283" y="578"/>
                      <a:pt x="372" y="772"/>
                      <a:pt x="283" y="945"/>
                    </a:cubicBezTo>
                    <a:cubicBezTo>
                      <a:pt x="221" y="1123"/>
                      <a:pt x="1" y="1253"/>
                      <a:pt x="1" y="1253"/>
                    </a:cubicBezTo>
                    <a:lnTo>
                      <a:pt x="571" y="2715"/>
                    </a:lnTo>
                    <a:cubicBezTo>
                      <a:pt x="571" y="2715"/>
                      <a:pt x="985" y="2411"/>
                      <a:pt x="1006" y="1929"/>
                    </a:cubicBezTo>
                    <a:cubicBezTo>
                      <a:pt x="1027" y="1688"/>
                      <a:pt x="1006" y="1253"/>
                      <a:pt x="964" y="840"/>
                    </a:cubicBezTo>
                    <a:cubicBezTo>
                      <a:pt x="917" y="400"/>
                      <a:pt x="1116" y="117"/>
                      <a:pt x="917" y="28"/>
                    </a:cubicBezTo>
                    <a:cubicBezTo>
                      <a:pt x="874" y="9"/>
                      <a:pt x="828" y="0"/>
                      <a:pt x="781"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663858" y="743835"/>
                <a:ext cx="194880" cy="496439"/>
              </a:xfrm>
              <a:custGeom>
                <a:avLst/>
                <a:gdLst/>
                <a:ahLst/>
                <a:cxnLst/>
                <a:rect l="l" t="t" r="r" b="b"/>
                <a:pathLst>
                  <a:path w="1096" h="2792" extrusionOk="0">
                    <a:moveTo>
                      <a:pt x="765" y="0"/>
                    </a:moveTo>
                    <a:cubicBezTo>
                      <a:pt x="592" y="0"/>
                      <a:pt x="393" y="131"/>
                      <a:pt x="310" y="346"/>
                    </a:cubicBezTo>
                    <a:cubicBezTo>
                      <a:pt x="262" y="477"/>
                      <a:pt x="283" y="608"/>
                      <a:pt x="283" y="718"/>
                    </a:cubicBezTo>
                    <a:cubicBezTo>
                      <a:pt x="283" y="828"/>
                      <a:pt x="283" y="917"/>
                      <a:pt x="241" y="980"/>
                    </a:cubicBezTo>
                    <a:cubicBezTo>
                      <a:pt x="200" y="1090"/>
                      <a:pt x="69" y="1200"/>
                      <a:pt x="1" y="1241"/>
                    </a:cubicBezTo>
                    <a:cubicBezTo>
                      <a:pt x="1" y="1289"/>
                      <a:pt x="22" y="1309"/>
                      <a:pt x="69" y="1351"/>
                    </a:cubicBezTo>
                    <a:lnTo>
                      <a:pt x="69" y="1330"/>
                    </a:lnTo>
                    <a:cubicBezTo>
                      <a:pt x="111" y="1309"/>
                      <a:pt x="262" y="1200"/>
                      <a:pt x="351" y="1027"/>
                    </a:cubicBezTo>
                    <a:cubicBezTo>
                      <a:pt x="393" y="938"/>
                      <a:pt x="393" y="828"/>
                      <a:pt x="393" y="718"/>
                    </a:cubicBezTo>
                    <a:cubicBezTo>
                      <a:pt x="393" y="608"/>
                      <a:pt x="393" y="503"/>
                      <a:pt x="414" y="393"/>
                    </a:cubicBezTo>
                    <a:cubicBezTo>
                      <a:pt x="484" y="205"/>
                      <a:pt x="634" y="109"/>
                      <a:pt x="778" y="109"/>
                    </a:cubicBezTo>
                    <a:cubicBezTo>
                      <a:pt x="819" y="109"/>
                      <a:pt x="858" y="116"/>
                      <a:pt x="896" y="131"/>
                    </a:cubicBezTo>
                    <a:cubicBezTo>
                      <a:pt x="917" y="152"/>
                      <a:pt x="938" y="173"/>
                      <a:pt x="938" y="194"/>
                    </a:cubicBezTo>
                    <a:cubicBezTo>
                      <a:pt x="964" y="241"/>
                      <a:pt x="964" y="283"/>
                      <a:pt x="938" y="346"/>
                    </a:cubicBezTo>
                    <a:cubicBezTo>
                      <a:pt x="938" y="477"/>
                      <a:pt x="896" y="676"/>
                      <a:pt x="917" y="896"/>
                    </a:cubicBezTo>
                    <a:cubicBezTo>
                      <a:pt x="938" y="1330"/>
                      <a:pt x="964" y="1744"/>
                      <a:pt x="964" y="1985"/>
                    </a:cubicBezTo>
                    <a:cubicBezTo>
                      <a:pt x="938" y="2357"/>
                      <a:pt x="676" y="2598"/>
                      <a:pt x="592" y="2661"/>
                    </a:cubicBezTo>
                    <a:lnTo>
                      <a:pt x="592" y="2703"/>
                    </a:lnTo>
                    <a:cubicBezTo>
                      <a:pt x="613" y="2750"/>
                      <a:pt x="613" y="2771"/>
                      <a:pt x="634" y="2792"/>
                    </a:cubicBezTo>
                    <a:cubicBezTo>
                      <a:pt x="744" y="2703"/>
                      <a:pt x="1048" y="2399"/>
                      <a:pt x="1069" y="1985"/>
                    </a:cubicBezTo>
                    <a:cubicBezTo>
                      <a:pt x="1095" y="1744"/>
                      <a:pt x="1069" y="1309"/>
                      <a:pt x="1027" y="896"/>
                    </a:cubicBezTo>
                    <a:cubicBezTo>
                      <a:pt x="1006" y="676"/>
                      <a:pt x="1048" y="503"/>
                      <a:pt x="1048" y="372"/>
                    </a:cubicBezTo>
                    <a:cubicBezTo>
                      <a:pt x="1069" y="304"/>
                      <a:pt x="1069" y="241"/>
                      <a:pt x="1048" y="173"/>
                    </a:cubicBezTo>
                    <a:cubicBezTo>
                      <a:pt x="1048" y="110"/>
                      <a:pt x="1006" y="63"/>
                      <a:pt x="938" y="42"/>
                    </a:cubicBezTo>
                    <a:cubicBezTo>
                      <a:pt x="875" y="21"/>
                      <a:pt x="833" y="0"/>
                      <a:pt x="76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497251" y="538466"/>
                <a:ext cx="166786" cy="375885"/>
              </a:xfrm>
              <a:custGeom>
                <a:avLst/>
                <a:gdLst/>
                <a:ahLst/>
                <a:cxnLst/>
                <a:rect l="l" t="t" r="r" b="b"/>
                <a:pathLst>
                  <a:path w="938" h="2114" extrusionOk="0">
                    <a:moveTo>
                      <a:pt x="384" y="1"/>
                    </a:moveTo>
                    <a:cubicBezTo>
                      <a:pt x="324" y="1"/>
                      <a:pt x="260" y="12"/>
                      <a:pt x="199" y="19"/>
                    </a:cubicBezTo>
                    <a:cubicBezTo>
                      <a:pt x="0" y="61"/>
                      <a:pt x="68" y="1003"/>
                      <a:pt x="152" y="1396"/>
                    </a:cubicBezTo>
                    <a:cubicBezTo>
                      <a:pt x="241" y="1810"/>
                      <a:pt x="304" y="2114"/>
                      <a:pt x="304" y="2114"/>
                    </a:cubicBezTo>
                    <a:lnTo>
                      <a:pt x="938" y="1852"/>
                    </a:lnTo>
                    <a:cubicBezTo>
                      <a:pt x="938" y="1852"/>
                      <a:pt x="723" y="694"/>
                      <a:pt x="655" y="323"/>
                    </a:cubicBezTo>
                    <a:cubicBezTo>
                      <a:pt x="626" y="54"/>
                      <a:pt x="514" y="1"/>
                      <a:pt x="38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497251" y="530643"/>
                <a:ext cx="178877" cy="349214"/>
              </a:xfrm>
              <a:custGeom>
                <a:avLst/>
                <a:gdLst/>
                <a:ahLst/>
                <a:cxnLst/>
                <a:rect l="l" t="t" r="r" b="b"/>
                <a:pathLst>
                  <a:path w="1006" h="1964" extrusionOk="0">
                    <a:moveTo>
                      <a:pt x="372" y="0"/>
                    </a:moveTo>
                    <a:cubicBezTo>
                      <a:pt x="304" y="0"/>
                      <a:pt x="241" y="0"/>
                      <a:pt x="173" y="21"/>
                    </a:cubicBezTo>
                    <a:cubicBezTo>
                      <a:pt x="131" y="21"/>
                      <a:pt x="110" y="63"/>
                      <a:pt x="89" y="105"/>
                    </a:cubicBezTo>
                    <a:cubicBezTo>
                      <a:pt x="68" y="131"/>
                      <a:pt x="42" y="173"/>
                      <a:pt x="42" y="236"/>
                    </a:cubicBezTo>
                    <a:cubicBezTo>
                      <a:pt x="21" y="346"/>
                      <a:pt x="0" y="477"/>
                      <a:pt x="0" y="628"/>
                    </a:cubicBezTo>
                    <a:cubicBezTo>
                      <a:pt x="21" y="916"/>
                      <a:pt x="42" y="1262"/>
                      <a:pt x="89" y="1461"/>
                    </a:cubicBezTo>
                    <a:cubicBezTo>
                      <a:pt x="131" y="1634"/>
                      <a:pt x="173" y="1765"/>
                      <a:pt x="199" y="1896"/>
                    </a:cubicBezTo>
                    <a:cubicBezTo>
                      <a:pt x="220" y="1875"/>
                      <a:pt x="262" y="1875"/>
                      <a:pt x="304" y="1854"/>
                    </a:cubicBezTo>
                    <a:cubicBezTo>
                      <a:pt x="283" y="1765"/>
                      <a:pt x="241" y="1613"/>
                      <a:pt x="220" y="1440"/>
                    </a:cubicBezTo>
                    <a:cubicBezTo>
                      <a:pt x="173" y="1241"/>
                      <a:pt x="131" y="916"/>
                      <a:pt x="131" y="628"/>
                    </a:cubicBezTo>
                    <a:cubicBezTo>
                      <a:pt x="131" y="477"/>
                      <a:pt x="131" y="346"/>
                      <a:pt x="152" y="262"/>
                    </a:cubicBezTo>
                    <a:cubicBezTo>
                      <a:pt x="152" y="215"/>
                      <a:pt x="173" y="173"/>
                      <a:pt x="173" y="152"/>
                    </a:cubicBezTo>
                    <a:lnTo>
                      <a:pt x="199" y="131"/>
                    </a:lnTo>
                    <a:cubicBezTo>
                      <a:pt x="252" y="118"/>
                      <a:pt x="300" y="111"/>
                      <a:pt x="344" y="111"/>
                    </a:cubicBezTo>
                    <a:cubicBezTo>
                      <a:pt x="388" y="111"/>
                      <a:pt x="427" y="118"/>
                      <a:pt x="461" y="131"/>
                    </a:cubicBezTo>
                    <a:cubicBezTo>
                      <a:pt x="503" y="131"/>
                      <a:pt x="524" y="152"/>
                      <a:pt x="545" y="194"/>
                    </a:cubicBezTo>
                    <a:cubicBezTo>
                      <a:pt x="566" y="215"/>
                      <a:pt x="592" y="283"/>
                      <a:pt x="613" y="367"/>
                    </a:cubicBezTo>
                    <a:cubicBezTo>
                      <a:pt x="655" y="738"/>
                      <a:pt x="828" y="1655"/>
                      <a:pt x="875" y="1833"/>
                    </a:cubicBezTo>
                    <a:cubicBezTo>
                      <a:pt x="896" y="1854"/>
                      <a:pt x="938" y="1896"/>
                      <a:pt x="959" y="1964"/>
                    </a:cubicBezTo>
                    <a:lnTo>
                      <a:pt x="1006" y="1938"/>
                    </a:lnTo>
                    <a:lnTo>
                      <a:pt x="1006" y="1896"/>
                    </a:lnTo>
                    <a:cubicBezTo>
                      <a:pt x="1006" y="1896"/>
                      <a:pt x="765" y="738"/>
                      <a:pt x="723" y="367"/>
                    </a:cubicBezTo>
                    <a:cubicBezTo>
                      <a:pt x="697" y="262"/>
                      <a:pt x="676" y="173"/>
                      <a:pt x="655" y="131"/>
                    </a:cubicBezTo>
                    <a:cubicBezTo>
                      <a:pt x="613" y="63"/>
                      <a:pt x="545" y="42"/>
                      <a:pt x="503" y="21"/>
                    </a:cubicBezTo>
                    <a:cubicBezTo>
                      <a:pt x="461" y="0"/>
                      <a:pt x="41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96611" y="502549"/>
                <a:ext cx="197547" cy="438829"/>
              </a:xfrm>
              <a:custGeom>
                <a:avLst/>
                <a:gdLst/>
                <a:ahLst/>
                <a:cxnLst/>
                <a:rect l="l" t="t" r="r" b="b"/>
                <a:pathLst>
                  <a:path w="1111" h="2468" extrusionOk="0">
                    <a:moveTo>
                      <a:pt x="450" y="0"/>
                    </a:moveTo>
                    <a:cubicBezTo>
                      <a:pt x="146" y="0"/>
                      <a:pt x="42" y="343"/>
                      <a:pt x="22" y="765"/>
                    </a:cubicBezTo>
                    <a:cubicBezTo>
                      <a:pt x="1" y="1205"/>
                      <a:pt x="111" y="1750"/>
                      <a:pt x="194" y="2075"/>
                    </a:cubicBezTo>
                    <a:cubicBezTo>
                      <a:pt x="283" y="2405"/>
                      <a:pt x="393" y="2467"/>
                      <a:pt x="393" y="2467"/>
                    </a:cubicBezTo>
                    <a:lnTo>
                      <a:pt x="1111" y="2143"/>
                    </a:lnTo>
                    <a:cubicBezTo>
                      <a:pt x="1111" y="2143"/>
                      <a:pt x="896" y="1441"/>
                      <a:pt x="828" y="786"/>
                    </a:cubicBezTo>
                    <a:cubicBezTo>
                      <a:pt x="786" y="132"/>
                      <a:pt x="786" y="27"/>
                      <a:pt x="477" y="1"/>
                    </a:cubicBezTo>
                    <a:cubicBezTo>
                      <a:pt x="468" y="0"/>
                      <a:pt x="459" y="0"/>
                      <a:pt x="450"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388254" y="491525"/>
                <a:ext cx="205904" cy="411624"/>
              </a:xfrm>
              <a:custGeom>
                <a:avLst/>
                <a:gdLst/>
                <a:ahLst/>
                <a:cxnLst/>
                <a:rect l="l" t="t" r="r" b="b"/>
                <a:pathLst>
                  <a:path w="1158" h="2315" extrusionOk="0">
                    <a:moveTo>
                      <a:pt x="482" y="0"/>
                    </a:moveTo>
                    <a:cubicBezTo>
                      <a:pt x="330" y="21"/>
                      <a:pt x="199" y="110"/>
                      <a:pt x="131" y="241"/>
                    </a:cubicBezTo>
                    <a:cubicBezTo>
                      <a:pt x="69" y="393"/>
                      <a:pt x="27" y="613"/>
                      <a:pt x="27" y="827"/>
                    </a:cubicBezTo>
                    <a:cubicBezTo>
                      <a:pt x="0" y="1267"/>
                      <a:pt x="110" y="1812"/>
                      <a:pt x="199" y="2158"/>
                    </a:cubicBezTo>
                    <a:cubicBezTo>
                      <a:pt x="199" y="2205"/>
                      <a:pt x="220" y="2268"/>
                      <a:pt x="241" y="2315"/>
                    </a:cubicBezTo>
                    <a:cubicBezTo>
                      <a:pt x="262" y="2289"/>
                      <a:pt x="309" y="2289"/>
                      <a:pt x="351" y="2268"/>
                    </a:cubicBezTo>
                    <a:cubicBezTo>
                      <a:pt x="330" y="2226"/>
                      <a:pt x="309" y="2184"/>
                      <a:pt x="309" y="2116"/>
                    </a:cubicBezTo>
                    <a:cubicBezTo>
                      <a:pt x="220" y="1791"/>
                      <a:pt x="110" y="1241"/>
                      <a:pt x="131" y="827"/>
                    </a:cubicBezTo>
                    <a:cubicBezTo>
                      <a:pt x="131" y="613"/>
                      <a:pt x="178" y="414"/>
                      <a:pt x="241" y="304"/>
                    </a:cubicBezTo>
                    <a:cubicBezTo>
                      <a:pt x="301" y="189"/>
                      <a:pt x="356" y="127"/>
                      <a:pt x="471" y="127"/>
                    </a:cubicBezTo>
                    <a:cubicBezTo>
                      <a:pt x="487" y="127"/>
                      <a:pt x="505" y="128"/>
                      <a:pt x="524" y="131"/>
                    </a:cubicBezTo>
                    <a:cubicBezTo>
                      <a:pt x="592" y="131"/>
                      <a:pt x="634" y="131"/>
                      <a:pt x="681" y="152"/>
                    </a:cubicBezTo>
                    <a:cubicBezTo>
                      <a:pt x="702" y="173"/>
                      <a:pt x="723" y="194"/>
                      <a:pt x="744" y="241"/>
                    </a:cubicBezTo>
                    <a:cubicBezTo>
                      <a:pt x="786" y="325"/>
                      <a:pt x="786" y="524"/>
                      <a:pt x="833" y="848"/>
                    </a:cubicBezTo>
                    <a:cubicBezTo>
                      <a:pt x="875" y="1330"/>
                      <a:pt x="985" y="1812"/>
                      <a:pt x="1048" y="2053"/>
                    </a:cubicBezTo>
                    <a:cubicBezTo>
                      <a:pt x="1095" y="2027"/>
                      <a:pt x="1137" y="2027"/>
                      <a:pt x="1158" y="2027"/>
                    </a:cubicBezTo>
                    <a:cubicBezTo>
                      <a:pt x="1095" y="1765"/>
                      <a:pt x="985" y="1288"/>
                      <a:pt x="943" y="848"/>
                    </a:cubicBezTo>
                    <a:cubicBezTo>
                      <a:pt x="896" y="524"/>
                      <a:pt x="896" y="325"/>
                      <a:pt x="854" y="194"/>
                    </a:cubicBezTo>
                    <a:cubicBezTo>
                      <a:pt x="833" y="131"/>
                      <a:pt x="786" y="89"/>
                      <a:pt x="723" y="63"/>
                    </a:cubicBezTo>
                    <a:cubicBezTo>
                      <a:pt x="681" y="21"/>
                      <a:pt x="613" y="21"/>
                      <a:pt x="524" y="21"/>
                    </a:cubicBezTo>
                    <a:cubicBezTo>
                      <a:pt x="503" y="21"/>
                      <a:pt x="503" y="0"/>
                      <a:pt x="4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310907" y="581496"/>
                <a:ext cx="179055" cy="383175"/>
              </a:xfrm>
              <a:custGeom>
                <a:avLst/>
                <a:gdLst/>
                <a:ahLst/>
                <a:cxnLst/>
                <a:rect l="l" t="t" r="r" b="b"/>
                <a:pathLst>
                  <a:path w="1007" h="2155" extrusionOk="0">
                    <a:moveTo>
                      <a:pt x="470" y="1"/>
                    </a:moveTo>
                    <a:cubicBezTo>
                      <a:pt x="412" y="1"/>
                      <a:pt x="347" y="32"/>
                      <a:pt x="284" y="107"/>
                    </a:cubicBezTo>
                    <a:cubicBezTo>
                      <a:pt x="111" y="280"/>
                      <a:pt x="1" y="452"/>
                      <a:pt x="69" y="1065"/>
                    </a:cubicBezTo>
                    <a:cubicBezTo>
                      <a:pt x="153" y="1678"/>
                      <a:pt x="284" y="2154"/>
                      <a:pt x="284" y="2154"/>
                    </a:cubicBezTo>
                    <a:lnTo>
                      <a:pt x="1006" y="1872"/>
                    </a:lnTo>
                    <a:cubicBezTo>
                      <a:pt x="1006" y="1872"/>
                      <a:pt x="917" y="1631"/>
                      <a:pt x="807" y="1259"/>
                    </a:cubicBezTo>
                    <a:cubicBezTo>
                      <a:pt x="697" y="892"/>
                      <a:pt x="723" y="301"/>
                      <a:pt x="655" y="149"/>
                    </a:cubicBezTo>
                    <a:cubicBezTo>
                      <a:pt x="619" y="61"/>
                      <a:pt x="551" y="1"/>
                      <a:pt x="470"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307173" y="572428"/>
                <a:ext cx="182789" cy="372685"/>
              </a:xfrm>
              <a:custGeom>
                <a:avLst/>
                <a:gdLst/>
                <a:ahLst/>
                <a:cxnLst/>
                <a:rect l="l" t="t" r="r" b="b"/>
                <a:pathLst>
                  <a:path w="1028" h="2096" extrusionOk="0">
                    <a:moveTo>
                      <a:pt x="483" y="1"/>
                    </a:moveTo>
                    <a:cubicBezTo>
                      <a:pt x="415" y="1"/>
                      <a:pt x="326" y="48"/>
                      <a:pt x="263" y="111"/>
                    </a:cubicBezTo>
                    <a:cubicBezTo>
                      <a:pt x="174" y="200"/>
                      <a:pt x="90" y="310"/>
                      <a:pt x="43" y="462"/>
                    </a:cubicBezTo>
                    <a:cubicBezTo>
                      <a:pt x="22" y="592"/>
                      <a:pt x="1" y="812"/>
                      <a:pt x="43" y="1116"/>
                    </a:cubicBezTo>
                    <a:cubicBezTo>
                      <a:pt x="90" y="1551"/>
                      <a:pt x="174" y="1923"/>
                      <a:pt x="221" y="2095"/>
                    </a:cubicBezTo>
                    <a:cubicBezTo>
                      <a:pt x="263" y="2074"/>
                      <a:pt x="284" y="2054"/>
                      <a:pt x="326" y="2033"/>
                    </a:cubicBezTo>
                    <a:cubicBezTo>
                      <a:pt x="284" y="1860"/>
                      <a:pt x="195" y="1530"/>
                      <a:pt x="153" y="1095"/>
                    </a:cubicBezTo>
                    <a:cubicBezTo>
                      <a:pt x="111" y="786"/>
                      <a:pt x="132" y="613"/>
                      <a:pt x="174" y="482"/>
                    </a:cubicBezTo>
                    <a:cubicBezTo>
                      <a:pt x="195" y="352"/>
                      <a:pt x="263" y="289"/>
                      <a:pt x="326" y="200"/>
                    </a:cubicBezTo>
                    <a:cubicBezTo>
                      <a:pt x="394" y="131"/>
                      <a:pt x="450" y="103"/>
                      <a:pt x="491" y="103"/>
                    </a:cubicBezTo>
                    <a:cubicBezTo>
                      <a:pt x="504" y="103"/>
                      <a:pt x="515" y="106"/>
                      <a:pt x="525" y="111"/>
                    </a:cubicBezTo>
                    <a:cubicBezTo>
                      <a:pt x="566" y="111"/>
                      <a:pt x="614" y="158"/>
                      <a:pt x="634" y="221"/>
                    </a:cubicBezTo>
                    <a:cubicBezTo>
                      <a:pt x="634" y="242"/>
                      <a:pt x="655" y="310"/>
                      <a:pt x="655" y="393"/>
                    </a:cubicBezTo>
                    <a:cubicBezTo>
                      <a:pt x="655" y="482"/>
                      <a:pt x="676" y="571"/>
                      <a:pt x="676" y="681"/>
                    </a:cubicBezTo>
                    <a:cubicBezTo>
                      <a:pt x="697" y="896"/>
                      <a:pt x="718" y="1137"/>
                      <a:pt x="786" y="1336"/>
                    </a:cubicBezTo>
                    <a:cubicBezTo>
                      <a:pt x="849" y="1530"/>
                      <a:pt x="896" y="1682"/>
                      <a:pt x="917" y="1771"/>
                    </a:cubicBezTo>
                    <a:cubicBezTo>
                      <a:pt x="959" y="1750"/>
                      <a:pt x="980" y="1750"/>
                      <a:pt x="1027" y="1729"/>
                    </a:cubicBezTo>
                    <a:cubicBezTo>
                      <a:pt x="980" y="1619"/>
                      <a:pt x="938" y="1488"/>
                      <a:pt x="896" y="1289"/>
                    </a:cubicBezTo>
                    <a:cubicBezTo>
                      <a:pt x="828" y="1116"/>
                      <a:pt x="807" y="875"/>
                      <a:pt x="786" y="681"/>
                    </a:cubicBezTo>
                    <a:cubicBezTo>
                      <a:pt x="786" y="571"/>
                      <a:pt x="786" y="462"/>
                      <a:pt x="765" y="393"/>
                    </a:cubicBezTo>
                    <a:cubicBezTo>
                      <a:pt x="765" y="310"/>
                      <a:pt x="744" y="242"/>
                      <a:pt x="744" y="179"/>
                    </a:cubicBezTo>
                    <a:cubicBezTo>
                      <a:pt x="697" y="90"/>
                      <a:pt x="634" y="27"/>
                      <a:pt x="54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190886" y="685692"/>
                <a:ext cx="197547" cy="391710"/>
              </a:xfrm>
              <a:custGeom>
                <a:avLst/>
                <a:gdLst/>
                <a:ahLst/>
                <a:cxnLst/>
                <a:rect l="l" t="t" r="r" b="b"/>
                <a:pathLst>
                  <a:path w="1111" h="2203" extrusionOk="0">
                    <a:moveTo>
                      <a:pt x="413" y="0"/>
                    </a:moveTo>
                    <a:cubicBezTo>
                      <a:pt x="266" y="0"/>
                      <a:pt x="106" y="101"/>
                      <a:pt x="63" y="411"/>
                    </a:cubicBezTo>
                    <a:cubicBezTo>
                      <a:pt x="0" y="914"/>
                      <a:pt x="372" y="2202"/>
                      <a:pt x="372" y="2202"/>
                    </a:cubicBezTo>
                    <a:cubicBezTo>
                      <a:pt x="372" y="2202"/>
                      <a:pt x="1006" y="1720"/>
                      <a:pt x="1069" y="1568"/>
                    </a:cubicBezTo>
                    <a:cubicBezTo>
                      <a:pt x="1110" y="1417"/>
                      <a:pt x="1027" y="1375"/>
                      <a:pt x="896" y="1134"/>
                    </a:cubicBezTo>
                    <a:cubicBezTo>
                      <a:pt x="765" y="893"/>
                      <a:pt x="786" y="238"/>
                      <a:pt x="634" y="86"/>
                    </a:cubicBezTo>
                    <a:cubicBezTo>
                      <a:pt x="585" y="37"/>
                      <a:pt x="501" y="0"/>
                      <a:pt x="41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187152" y="673957"/>
                <a:ext cx="197547" cy="419270"/>
              </a:xfrm>
              <a:custGeom>
                <a:avLst/>
                <a:gdLst/>
                <a:ahLst/>
                <a:cxnLst/>
                <a:rect l="l" t="t" r="r" b="b"/>
                <a:pathLst>
                  <a:path w="1111" h="2358" extrusionOk="0">
                    <a:moveTo>
                      <a:pt x="435" y="0"/>
                    </a:moveTo>
                    <a:cubicBezTo>
                      <a:pt x="393" y="0"/>
                      <a:pt x="372" y="0"/>
                      <a:pt x="325" y="21"/>
                    </a:cubicBezTo>
                    <a:cubicBezTo>
                      <a:pt x="194" y="63"/>
                      <a:pt x="63" y="194"/>
                      <a:pt x="42" y="456"/>
                    </a:cubicBezTo>
                    <a:cubicBezTo>
                      <a:pt x="0" y="739"/>
                      <a:pt x="84" y="1179"/>
                      <a:pt x="173" y="1572"/>
                    </a:cubicBezTo>
                    <a:cubicBezTo>
                      <a:pt x="262" y="1964"/>
                      <a:pt x="346" y="2268"/>
                      <a:pt x="346" y="2268"/>
                    </a:cubicBezTo>
                    <a:lnTo>
                      <a:pt x="372" y="2357"/>
                    </a:lnTo>
                    <a:lnTo>
                      <a:pt x="435" y="2310"/>
                    </a:lnTo>
                    <a:cubicBezTo>
                      <a:pt x="435" y="2247"/>
                      <a:pt x="414" y="2179"/>
                      <a:pt x="435" y="2137"/>
                    </a:cubicBezTo>
                    <a:cubicBezTo>
                      <a:pt x="393" y="2048"/>
                      <a:pt x="346" y="1833"/>
                      <a:pt x="283" y="1551"/>
                    </a:cubicBezTo>
                    <a:cubicBezTo>
                      <a:pt x="194" y="1158"/>
                      <a:pt x="131" y="718"/>
                      <a:pt x="152" y="477"/>
                    </a:cubicBezTo>
                    <a:cubicBezTo>
                      <a:pt x="173" y="241"/>
                      <a:pt x="262" y="152"/>
                      <a:pt x="372" y="131"/>
                    </a:cubicBezTo>
                    <a:cubicBezTo>
                      <a:pt x="387" y="128"/>
                      <a:pt x="404" y="126"/>
                      <a:pt x="420" y="126"/>
                    </a:cubicBezTo>
                    <a:cubicBezTo>
                      <a:pt x="494" y="126"/>
                      <a:pt x="574" y="160"/>
                      <a:pt x="608" y="194"/>
                    </a:cubicBezTo>
                    <a:cubicBezTo>
                      <a:pt x="634" y="215"/>
                      <a:pt x="655" y="283"/>
                      <a:pt x="676" y="372"/>
                    </a:cubicBezTo>
                    <a:cubicBezTo>
                      <a:pt x="697" y="435"/>
                      <a:pt x="718" y="545"/>
                      <a:pt x="718" y="655"/>
                    </a:cubicBezTo>
                    <a:cubicBezTo>
                      <a:pt x="765" y="870"/>
                      <a:pt x="786" y="1090"/>
                      <a:pt x="870" y="1242"/>
                    </a:cubicBezTo>
                    <a:cubicBezTo>
                      <a:pt x="917" y="1331"/>
                      <a:pt x="980" y="1420"/>
                      <a:pt x="1001" y="1462"/>
                    </a:cubicBezTo>
                    <a:cubicBezTo>
                      <a:pt x="1027" y="1441"/>
                      <a:pt x="1069" y="1420"/>
                      <a:pt x="1110" y="1394"/>
                    </a:cubicBezTo>
                    <a:cubicBezTo>
                      <a:pt x="1069" y="1352"/>
                      <a:pt x="1027" y="1289"/>
                      <a:pt x="959" y="1179"/>
                    </a:cubicBezTo>
                    <a:cubicBezTo>
                      <a:pt x="917" y="1069"/>
                      <a:pt x="870" y="849"/>
                      <a:pt x="849" y="634"/>
                    </a:cubicBezTo>
                    <a:cubicBezTo>
                      <a:pt x="828" y="524"/>
                      <a:pt x="807" y="435"/>
                      <a:pt x="786" y="325"/>
                    </a:cubicBezTo>
                    <a:cubicBezTo>
                      <a:pt x="765" y="241"/>
                      <a:pt x="739" y="173"/>
                      <a:pt x="697" y="131"/>
                    </a:cubicBezTo>
                    <a:cubicBezTo>
                      <a:pt x="634" y="42"/>
                      <a:pt x="524" y="0"/>
                      <a:pt x="4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350025" y="1266949"/>
                <a:ext cx="942571" cy="1091205"/>
              </a:xfrm>
              <a:custGeom>
                <a:avLst/>
                <a:gdLst/>
                <a:ahLst/>
                <a:cxnLst/>
                <a:rect l="l" t="t" r="r" b="b"/>
                <a:pathLst>
                  <a:path w="5301" h="6137" extrusionOk="0">
                    <a:moveTo>
                      <a:pt x="2338" y="0"/>
                    </a:moveTo>
                    <a:cubicBezTo>
                      <a:pt x="1787" y="0"/>
                      <a:pt x="720" y="365"/>
                      <a:pt x="393" y="635"/>
                    </a:cubicBezTo>
                    <a:cubicBezTo>
                      <a:pt x="1" y="939"/>
                      <a:pt x="242" y="2578"/>
                      <a:pt x="1593" y="4343"/>
                    </a:cubicBezTo>
                    <a:cubicBezTo>
                      <a:pt x="2864" y="5963"/>
                      <a:pt x="3578" y="6136"/>
                      <a:pt x="4126" y="6136"/>
                    </a:cubicBezTo>
                    <a:cubicBezTo>
                      <a:pt x="4169" y="6136"/>
                      <a:pt x="4212" y="6135"/>
                      <a:pt x="4253" y="6134"/>
                    </a:cubicBezTo>
                    <a:cubicBezTo>
                      <a:pt x="4845" y="6092"/>
                      <a:pt x="5300" y="4018"/>
                      <a:pt x="5300" y="4018"/>
                    </a:cubicBezTo>
                    <a:cubicBezTo>
                      <a:pt x="5300" y="4018"/>
                      <a:pt x="4122" y="3384"/>
                      <a:pt x="3598" y="2248"/>
                    </a:cubicBezTo>
                    <a:cubicBezTo>
                      <a:pt x="3075" y="1117"/>
                      <a:pt x="2944" y="242"/>
                      <a:pt x="2598" y="49"/>
                    </a:cubicBezTo>
                    <a:cubicBezTo>
                      <a:pt x="2539" y="15"/>
                      <a:pt x="2449"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377052" y="1257347"/>
                <a:ext cx="927635" cy="1109874"/>
              </a:xfrm>
              <a:custGeom>
                <a:avLst/>
                <a:gdLst/>
                <a:ahLst/>
                <a:cxnLst/>
                <a:rect l="l" t="t" r="r" b="b"/>
                <a:pathLst>
                  <a:path w="5217" h="6242" extrusionOk="0">
                    <a:moveTo>
                      <a:pt x="2226" y="110"/>
                    </a:moveTo>
                    <a:cubicBezTo>
                      <a:pt x="2316" y="110"/>
                      <a:pt x="2383" y="120"/>
                      <a:pt x="2420" y="144"/>
                    </a:cubicBezTo>
                    <a:cubicBezTo>
                      <a:pt x="2551" y="233"/>
                      <a:pt x="2682" y="495"/>
                      <a:pt x="2839" y="862"/>
                    </a:cubicBezTo>
                    <a:cubicBezTo>
                      <a:pt x="2970" y="1255"/>
                      <a:pt x="3143" y="1757"/>
                      <a:pt x="3405" y="2328"/>
                    </a:cubicBezTo>
                    <a:cubicBezTo>
                      <a:pt x="3928" y="3459"/>
                      <a:pt x="5018" y="4051"/>
                      <a:pt x="5086" y="4093"/>
                    </a:cubicBezTo>
                    <a:cubicBezTo>
                      <a:pt x="5086" y="4135"/>
                      <a:pt x="4976" y="4596"/>
                      <a:pt x="4803" y="5099"/>
                    </a:cubicBezTo>
                    <a:cubicBezTo>
                      <a:pt x="4693" y="5360"/>
                      <a:pt x="4583" y="5601"/>
                      <a:pt x="4473" y="5795"/>
                    </a:cubicBezTo>
                    <a:cubicBezTo>
                      <a:pt x="4342" y="5994"/>
                      <a:pt x="4211" y="6125"/>
                      <a:pt x="4101" y="6125"/>
                    </a:cubicBezTo>
                    <a:cubicBezTo>
                      <a:pt x="4037" y="6130"/>
                      <a:pt x="3971" y="6133"/>
                      <a:pt x="3904" y="6133"/>
                    </a:cubicBezTo>
                    <a:cubicBezTo>
                      <a:pt x="3674" y="6133"/>
                      <a:pt x="3420" y="6091"/>
                      <a:pt x="3101" y="5905"/>
                    </a:cubicBezTo>
                    <a:cubicBezTo>
                      <a:pt x="2682" y="5685"/>
                      <a:pt x="2184" y="5229"/>
                      <a:pt x="1483" y="4355"/>
                    </a:cubicBezTo>
                    <a:cubicBezTo>
                      <a:pt x="807" y="3480"/>
                      <a:pt x="414" y="2632"/>
                      <a:pt x="241" y="1977"/>
                    </a:cubicBezTo>
                    <a:cubicBezTo>
                      <a:pt x="152" y="1647"/>
                      <a:pt x="132" y="1365"/>
                      <a:pt x="132" y="1150"/>
                    </a:cubicBezTo>
                    <a:cubicBezTo>
                      <a:pt x="152" y="930"/>
                      <a:pt x="194" y="778"/>
                      <a:pt x="283" y="731"/>
                    </a:cubicBezTo>
                    <a:cubicBezTo>
                      <a:pt x="456" y="579"/>
                      <a:pt x="917" y="385"/>
                      <a:pt x="1373" y="254"/>
                    </a:cubicBezTo>
                    <a:cubicBezTo>
                      <a:pt x="1593" y="186"/>
                      <a:pt x="1834" y="144"/>
                      <a:pt x="2006" y="123"/>
                    </a:cubicBezTo>
                    <a:cubicBezTo>
                      <a:pt x="2089" y="115"/>
                      <a:pt x="2163" y="110"/>
                      <a:pt x="2226" y="110"/>
                    </a:cubicBezTo>
                    <a:close/>
                    <a:moveTo>
                      <a:pt x="2206" y="1"/>
                    </a:moveTo>
                    <a:cubicBezTo>
                      <a:pt x="2146" y="1"/>
                      <a:pt x="2079" y="6"/>
                      <a:pt x="2006" y="14"/>
                    </a:cubicBezTo>
                    <a:cubicBezTo>
                      <a:pt x="1813" y="34"/>
                      <a:pt x="1572" y="76"/>
                      <a:pt x="1331" y="144"/>
                    </a:cubicBezTo>
                    <a:cubicBezTo>
                      <a:pt x="875" y="275"/>
                      <a:pt x="414" y="469"/>
                      <a:pt x="194" y="647"/>
                    </a:cubicBezTo>
                    <a:cubicBezTo>
                      <a:pt x="90" y="731"/>
                      <a:pt x="22" y="909"/>
                      <a:pt x="22" y="1150"/>
                    </a:cubicBezTo>
                    <a:cubicBezTo>
                      <a:pt x="1" y="1365"/>
                      <a:pt x="42" y="1674"/>
                      <a:pt x="132" y="1998"/>
                    </a:cubicBezTo>
                    <a:cubicBezTo>
                      <a:pt x="304" y="2674"/>
                      <a:pt x="718" y="3548"/>
                      <a:pt x="1399" y="4423"/>
                    </a:cubicBezTo>
                    <a:cubicBezTo>
                      <a:pt x="2095" y="5292"/>
                      <a:pt x="2619" y="5774"/>
                      <a:pt x="3054" y="6015"/>
                    </a:cubicBezTo>
                    <a:cubicBezTo>
                      <a:pt x="3385" y="6196"/>
                      <a:pt x="3650" y="6241"/>
                      <a:pt x="3891" y="6241"/>
                    </a:cubicBezTo>
                    <a:cubicBezTo>
                      <a:pt x="3970" y="6241"/>
                      <a:pt x="4047" y="6236"/>
                      <a:pt x="4122" y="6230"/>
                    </a:cubicBezTo>
                    <a:cubicBezTo>
                      <a:pt x="4300" y="6230"/>
                      <a:pt x="4431" y="6057"/>
                      <a:pt x="4562" y="5863"/>
                    </a:cubicBezTo>
                    <a:cubicBezTo>
                      <a:pt x="4693" y="5664"/>
                      <a:pt x="4803" y="5402"/>
                      <a:pt x="4908" y="5120"/>
                    </a:cubicBezTo>
                    <a:cubicBezTo>
                      <a:pt x="5086" y="4596"/>
                      <a:pt x="5217" y="4093"/>
                      <a:pt x="5217" y="4093"/>
                    </a:cubicBezTo>
                    <a:lnTo>
                      <a:pt x="5217" y="4051"/>
                    </a:lnTo>
                    <a:lnTo>
                      <a:pt x="5169" y="4030"/>
                    </a:lnTo>
                    <a:cubicBezTo>
                      <a:pt x="5169" y="4030"/>
                      <a:pt x="4017" y="3397"/>
                      <a:pt x="3515" y="2281"/>
                    </a:cubicBezTo>
                    <a:cubicBezTo>
                      <a:pt x="3253" y="1716"/>
                      <a:pt x="3075" y="1213"/>
                      <a:pt x="2944" y="841"/>
                    </a:cubicBezTo>
                    <a:cubicBezTo>
                      <a:pt x="2792" y="448"/>
                      <a:pt x="2682" y="165"/>
                      <a:pt x="2467" y="55"/>
                    </a:cubicBezTo>
                    <a:cubicBezTo>
                      <a:pt x="2397" y="16"/>
                      <a:pt x="2311" y="1"/>
                      <a:pt x="22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3859451" y="2984758"/>
                <a:ext cx="1499294" cy="832139"/>
              </a:xfrm>
              <a:custGeom>
                <a:avLst/>
                <a:gdLst/>
                <a:ahLst/>
                <a:cxnLst/>
                <a:rect l="l" t="t" r="r" b="b"/>
                <a:pathLst>
                  <a:path w="8432" h="4680" extrusionOk="0">
                    <a:moveTo>
                      <a:pt x="1386" y="0"/>
                    </a:moveTo>
                    <a:cubicBezTo>
                      <a:pt x="542" y="0"/>
                      <a:pt x="0" y="1032"/>
                      <a:pt x="225" y="1841"/>
                    </a:cubicBezTo>
                    <a:cubicBezTo>
                      <a:pt x="466" y="2694"/>
                      <a:pt x="2168" y="2909"/>
                      <a:pt x="3456" y="3349"/>
                    </a:cubicBezTo>
                    <a:cubicBezTo>
                      <a:pt x="4745" y="3784"/>
                      <a:pt x="6729" y="4679"/>
                      <a:pt x="6729" y="4679"/>
                    </a:cubicBezTo>
                    <a:cubicBezTo>
                      <a:pt x="6729" y="4679"/>
                      <a:pt x="8190" y="4176"/>
                      <a:pt x="8300" y="3323"/>
                    </a:cubicBezTo>
                    <a:cubicBezTo>
                      <a:pt x="8431" y="2474"/>
                      <a:pt x="7908" y="1820"/>
                      <a:pt x="7908" y="1820"/>
                    </a:cubicBezTo>
                    <a:lnTo>
                      <a:pt x="5509" y="641"/>
                    </a:lnTo>
                    <a:cubicBezTo>
                      <a:pt x="5509" y="641"/>
                      <a:pt x="2451" y="118"/>
                      <a:pt x="1513" y="8"/>
                    </a:cubicBezTo>
                    <a:cubicBezTo>
                      <a:pt x="1470" y="3"/>
                      <a:pt x="1428"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3868697" y="2973912"/>
                <a:ext cx="1497516" cy="850275"/>
              </a:xfrm>
              <a:custGeom>
                <a:avLst/>
                <a:gdLst/>
                <a:ahLst/>
                <a:cxnLst/>
                <a:rect l="l" t="t" r="r" b="b"/>
                <a:pathLst>
                  <a:path w="8422" h="4782" extrusionOk="0">
                    <a:moveTo>
                      <a:pt x="1315" y="125"/>
                    </a:moveTo>
                    <a:cubicBezTo>
                      <a:pt x="1363" y="125"/>
                      <a:pt x="1412" y="129"/>
                      <a:pt x="1461" y="137"/>
                    </a:cubicBezTo>
                    <a:cubicBezTo>
                      <a:pt x="2378" y="242"/>
                      <a:pt x="5436" y="765"/>
                      <a:pt x="5436" y="765"/>
                    </a:cubicBezTo>
                    <a:lnTo>
                      <a:pt x="7814" y="1923"/>
                    </a:lnTo>
                    <a:cubicBezTo>
                      <a:pt x="7835" y="1923"/>
                      <a:pt x="8316" y="2556"/>
                      <a:pt x="8206" y="3384"/>
                    </a:cubicBezTo>
                    <a:cubicBezTo>
                      <a:pt x="8138" y="3776"/>
                      <a:pt x="7767" y="4106"/>
                      <a:pt x="7400" y="4326"/>
                    </a:cubicBezTo>
                    <a:cubicBezTo>
                      <a:pt x="7028" y="4541"/>
                      <a:pt x="6698" y="4651"/>
                      <a:pt x="6677" y="4672"/>
                    </a:cubicBezTo>
                    <a:cubicBezTo>
                      <a:pt x="6656" y="4651"/>
                      <a:pt x="4713" y="3776"/>
                      <a:pt x="3425" y="3342"/>
                    </a:cubicBezTo>
                    <a:cubicBezTo>
                      <a:pt x="2771" y="3122"/>
                      <a:pt x="2032" y="2970"/>
                      <a:pt x="1419" y="2755"/>
                    </a:cubicBezTo>
                    <a:cubicBezTo>
                      <a:pt x="1116" y="2645"/>
                      <a:pt x="854" y="2535"/>
                      <a:pt x="634" y="2383"/>
                    </a:cubicBezTo>
                    <a:cubicBezTo>
                      <a:pt x="435" y="2253"/>
                      <a:pt x="283" y="2074"/>
                      <a:pt x="241" y="1881"/>
                    </a:cubicBezTo>
                    <a:cubicBezTo>
                      <a:pt x="110" y="1467"/>
                      <a:pt x="199" y="1006"/>
                      <a:pt x="435" y="661"/>
                    </a:cubicBezTo>
                    <a:cubicBezTo>
                      <a:pt x="630" y="350"/>
                      <a:pt x="944" y="125"/>
                      <a:pt x="1315" y="125"/>
                    </a:cubicBezTo>
                    <a:close/>
                    <a:moveTo>
                      <a:pt x="1372" y="0"/>
                    </a:moveTo>
                    <a:cubicBezTo>
                      <a:pt x="942" y="0"/>
                      <a:pt x="573" y="250"/>
                      <a:pt x="351" y="592"/>
                    </a:cubicBezTo>
                    <a:cubicBezTo>
                      <a:pt x="89" y="964"/>
                      <a:pt x="0" y="1467"/>
                      <a:pt x="131" y="1902"/>
                    </a:cubicBezTo>
                    <a:cubicBezTo>
                      <a:pt x="199" y="2143"/>
                      <a:pt x="351" y="2315"/>
                      <a:pt x="566" y="2467"/>
                    </a:cubicBezTo>
                    <a:cubicBezTo>
                      <a:pt x="786" y="2624"/>
                      <a:pt x="1069" y="2755"/>
                      <a:pt x="1378" y="2860"/>
                    </a:cubicBezTo>
                    <a:cubicBezTo>
                      <a:pt x="2006" y="3080"/>
                      <a:pt x="2750" y="3232"/>
                      <a:pt x="3383" y="3452"/>
                    </a:cubicBezTo>
                    <a:cubicBezTo>
                      <a:pt x="4672" y="3886"/>
                      <a:pt x="6656" y="4782"/>
                      <a:pt x="6656" y="4782"/>
                    </a:cubicBezTo>
                    <a:lnTo>
                      <a:pt x="6698" y="4782"/>
                    </a:lnTo>
                    <a:cubicBezTo>
                      <a:pt x="6698" y="4782"/>
                      <a:pt x="7070" y="4651"/>
                      <a:pt x="7463" y="4431"/>
                    </a:cubicBezTo>
                    <a:cubicBezTo>
                      <a:pt x="7835" y="4195"/>
                      <a:pt x="8248" y="3866"/>
                      <a:pt x="8316" y="3410"/>
                    </a:cubicBezTo>
                    <a:cubicBezTo>
                      <a:pt x="8421" y="2514"/>
                      <a:pt x="7897" y="1839"/>
                      <a:pt x="7897" y="1839"/>
                    </a:cubicBezTo>
                    <a:lnTo>
                      <a:pt x="5478" y="661"/>
                    </a:lnTo>
                    <a:cubicBezTo>
                      <a:pt x="5478" y="661"/>
                      <a:pt x="2399" y="137"/>
                      <a:pt x="1482" y="6"/>
                    </a:cubicBezTo>
                    <a:cubicBezTo>
                      <a:pt x="1445" y="2"/>
                      <a:pt x="1408" y="0"/>
                      <a:pt x="1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513076" y="3389806"/>
                <a:ext cx="1559749" cy="826805"/>
              </a:xfrm>
              <a:custGeom>
                <a:avLst/>
                <a:gdLst/>
                <a:ahLst/>
                <a:cxnLst/>
                <a:rect l="l" t="t" r="r" b="b"/>
                <a:pathLst>
                  <a:path w="8772" h="4650" extrusionOk="0">
                    <a:moveTo>
                      <a:pt x="5570" y="0"/>
                    </a:moveTo>
                    <a:cubicBezTo>
                      <a:pt x="5123" y="0"/>
                      <a:pt x="4755" y="86"/>
                      <a:pt x="4755" y="86"/>
                    </a:cubicBezTo>
                    <a:cubicBezTo>
                      <a:pt x="4755" y="86"/>
                      <a:pt x="1351" y="1176"/>
                      <a:pt x="676" y="1547"/>
                    </a:cubicBezTo>
                    <a:cubicBezTo>
                      <a:pt x="0" y="1898"/>
                      <a:pt x="194" y="3972"/>
                      <a:pt x="697" y="4344"/>
                    </a:cubicBezTo>
                    <a:cubicBezTo>
                      <a:pt x="1052" y="4588"/>
                      <a:pt x="1636" y="4650"/>
                      <a:pt x="2132" y="4650"/>
                    </a:cubicBezTo>
                    <a:cubicBezTo>
                      <a:pt x="2338" y="4650"/>
                      <a:pt x="2528" y="4639"/>
                      <a:pt x="2681" y="4627"/>
                    </a:cubicBezTo>
                    <a:cubicBezTo>
                      <a:pt x="3205" y="4580"/>
                      <a:pt x="6892" y="4276"/>
                      <a:pt x="7835" y="3380"/>
                    </a:cubicBezTo>
                    <a:cubicBezTo>
                      <a:pt x="8772" y="2511"/>
                      <a:pt x="8683" y="1726"/>
                      <a:pt x="8594" y="1223"/>
                    </a:cubicBezTo>
                    <a:cubicBezTo>
                      <a:pt x="8489" y="720"/>
                      <a:pt x="6939" y="285"/>
                      <a:pt x="6264" y="86"/>
                    </a:cubicBezTo>
                    <a:cubicBezTo>
                      <a:pt x="6037" y="22"/>
                      <a:pt x="5793" y="0"/>
                      <a:pt x="5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543837" y="3379671"/>
                <a:ext cx="1536456" cy="846542"/>
              </a:xfrm>
              <a:custGeom>
                <a:avLst/>
                <a:gdLst/>
                <a:ahLst/>
                <a:cxnLst/>
                <a:rect l="l" t="t" r="r" b="b"/>
                <a:pathLst>
                  <a:path w="8641" h="4761" extrusionOk="0">
                    <a:moveTo>
                      <a:pt x="5407" y="111"/>
                    </a:moveTo>
                    <a:cubicBezTo>
                      <a:pt x="5632" y="111"/>
                      <a:pt x="5871" y="129"/>
                      <a:pt x="6091" y="185"/>
                    </a:cubicBezTo>
                    <a:cubicBezTo>
                      <a:pt x="6415" y="295"/>
                      <a:pt x="6960" y="447"/>
                      <a:pt x="7442" y="646"/>
                    </a:cubicBezTo>
                    <a:cubicBezTo>
                      <a:pt x="7683" y="735"/>
                      <a:pt x="7897" y="840"/>
                      <a:pt x="8075" y="950"/>
                    </a:cubicBezTo>
                    <a:cubicBezTo>
                      <a:pt x="8227" y="1081"/>
                      <a:pt x="8337" y="1191"/>
                      <a:pt x="8358" y="1280"/>
                    </a:cubicBezTo>
                    <a:cubicBezTo>
                      <a:pt x="8468" y="1783"/>
                      <a:pt x="8552" y="2521"/>
                      <a:pt x="7614" y="3416"/>
                    </a:cubicBezTo>
                    <a:cubicBezTo>
                      <a:pt x="7400" y="3615"/>
                      <a:pt x="7007" y="3809"/>
                      <a:pt x="6525" y="3961"/>
                    </a:cubicBezTo>
                    <a:cubicBezTo>
                      <a:pt x="6022" y="4113"/>
                      <a:pt x="5478" y="4223"/>
                      <a:pt x="4933" y="4333"/>
                    </a:cubicBezTo>
                    <a:cubicBezTo>
                      <a:pt x="3818" y="4532"/>
                      <a:pt x="2770" y="4616"/>
                      <a:pt x="2508" y="4616"/>
                    </a:cubicBezTo>
                    <a:cubicBezTo>
                      <a:pt x="2347" y="4630"/>
                      <a:pt x="2144" y="4642"/>
                      <a:pt x="1926" y="4642"/>
                    </a:cubicBezTo>
                    <a:cubicBezTo>
                      <a:pt x="1438" y="4642"/>
                      <a:pt x="878" y="4582"/>
                      <a:pt x="545" y="4354"/>
                    </a:cubicBezTo>
                    <a:cubicBezTo>
                      <a:pt x="461" y="4270"/>
                      <a:pt x="351" y="4092"/>
                      <a:pt x="262" y="3851"/>
                    </a:cubicBezTo>
                    <a:cubicBezTo>
                      <a:pt x="199" y="3589"/>
                      <a:pt x="131" y="3306"/>
                      <a:pt x="131" y="3003"/>
                    </a:cubicBezTo>
                    <a:cubicBezTo>
                      <a:pt x="110" y="2699"/>
                      <a:pt x="131" y="2390"/>
                      <a:pt x="199" y="2149"/>
                    </a:cubicBezTo>
                    <a:cubicBezTo>
                      <a:pt x="262" y="1913"/>
                      <a:pt x="372" y="1735"/>
                      <a:pt x="524" y="1652"/>
                    </a:cubicBezTo>
                    <a:cubicBezTo>
                      <a:pt x="854" y="1474"/>
                      <a:pt x="1875" y="1102"/>
                      <a:pt x="2817" y="777"/>
                    </a:cubicBezTo>
                    <a:cubicBezTo>
                      <a:pt x="3755" y="473"/>
                      <a:pt x="4582" y="211"/>
                      <a:pt x="4603" y="185"/>
                    </a:cubicBezTo>
                    <a:cubicBezTo>
                      <a:pt x="4603" y="185"/>
                      <a:pt x="4802" y="143"/>
                      <a:pt x="5085" y="122"/>
                    </a:cubicBezTo>
                    <a:cubicBezTo>
                      <a:pt x="5186" y="115"/>
                      <a:pt x="5295" y="111"/>
                      <a:pt x="5407" y="111"/>
                    </a:cubicBezTo>
                    <a:close/>
                    <a:moveTo>
                      <a:pt x="5392" y="1"/>
                    </a:moveTo>
                    <a:cubicBezTo>
                      <a:pt x="5282" y="1"/>
                      <a:pt x="5177" y="6"/>
                      <a:pt x="5085" y="12"/>
                    </a:cubicBezTo>
                    <a:cubicBezTo>
                      <a:pt x="4823" y="33"/>
                      <a:pt x="4671" y="81"/>
                      <a:pt x="4624" y="81"/>
                    </a:cubicBezTo>
                    <a:lnTo>
                      <a:pt x="4624" y="54"/>
                    </a:lnTo>
                    <a:lnTo>
                      <a:pt x="4582" y="81"/>
                    </a:lnTo>
                    <a:lnTo>
                      <a:pt x="4561" y="81"/>
                    </a:lnTo>
                    <a:cubicBezTo>
                      <a:pt x="4561" y="81"/>
                      <a:pt x="3708" y="363"/>
                      <a:pt x="2791" y="667"/>
                    </a:cubicBezTo>
                    <a:cubicBezTo>
                      <a:pt x="1854" y="997"/>
                      <a:pt x="827" y="1364"/>
                      <a:pt x="482" y="1542"/>
                    </a:cubicBezTo>
                    <a:cubicBezTo>
                      <a:pt x="283" y="1652"/>
                      <a:pt x="173" y="1866"/>
                      <a:pt x="89" y="2128"/>
                    </a:cubicBezTo>
                    <a:cubicBezTo>
                      <a:pt x="21" y="2390"/>
                      <a:pt x="0" y="2699"/>
                      <a:pt x="21" y="3003"/>
                    </a:cubicBezTo>
                    <a:cubicBezTo>
                      <a:pt x="21" y="3306"/>
                      <a:pt x="89" y="3615"/>
                      <a:pt x="152" y="3877"/>
                    </a:cubicBezTo>
                    <a:cubicBezTo>
                      <a:pt x="241" y="4139"/>
                      <a:pt x="351" y="4333"/>
                      <a:pt x="482" y="4443"/>
                    </a:cubicBezTo>
                    <a:cubicBezTo>
                      <a:pt x="872" y="4709"/>
                      <a:pt x="1475" y="4761"/>
                      <a:pt x="1977" y="4761"/>
                    </a:cubicBezTo>
                    <a:cubicBezTo>
                      <a:pt x="2177" y="4761"/>
                      <a:pt x="2360" y="4753"/>
                      <a:pt x="2508" y="4747"/>
                    </a:cubicBezTo>
                    <a:cubicBezTo>
                      <a:pt x="2791" y="4726"/>
                      <a:pt x="3839" y="4637"/>
                      <a:pt x="4933" y="4443"/>
                    </a:cubicBezTo>
                    <a:cubicBezTo>
                      <a:pt x="5499" y="4333"/>
                      <a:pt x="6064" y="4223"/>
                      <a:pt x="6546" y="4071"/>
                    </a:cubicBezTo>
                    <a:cubicBezTo>
                      <a:pt x="7049" y="3898"/>
                      <a:pt x="7442" y="3720"/>
                      <a:pt x="7703" y="3485"/>
                    </a:cubicBezTo>
                    <a:cubicBezTo>
                      <a:pt x="8641" y="2589"/>
                      <a:pt x="8578" y="1756"/>
                      <a:pt x="8468" y="1259"/>
                    </a:cubicBezTo>
                    <a:cubicBezTo>
                      <a:pt x="8447" y="1102"/>
                      <a:pt x="8316" y="997"/>
                      <a:pt x="8138" y="866"/>
                    </a:cubicBezTo>
                    <a:cubicBezTo>
                      <a:pt x="7965" y="756"/>
                      <a:pt x="7724" y="646"/>
                      <a:pt x="7484" y="536"/>
                    </a:cubicBezTo>
                    <a:cubicBezTo>
                      <a:pt x="7007" y="342"/>
                      <a:pt x="6436" y="185"/>
                      <a:pt x="6111" y="81"/>
                    </a:cubicBezTo>
                    <a:cubicBezTo>
                      <a:pt x="5875" y="21"/>
                      <a:pt x="5620" y="1"/>
                      <a:pt x="539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5292412" y="1740986"/>
                <a:ext cx="543921" cy="693983"/>
              </a:xfrm>
              <a:custGeom>
                <a:avLst/>
                <a:gdLst/>
                <a:ahLst/>
                <a:cxnLst/>
                <a:rect l="l" t="t" r="r" b="b"/>
                <a:pathLst>
                  <a:path w="3059" h="3903" extrusionOk="0">
                    <a:moveTo>
                      <a:pt x="2357" y="1"/>
                    </a:moveTo>
                    <a:lnTo>
                      <a:pt x="765" y="347"/>
                    </a:lnTo>
                    <a:cubicBezTo>
                      <a:pt x="765" y="347"/>
                      <a:pt x="875" y="980"/>
                      <a:pt x="786" y="1310"/>
                    </a:cubicBezTo>
                    <a:cubicBezTo>
                      <a:pt x="736" y="1504"/>
                      <a:pt x="552" y="1543"/>
                      <a:pt x="412" y="1543"/>
                    </a:cubicBezTo>
                    <a:cubicBezTo>
                      <a:pt x="317" y="1543"/>
                      <a:pt x="241" y="1525"/>
                      <a:pt x="241" y="1525"/>
                    </a:cubicBezTo>
                    <a:cubicBezTo>
                      <a:pt x="241" y="1525"/>
                      <a:pt x="110" y="2248"/>
                      <a:pt x="48" y="2881"/>
                    </a:cubicBezTo>
                    <a:cubicBezTo>
                      <a:pt x="0" y="3510"/>
                      <a:pt x="69" y="3902"/>
                      <a:pt x="69" y="3902"/>
                    </a:cubicBezTo>
                    <a:cubicBezTo>
                      <a:pt x="69" y="3902"/>
                      <a:pt x="1310" y="2661"/>
                      <a:pt x="1943" y="2248"/>
                    </a:cubicBezTo>
                    <a:cubicBezTo>
                      <a:pt x="2577" y="1834"/>
                      <a:pt x="3059" y="1808"/>
                      <a:pt x="3059" y="1808"/>
                    </a:cubicBezTo>
                    <a:cubicBezTo>
                      <a:pt x="3059" y="1808"/>
                      <a:pt x="2708" y="1635"/>
                      <a:pt x="2619" y="1310"/>
                    </a:cubicBezTo>
                    <a:cubicBezTo>
                      <a:pt x="2535" y="959"/>
                      <a:pt x="2357" y="1"/>
                      <a:pt x="2357"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5281210" y="1728895"/>
                <a:ext cx="558857" cy="729366"/>
              </a:xfrm>
              <a:custGeom>
                <a:avLst/>
                <a:gdLst/>
                <a:ahLst/>
                <a:cxnLst/>
                <a:rect l="l" t="t" r="r" b="b"/>
                <a:pathLst>
                  <a:path w="3143" h="4102" extrusionOk="0">
                    <a:moveTo>
                      <a:pt x="2378" y="132"/>
                    </a:moveTo>
                    <a:cubicBezTo>
                      <a:pt x="2399" y="221"/>
                      <a:pt x="2551" y="1048"/>
                      <a:pt x="2640" y="1378"/>
                    </a:cubicBezTo>
                    <a:cubicBezTo>
                      <a:pt x="2703" y="1640"/>
                      <a:pt x="2860" y="1771"/>
                      <a:pt x="2965" y="1855"/>
                    </a:cubicBezTo>
                    <a:cubicBezTo>
                      <a:pt x="2923" y="1855"/>
                      <a:pt x="2902" y="1855"/>
                      <a:pt x="2792" y="1876"/>
                    </a:cubicBezTo>
                    <a:cubicBezTo>
                      <a:pt x="2572" y="1944"/>
                      <a:pt x="2289" y="2054"/>
                      <a:pt x="1985" y="2248"/>
                    </a:cubicBezTo>
                    <a:cubicBezTo>
                      <a:pt x="1655" y="2468"/>
                      <a:pt x="1179" y="2881"/>
                      <a:pt x="786" y="3253"/>
                    </a:cubicBezTo>
                    <a:lnTo>
                      <a:pt x="194" y="3840"/>
                    </a:lnTo>
                    <a:cubicBezTo>
                      <a:pt x="173" y="3777"/>
                      <a:pt x="111" y="3494"/>
                      <a:pt x="173" y="2949"/>
                    </a:cubicBezTo>
                    <a:cubicBezTo>
                      <a:pt x="215" y="2358"/>
                      <a:pt x="346" y="1703"/>
                      <a:pt x="346" y="1661"/>
                    </a:cubicBezTo>
                    <a:cubicBezTo>
                      <a:pt x="378" y="1661"/>
                      <a:pt x="407" y="1670"/>
                      <a:pt x="455" y="1670"/>
                    </a:cubicBezTo>
                    <a:cubicBezTo>
                      <a:pt x="480" y="1670"/>
                      <a:pt x="509" y="1668"/>
                      <a:pt x="545" y="1661"/>
                    </a:cubicBezTo>
                    <a:cubicBezTo>
                      <a:pt x="608" y="1661"/>
                      <a:pt x="697" y="1640"/>
                      <a:pt x="765" y="1593"/>
                    </a:cubicBezTo>
                    <a:cubicBezTo>
                      <a:pt x="828" y="1551"/>
                      <a:pt x="870" y="1483"/>
                      <a:pt x="917" y="1378"/>
                    </a:cubicBezTo>
                    <a:cubicBezTo>
                      <a:pt x="959" y="1200"/>
                      <a:pt x="938" y="959"/>
                      <a:pt x="917" y="766"/>
                    </a:cubicBezTo>
                    <a:cubicBezTo>
                      <a:pt x="917" y="593"/>
                      <a:pt x="896" y="504"/>
                      <a:pt x="896" y="462"/>
                    </a:cubicBezTo>
                    <a:lnTo>
                      <a:pt x="2378" y="132"/>
                    </a:lnTo>
                    <a:close/>
                    <a:moveTo>
                      <a:pt x="2488" y="1"/>
                    </a:moveTo>
                    <a:lnTo>
                      <a:pt x="765" y="373"/>
                    </a:lnTo>
                    <a:lnTo>
                      <a:pt x="765" y="415"/>
                    </a:lnTo>
                    <a:cubicBezTo>
                      <a:pt x="765" y="415"/>
                      <a:pt x="786" y="567"/>
                      <a:pt x="807" y="766"/>
                    </a:cubicBezTo>
                    <a:cubicBezTo>
                      <a:pt x="828" y="959"/>
                      <a:pt x="828" y="1200"/>
                      <a:pt x="807" y="1352"/>
                    </a:cubicBezTo>
                    <a:cubicBezTo>
                      <a:pt x="786" y="1420"/>
                      <a:pt x="739" y="1462"/>
                      <a:pt x="697" y="1509"/>
                    </a:cubicBezTo>
                    <a:cubicBezTo>
                      <a:pt x="655" y="1530"/>
                      <a:pt x="587" y="1551"/>
                      <a:pt x="545" y="1551"/>
                    </a:cubicBezTo>
                    <a:cubicBezTo>
                      <a:pt x="502" y="1558"/>
                      <a:pt x="460" y="1560"/>
                      <a:pt x="425" y="1560"/>
                    </a:cubicBezTo>
                    <a:cubicBezTo>
                      <a:pt x="353" y="1560"/>
                      <a:pt x="304" y="1551"/>
                      <a:pt x="304" y="1551"/>
                    </a:cubicBezTo>
                    <a:lnTo>
                      <a:pt x="262" y="1530"/>
                    </a:lnTo>
                    <a:lnTo>
                      <a:pt x="242" y="1593"/>
                    </a:lnTo>
                    <a:cubicBezTo>
                      <a:pt x="242" y="1593"/>
                      <a:pt x="111" y="2316"/>
                      <a:pt x="63" y="2949"/>
                    </a:cubicBezTo>
                    <a:cubicBezTo>
                      <a:pt x="1" y="3578"/>
                      <a:pt x="84" y="3997"/>
                      <a:pt x="84" y="3997"/>
                    </a:cubicBezTo>
                    <a:lnTo>
                      <a:pt x="84" y="4101"/>
                    </a:lnTo>
                    <a:lnTo>
                      <a:pt x="173" y="4018"/>
                    </a:lnTo>
                    <a:cubicBezTo>
                      <a:pt x="173" y="4018"/>
                      <a:pt x="477" y="3709"/>
                      <a:pt x="870" y="3342"/>
                    </a:cubicBezTo>
                    <a:cubicBezTo>
                      <a:pt x="1263" y="2970"/>
                      <a:pt x="1724" y="2557"/>
                      <a:pt x="2048" y="2358"/>
                    </a:cubicBezTo>
                    <a:cubicBezTo>
                      <a:pt x="2357" y="2138"/>
                      <a:pt x="2619" y="2054"/>
                      <a:pt x="2813" y="1986"/>
                    </a:cubicBezTo>
                    <a:cubicBezTo>
                      <a:pt x="3012" y="1944"/>
                      <a:pt x="3122" y="1944"/>
                      <a:pt x="3122" y="1944"/>
                    </a:cubicBezTo>
                    <a:lnTo>
                      <a:pt x="3143" y="1834"/>
                    </a:lnTo>
                    <a:cubicBezTo>
                      <a:pt x="3143" y="1834"/>
                      <a:pt x="2813" y="1661"/>
                      <a:pt x="2750" y="1352"/>
                    </a:cubicBezTo>
                    <a:cubicBezTo>
                      <a:pt x="2661" y="1027"/>
                      <a:pt x="2488" y="69"/>
                      <a:pt x="2488" y="69"/>
                    </a:cubicBezTo>
                    <a:lnTo>
                      <a:pt x="248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5021432" y="2027792"/>
                <a:ext cx="1089620" cy="1734157"/>
              </a:xfrm>
              <a:custGeom>
                <a:avLst/>
                <a:gdLst/>
                <a:ahLst/>
                <a:cxnLst/>
                <a:rect l="l" t="t" r="r" b="b"/>
                <a:pathLst>
                  <a:path w="6128" h="9753" extrusionOk="0">
                    <a:moveTo>
                      <a:pt x="4426" y="1"/>
                    </a:moveTo>
                    <a:cubicBezTo>
                      <a:pt x="4426" y="1"/>
                      <a:pt x="4211" y="43"/>
                      <a:pt x="3881" y="221"/>
                    </a:cubicBezTo>
                    <a:cubicBezTo>
                      <a:pt x="3556" y="415"/>
                      <a:pt x="2881" y="876"/>
                      <a:pt x="2310" y="1352"/>
                    </a:cubicBezTo>
                    <a:cubicBezTo>
                      <a:pt x="1744" y="1834"/>
                      <a:pt x="1284" y="2750"/>
                      <a:pt x="1200" y="3164"/>
                    </a:cubicBezTo>
                    <a:cubicBezTo>
                      <a:pt x="1111" y="3578"/>
                      <a:pt x="1153" y="4672"/>
                      <a:pt x="828" y="5631"/>
                    </a:cubicBezTo>
                    <a:cubicBezTo>
                      <a:pt x="477" y="6610"/>
                      <a:pt x="1" y="7443"/>
                      <a:pt x="1" y="7443"/>
                    </a:cubicBezTo>
                    <a:cubicBezTo>
                      <a:pt x="1" y="7443"/>
                      <a:pt x="414" y="7746"/>
                      <a:pt x="849" y="7877"/>
                    </a:cubicBezTo>
                    <a:cubicBezTo>
                      <a:pt x="1263" y="7987"/>
                      <a:pt x="2593" y="8338"/>
                      <a:pt x="3860" y="8553"/>
                    </a:cubicBezTo>
                    <a:cubicBezTo>
                      <a:pt x="5127" y="8773"/>
                      <a:pt x="5761" y="9752"/>
                      <a:pt x="5761" y="9752"/>
                    </a:cubicBezTo>
                    <a:cubicBezTo>
                      <a:pt x="5761" y="9752"/>
                      <a:pt x="5892" y="9621"/>
                      <a:pt x="5892" y="9207"/>
                    </a:cubicBezTo>
                    <a:cubicBezTo>
                      <a:pt x="5892" y="8794"/>
                      <a:pt x="5803" y="8029"/>
                      <a:pt x="5499" y="7134"/>
                    </a:cubicBezTo>
                    <a:cubicBezTo>
                      <a:pt x="5190" y="6264"/>
                      <a:pt x="5017" y="5783"/>
                      <a:pt x="5017" y="5327"/>
                    </a:cubicBezTo>
                    <a:cubicBezTo>
                      <a:pt x="4997" y="4887"/>
                      <a:pt x="5279" y="4122"/>
                      <a:pt x="5693" y="3426"/>
                    </a:cubicBezTo>
                    <a:cubicBezTo>
                      <a:pt x="6107" y="2750"/>
                      <a:pt x="6128" y="1483"/>
                      <a:pt x="5934" y="1200"/>
                    </a:cubicBezTo>
                    <a:cubicBezTo>
                      <a:pt x="5714" y="938"/>
                      <a:pt x="5410" y="876"/>
                      <a:pt x="5080" y="567"/>
                    </a:cubicBezTo>
                    <a:cubicBezTo>
                      <a:pt x="4756" y="263"/>
                      <a:pt x="4426" y="1"/>
                      <a:pt x="4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5005607" y="2015701"/>
                <a:ext cx="1101711" cy="1762072"/>
              </a:xfrm>
              <a:custGeom>
                <a:avLst/>
                <a:gdLst/>
                <a:ahLst/>
                <a:cxnLst/>
                <a:rect l="l" t="t" r="r" b="b"/>
                <a:pathLst>
                  <a:path w="6196" h="9910" extrusionOk="0">
                    <a:moveTo>
                      <a:pt x="4494" y="132"/>
                    </a:moveTo>
                    <a:cubicBezTo>
                      <a:pt x="4515" y="158"/>
                      <a:pt x="4824" y="394"/>
                      <a:pt x="5127" y="682"/>
                    </a:cubicBezTo>
                    <a:cubicBezTo>
                      <a:pt x="5300" y="834"/>
                      <a:pt x="5457" y="917"/>
                      <a:pt x="5609" y="1006"/>
                    </a:cubicBezTo>
                    <a:cubicBezTo>
                      <a:pt x="5740" y="1095"/>
                      <a:pt x="5871" y="1179"/>
                      <a:pt x="5981" y="1310"/>
                    </a:cubicBezTo>
                    <a:cubicBezTo>
                      <a:pt x="6002" y="1357"/>
                      <a:pt x="6044" y="1488"/>
                      <a:pt x="6065" y="1640"/>
                    </a:cubicBezTo>
                    <a:cubicBezTo>
                      <a:pt x="6086" y="1813"/>
                      <a:pt x="6086" y="2012"/>
                      <a:pt x="6065" y="2227"/>
                    </a:cubicBezTo>
                    <a:cubicBezTo>
                      <a:pt x="6044" y="2666"/>
                      <a:pt x="5934" y="3143"/>
                      <a:pt x="5740" y="3473"/>
                    </a:cubicBezTo>
                    <a:cubicBezTo>
                      <a:pt x="5326" y="4169"/>
                      <a:pt x="5038" y="4934"/>
                      <a:pt x="5038" y="5395"/>
                    </a:cubicBezTo>
                    <a:cubicBezTo>
                      <a:pt x="5038" y="5851"/>
                      <a:pt x="5237" y="6332"/>
                      <a:pt x="5520" y="7228"/>
                    </a:cubicBezTo>
                    <a:cubicBezTo>
                      <a:pt x="5824" y="8118"/>
                      <a:pt x="5913" y="8862"/>
                      <a:pt x="5913" y="9275"/>
                    </a:cubicBezTo>
                    <a:cubicBezTo>
                      <a:pt x="5913" y="9474"/>
                      <a:pt x="5892" y="9605"/>
                      <a:pt x="5850" y="9689"/>
                    </a:cubicBezTo>
                    <a:cubicBezTo>
                      <a:pt x="5850" y="9736"/>
                      <a:pt x="5824" y="9715"/>
                      <a:pt x="5824" y="9736"/>
                    </a:cubicBezTo>
                    <a:cubicBezTo>
                      <a:pt x="5761" y="9626"/>
                      <a:pt x="5169" y="8773"/>
                      <a:pt x="3949" y="8558"/>
                    </a:cubicBezTo>
                    <a:cubicBezTo>
                      <a:pt x="2708" y="8338"/>
                      <a:pt x="1373" y="8013"/>
                      <a:pt x="938" y="7882"/>
                    </a:cubicBezTo>
                    <a:cubicBezTo>
                      <a:pt x="545" y="7772"/>
                      <a:pt x="194" y="7511"/>
                      <a:pt x="152" y="7490"/>
                    </a:cubicBezTo>
                    <a:cubicBezTo>
                      <a:pt x="173" y="7443"/>
                      <a:pt x="634" y="6657"/>
                      <a:pt x="959" y="5720"/>
                    </a:cubicBezTo>
                    <a:cubicBezTo>
                      <a:pt x="1137" y="5238"/>
                      <a:pt x="1200" y="4714"/>
                      <a:pt x="1242" y="4258"/>
                    </a:cubicBezTo>
                    <a:cubicBezTo>
                      <a:pt x="1289" y="3824"/>
                      <a:pt x="1310" y="3431"/>
                      <a:pt x="1331" y="3232"/>
                    </a:cubicBezTo>
                    <a:cubicBezTo>
                      <a:pt x="1373" y="3038"/>
                      <a:pt x="1503" y="2708"/>
                      <a:pt x="1703" y="2384"/>
                    </a:cubicBezTo>
                    <a:cubicBezTo>
                      <a:pt x="1896" y="2033"/>
                      <a:pt x="2158" y="1703"/>
                      <a:pt x="2420" y="1467"/>
                    </a:cubicBezTo>
                    <a:cubicBezTo>
                      <a:pt x="2991" y="985"/>
                      <a:pt x="3687" y="525"/>
                      <a:pt x="4017" y="352"/>
                    </a:cubicBezTo>
                    <a:cubicBezTo>
                      <a:pt x="4321" y="158"/>
                      <a:pt x="4473" y="132"/>
                      <a:pt x="4494" y="132"/>
                    </a:cubicBezTo>
                    <a:close/>
                    <a:moveTo>
                      <a:pt x="4515" y="1"/>
                    </a:moveTo>
                    <a:lnTo>
                      <a:pt x="4494" y="27"/>
                    </a:lnTo>
                    <a:cubicBezTo>
                      <a:pt x="4494" y="27"/>
                      <a:pt x="4279" y="48"/>
                      <a:pt x="3949" y="242"/>
                    </a:cubicBezTo>
                    <a:cubicBezTo>
                      <a:pt x="3624" y="441"/>
                      <a:pt x="2923" y="896"/>
                      <a:pt x="2357" y="1378"/>
                    </a:cubicBezTo>
                    <a:cubicBezTo>
                      <a:pt x="2074" y="1619"/>
                      <a:pt x="1812" y="1965"/>
                      <a:pt x="1613" y="2316"/>
                    </a:cubicBezTo>
                    <a:cubicBezTo>
                      <a:pt x="1420" y="2666"/>
                      <a:pt x="1268" y="2991"/>
                      <a:pt x="1221" y="3211"/>
                    </a:cubicBezTo>
                    <a:cubicBezTo>
                      <a:pt x="1179" y="3431"/>
                      <a:pt x="1179" y="3798"/>
                      <a:pt x="1137" y="4258"/>
                    </a:cubicBezTo>
                    <a:cubicBezTo>
                      <a:pt x="1090" y="4693"/>
                      <a:pt x="1027" y="5217"/>
                      <a:pt x="849" y="5678"/>
                    </a:cubicBezTo>
                    <a:cubicBezTo>
                      <a:pt x="503" y="6636"/>
                      <a:pt x="21" y="7490"/>
                      <a:pt x="21" y="7490"/>
                    </a:cubicBezTo>
                    <a:lnTo>
                      <a:pt x="1" y="7532"/>
                    </a:lnTo>
                    <a:lnTo>
                      <a:pt x="42" y="7573"/>
                    </a:lnTo>
                    <a:cubicBezTo>
                      <a:pt x="42" y="7573"/>
                      <a:pt x="456" y="7882"/>
                      <a:pt x="917" y="7987"/>
                    </a:cubicBezTo>
                    <a:cubicBezTo>
                      <a:pt x="1352" y="8118"/>
                      <a:pt x="2682" y="8448"/>
                      <a:pt x="3928" y="8668"/>
                    </a:cubicBezTo>
                    <a:cubicBezTo>
                      <a:pt x="5169" y="8883"/>
                      <a:pt x="5782" y="9867"/>
                      <a:pt x="5782" y="9867"/>
                    </a:cubicBezTo>
                    <a:lnTo>
                      <a:pt x="5824" y="9909"/>
                    </a:lnTo>
                    <a:lnTo>
                      <a:pt x="5871" y="9867"/>
                    </a:lnTo>
                    <a:cubicBezTo>
                      <a:pt x="5871" y="9867"/>
                      <a:pt x="5913" y="9820"/>
                      <a:pt x="5955" y="9736"/>
                    </a:cubicBezTo>
                    <a:cubicBezTo>
                      <a:pt x="6002" y="9626"/>
                      <a:pt x="6023" y="9495"/>
                      <a:pt x="6023" y="9275"/>
                    </a:cubicBezTo>
                    <a:cubicBezTo>
                      <a:pt x="6023" y="8841"/>
                      <a:pt x="5934" y="8076"/>
                      <a:pt x="5630" y="7202"/>
                    </a:cubicBezTo>
                    <a:cubicBezTo>
                      <a:pt x="5347" y="6311"/>
                      <a:pt x="5169" y="5830"/>
                      <a:pt x="5148" y="5395"/>
                    </a:cubicBezTo>
                    <a:cubicBezTo>
                      <a:pt x="5148" y="4976"/>
                      <a:pt x="5410" y="4217"/>
                      <a:pt x="5824" y="3536"/>
                    </a:cubicBezTo>
                    <a:cubicBezTo>
                      <a:pt x="6044" y="3169"/>
                      <a:pt x="6154" y="2687"/>
                      <a:pt x="6175" y="2227"/>
                    </a:cubicBezTo>
                    <a:cubicBezTo>
                      <a:pt x="6196" y="2012"/>
                      <a:pt x="6196" y="1813"/>
                      <a:pt x="6175" y="1640"/>
                    </a:cubicBezTo>
                    <a:cubicBezTo>
                      <a:pt x="6154" y="1467"/>
                      <a:pt x="6133" y="1336"/>
                      <a:pt x="6065" y="1247"/>
                    </a:cubicBezTo>
                    <a:cubicBezTo>
                      <a:pt x="5955" y="1095"/>
                      <a:pt x="5803" y="1006"/>
                      <a:pt x="5672" y="917"/>
                    </a:cubicBezTo>
                    <a:cubicBezTo>
                      <a:pt x="5520" y="834"/>
                      <a:pt x="5368" y="745"/>
                      <a:pt x="5196" y="593"/>
                    </a:cubicBezTo>
                    <a:cubicBezTo>
                      <a:pt x="4887" y="289"/>
                      <a:pt x="4541" y="27"/>
                      <a:pt x="4541" y="27"/>
                    </a:cubicBezTo>
                    <a:lnTo>
                      <a:pt x="451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790636" y="1957913"/>
                <a:ext cx="575571" cy="1400767"/>
              </a:xfrm>
              <a:custGeom>
                <a:avLst/>
                <a:gdLst/>
                <a:ahLst/>
                <a:cxnLst/>
                <a:rect l="l" t="t" r="r" b="b"/>
                <a:pathLst>
                  <a:path w="3237" h="7878" extrusionOk="0">
                    <a:moveTo>
                      <a:pt x="2662" y="1"/>
                    </a:moveTo>
                    <a:cubicBezTo>
                      <a:pt x="2577" y="1"/>
                      <a:pt x="2523" y="53"/>
                      <a:pt x="2451" y="153"/>
                    </a:cubicBezTo>
                    <a:cubicBezTo>
                      <a:pt x="2346" y="284"/>
                      <a:pt x="1581" y="1352"/>
                      <a:pt x="1403" y="2007"/>
                    </a:cubicBezTo>
                    <a:cubicBezTo>
                      <a:pt x="1230" y="2682"/>
                      <a:pt x="1534" y="2971"/>
                      <a:pt x="1560" y="3468"/>
                    </a:cubicBezTo>
                    <a:cubicBezTo>
                      <a:pt x="1581" y="3950"/>
                      <a:pt x="1340" y="5107"/>
                      <a:pt x="1079" y="5521"/>
                    </a:cubicBezTo>
                    <a:cubicBezTo>
                      <a:pt x="817" y="5935"/>
                      <a:pt x="94" y="6395"/>
                      <a:pt x="52" y="6395"/>
                    </a:cubicBezTo>
                    <a:cubicBezTo>
                      <a:pt x="51" y="6395"/>
                      <a:pt x="51" y="6395"/>
                      <a:pt x="50" y="6395"/>
                    </a:cubicBezTo>
                    <a:cubicBezTo>
                      <a:pt x="1" y="6395"/>
                      <a:pt x="490" y="7268"/>
                      <a:pt x="775" y="7574"/>
                    </a:cubicBezTo>
                    <a:cubicBezTo>
                      <a:pt x="1058" y="7857"/>
                      <a:pt x="1340" y="7878"/>
                      <a:pt x="1340" y="7878"/>
                    </a:cubicBezTo>
                    <a:cubicBezTo>
                      <a:pt x="1340" y="7878"/>
                      <a:pt x="1864" y="6851"/>
                      <a:pt x="2147" y="6265"/>
                    </a:cubicBezTo>
                    <a:cubicBezTo>
                      <a:pt x="2430" y="5652"/>
                      <a:pt x="2498" y="5170"/>
                      <a:pt x="2519" y="4280"/>
                    </a:cubicBezTo>
                    <a:cubicBezTo>
                      <a:pt x="2561" y="3363"/>
                      <a:pt x="3001" y="2772"/>
                      <a:pt x="2974" y="2489"/>
                    </a:cubicBezTo>
                    <a:cubicBezTo>
                      <a:pt x="2953" y="2206"/>
                      <a:pt x="3105" y="745"/>
                      <a:pt x="3236" y="221"/>
                    </a:cubicBezTo>
                    <a:cubicBezTo>
                      <a:pt x="3236" y="221"/>
                      <a:pt x="3021" y="111"/>
                      <a:pt x="2822" y="43"/>
                    </a:cubicBezTo>
                    <a:cubicBezTo>
                      <a:pt x="2756" y="15"/>
                      <a:pt x="2705" y="1"/>
                      <a:pt x="2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788680" y="1947422"/>
                <a:ext cx="589618" cy="1423349"/>
              </a:xfrm>
              <a:custGeom>
                <a:avLst/>
                <a:gdLst/>
                <a:ahLst/>
                <a:cxnLst/>
                <a:rect l="l" t="t" r="r" b="b"/>
                <a:pathLst>
                  <a:path w="3316" h="8005" extrusionOk="0">
                    <a:moveTo>
                      <a:pt x="2693" y="110"/>
                    </a:moveTo>
                    <a:cubicBezTo>
                      <a:pt x="2723" y="110"/>
                      <a:pt x="2759" y="121"/>
                      <a:pt x="2813" y="149"/>
                    </a:cubicBezTo>
                    <a:cubicBezTo>
                      <a:pt x="2985" y="212"/>
                      <a:pt x="3163" y="301"/>
                      <a:pt x="3184" y="322"/>
                    </a:cubicBezTo>
                    <a:cubicBezTo>
                      <a:pt x="3116" y="584"/>
                      <a:pt x="3053" y="1040"/>
                      <a:pt x="3012" y="1500"/>
                    </a:cubicBezTo>
                    <a:cubicBezTo>
                      <a:pt x="2964" y="1956"/>
                      <a:pt x="2923" y="2396"/>
                      <a:pt x="2943" y="2548"/>
                    </a:cubicBezTo>
                    <a:cubicBezTo>
                      <a:pt x="2943" y="2658"/>
                      <a:pt x="2854" y="2899"/>
                      <a:pt x="2723" y="3181"/>
                    </a:cubicBezTo>
                    <a:cubicBezTo>
                      <a:pt x="2619" y="3485"/>
                      <a:pt x="2488" y="3857"/>
                      <a:pt x="2488" y="4339"/>
                    </a:cubicBezTo>
                    <a:cubicBezTo>
                      <a:pt x="2441" y="5229"/>
                      <a:pt x="2399" y="5690"/>
                      <a:pt x="2116" y="6276"/>
                    </a:cubicBezTo>
                    <a:cubicBezTo>
                      <a:pt x="1833" y="6868"/>
                      <a:pt x="1351" y="7827"/>
                      <a:pt x="1310" y="7874"/>
                    </a:cubicBezTo>
                    <a:cubicBezTo>
                      <a:pt x="1310" y="7874"/>
                      <a:pt x="1262" y="7874"/>
                      <a:pt x="1200" y="7847"/>
                    </a:cubicBezTo>
                    <a:cubicBezTo>
                      <a:pt x="1090" y="7806"/>
                      <a:pt x="959" y="7743"/>
                      <a:pt x="828" y="7586"/>
                    </a:cubicBezTo>
                    <a:cubicBezTo>
                      <a:pt x="697" y="7455"/>
                      <a:pt x="498" y="7151"/>
                      <a:pt x="346" y="6889"/>
                    </a:cubicBezTo>
                    <a:cubicBezTo>
                      <a:pt x="262" y="6758"/>
                      <a:pt x="194" y="6648"/>
                      <a:pt x="152" y="6564"/>
                    </a:cubicBezTo>
                    <a:cubicBezTo>
                      <a:pt x="131" y="6517"/>
                      <a:pt x="131" y="6496"/>
                      <a:pt x="131" y="6475"/>
                    </a:cubicBezTo>
                    <a:cubicBezTo>
                      <a:pt x="152" y="6475"/>
                      <a:pt x="194" y="6454"/>
                      <a:pt x="236" y="6434"/>
                    </a:cubicBezTo>
                    <a:cubicBezTo>
                      <a:pt x="304" y="6365"/>
                      <a:pt x="414" y="6303"/>
                      <a:pt x="524" y="6214"/>
                    </a:cubicBezTo>
                    <a:cubicBezTo>
                      <a:pt x="739" y="6041"/>
                      <a:pt x="1001" y="5821"/>
                      <a:pt x="1131" y="5601"/>
                    </a:cubicBezTo>
                    <a:cubicBezTo>
                      <a:pt x="1262" y="5386"/>
                      <a:pt x="1393" y="4993"/>
                      <a:pt x="1482" y="4601"/>
                    </a:cubicBezTo>
                    <a:cubicBezTo>
                      <a:pt x="1571" y="4182"/>
                      <a:pt x="1634" y="3768"/>
                      <a:pt x="1613" y="3527"/>
                    </a:cubicBezTo>
                    <a:cubicBezTo>
                      <a:pt x="1613" y="3265"/>
                      <a:pt x="1524" y="3071"/>
                      <a:pt x="1482" y="2851"/>
                    </a:cubicBezTo>
                    <a:cubicBezTo>
                      <a:pt x="1414" y="2637"/>
                      <a:pt x="1393" y="2417"/>
                      <a:pt x="1482" y="2087"/>
                    </a:cubicBezTo>
                    <a:cubicBezTo>
                      <a:pt x="1545" y="1783"/>
                      <a:pt x="1786" y="1348"/>
                      <a:pt x="2027" y="977"/>
                    </a:cubicBezTo>
                    <a:cubicBezTo>
                      <a:pt x="2247" y="605"/>
                      <a:pt x="2462" y="301"/>
                      <a:pt x="2509" y="233"/>
                    </a:cubicBezTo>
                    <a:cubicBezTo>
                      <a:pt x="2572" y="170"/>
                      <a:pt x="2593" y="123"/>
                      <a:pt x="2640" y="123"/>
                    </a:cubicBezTo>
                    <a:cubicBezTo>
                      <a:pt x="2656" y="115"/>
                      <a:pt x="2673" y="110"/>
                      <a:pt x="2693" y="110"/>
                    </a:cubicBezTo>
                    <a:close/>
                    <a:moveTo>
                      <a:pt x="2700" y="1"/>
                    </a:moveTo>
                    <a:cubicBezTo>
                      <a:pt x="2665" y="1"/>
                      <a:pt x="2631" y="7"/>
                      <a:pt x="2593" y="18"/>
                    </a:cubicBezTo>
                    <a:cubicBezTo>
                      <a:pt x="2530" y="39"/>
                      <a:pt x="2488" y="102"/>
                      <a:pt x="2420" y="170"/>
                    </a:cubicBezTo>
                    <a:cubicBezTo>
                      <a:pt x="2378" y="233"/>
                      <a:pt x="2158" y="542"/>
                      <a:pt x="1917" y="909"/>
                    </a:cubicBezTo>
                    <a:cubicBezTo>
                      <a:pt x="1702" y="1280"/>
                      <a:pt x="1461" y="1720"/>
                      <a:pt x="1372" y="2066"/>
                    </a:cubicBezTo>
                    <a:cubicBezTo>
                      <a:pt x="1262" y="2396"/>
                      <a:pt x="1310" y="2658"/>
                      <a:pt x="1372" y="2872"/>
                    </a:cubicBezTo>
                    <a:cubicBezTo>
                      <a:pt x="1414" y="3092"/>
                      <a:pt x="1503" y="3291"/>
                      <a:pt x="1503" y="3527"/>
                    </a:cubicBezTo>
                    <a:cubicBezTo>
                      <a:pt x="1524" y="3747"/>
                      <a:pt x="1461" y="4161"/>
                      <a:pt x="1372" y="4574"/>
                    </a:cubicBezTo>
                    <a:cubicBezTo>
                      <a:pt x="1283" y="4967"/>
                      <a:pt x="1152" y="5360"/>
                      <a:pt x="1048" y="5559"/>
                    </a:cubicBezTo>
                    <a:cubicBezTo>
                      <a:pt x="917" y="5732"/>
                      <a:pt x="676" y="5952"/>
                      <a:pt x="456" y="6125"/>
                    </a:cubicBezTo>
                    <a:cubicBezTo>
                      <a:pt x="346" y="6214"/>
                      <a:pt x="236" y="6276"/>
                      <a:pt x="173" y="6324"/>
                    </a:cubicBezTo>
                    <a:cubicBezTo>
                      <a:pt x="131" y="6344"/>
                      <a:pt x="105" y="6365"/>
                      <a:pt x="84" y="6386"/>
                    </a:cubicBezTo>
                    <a:lnTo>
                      <a:pt x="42" y="6386"/>
                    </a:lnTo>
                    <a:lnTo>
                      <a:pt x="21" y="6407"/>
                    </a:lnTo>
                    <a:lnTo>
                      <a:pt x="0" y="6407"/>
                    </a:lnTo>
                    <a:lnTo>
                      <a:pt x="0" y="6434"/>
                    </a:lnTo>
                    <a:lnTo>
                      <a:pt x="0" y="6454"/>
                    </a:lnTo>
                    <a:lnTo>
                      <a:pt x="0" y="6496"/>
                    </a:lnTo>
                    <a:cubicBezTo>
                      <a:pt x="21" y="6517"/>
                      <a:pt x="42" y="6564"/>
                      <a:pt x="63" y="6606"/>
                    </a:cubicBezTo>
                    <a:cubicBezTo>
                      <a:pt x="105" y="6695"/>
                      <a:pt x="173" y="6826"/>
                      <a:pt x="236" y="6957"/>
                    </a:cubicBezTo>
                    <a:cubicBezTo>
                      <a:pt x="393" y="7219"/>
                      <a:pt x="587" y="7502"/>
                      <a:pt x="739" y="7675"/>
                    </a:cubicBezTo>
                    <a:cubicBezTo>
                      <a:pt x="891" y="7827"/>
                      <a:pt x="1048" y="7916"/>
                      <a:pt x="1152" y="7957"/>
                    </a:cubicBezTo>
                    <a:cubicBezTo>
                      <a:pt x="1262" y="8005"/>
                      <a:pt x="1351" y="8005"/>
                      <a:pt x="1351" y="8005"/>
                    </a:cubicBezTo>
                    <a:lnTo>
                      <a:pt x="1372" y="8005"/>
                    </a:lnTo>
                    <a:lnTo>
                      <a:pt x="1393" y="7978"/>
                    </a:lnTo>
                    <a:cubicBezTo>
                      <a:pt x="1393" y="7978"/>
                      <a:pt x="1938" y="6931"/>
                      <a:pt x="2226" y="6344"/>
                    </a:cubicBezTo>
                    <a:cubicBezTo>
                      <a:pt x="2509" y="5732"/>
                      <a:pt x="2551" y="5229"/>
                      <a:pt x="2593" y="4339"/>
                    </a:cubicBezTo>
                    <a:cubicBezTo>
                      <a:pt x="2619" y="3878"/>
                      <a:pt x="2723" y="3527"/>
                      <a:pt x="2833" y="3223"/>
                    </a:cubicBezTo>
                    <a:cubicBezTo>
                      <a:pt x="2943" y="2941"/>
                      <a:pt x="3053" y="2721"/>
                      <a:pt x="3053" y="2548"/>
                    </a:cubicBezTo>
                    <a:cubicBezTo>
                      <a:pt x="3032" y="2417"/>
                      <a:pt x="3074" y="1956"/>
                      <a:pt x="3116" y="1500"/>
                    </a:cubicBezTo>
                    <a:cubicBezTo>
                      <a:pt x="3163" y="1040"/>
                      <a:pt x="3247" y="542"/>
                      <a:pt x="3315" y="301"/>
                    </a:cubicBezTo>
                    <a:lnTo>
                      <a:pt x="3315" y="254"/>
                    </a:lnTo>
                    <a:lnTo>
                      <a:pt x="3273" y="233"/>
                    </a:lnTo>
                    <a:cubicBezTo>
                      <a:pt x="3273" y="233"/>
                      <a:pt x="3053" y="123"/>
                      <a:pt x="2854" y="39"/>
                    </a:cubicBezTo>
                    <a:cubicBezTo>
                      <a:pt x="2794" y="12"/>
                      <a:pt x="2746" y="1"/>
                      <a:pt x="270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919903" y="2842333"/>
                <a:ext cx="1094421" cy="480258"/>
              </a:xfrm>
              <a:custGeom>
                <a:avLst/>
                <a:gdLst/>
                <a:ahLst/>
                <a:cxnLst/>
                <a:rect l="l" t="t" r="r" b="b"/>
                <a:pathLst>
                  <a:path w="6155" h="2701" extrusionOk="0">
                    <a:moveTo>
                      <a:pt x="477" y="1"/>
                    </a:moveTo>
                    <a:cubicBezTo>
                      <a:pt x="450" y="1"/>
                      <a:pt x="417" y="23"/>
                      <a:pt x="393" y="112"/>
                    </a:cubicBezTo>
                    <a:cubicBezTo>
                      <a:pt x="352" y="306"/>
                      <a:pt x="393" y="285"/>
                      <a:pt x="242" y="484"/>
                    </a:cubicBezTo>
                    <a:cubicBezTo>
                      <a:pt x="111" y="699"/>
                      <a:pt x="1" y="699"/>
                      <a:pt x="22" y="830"/>
                    </a:cubicBezTo>
                    <a:cubicBezTo>
                      <a:pt x="48" y="940"/>
                      <a:pt x="153" y="1353"/>
                      <a:pt x="2033" y="2207"/>
                    </a:cubicBezTo>
                    <a:cubicBezTo>
                      <a:pt x="2881" y="2595"/>
                      <a:pt x="3793" y="2701"/>
                      <a:pt x="4533" y="2701"/>
                    </a:cubicBezTo>
                    <a:cubicBezTo>
                      <a:pt x="5409" y="2701"/>
                      <a:pt x="6044" y="2553"/>
                      <a:pt x="6044" y="2553"/>
                    </a:cubicBezTo>
                    <a:cubicBezTo>
                      <a:pt x="6044" y="2553"/>
                      <a:pt x="6154" y="2553"/>
                      <a:pt x="6112" y="2422"/>
                    </a:cubicBezTo>
                    <a:cubicBezTo>
                      <a:pt x="6091" y="2317"/>
                      <a:pt x="5981" y="1856"/>
                      <a:pt x="5892" y="1636"/>
                    </a:cubicBezTo>
                    <a:cubicBezTo>
                      <a:pt x="5828" y="1487"/>
                      <a:pt x="5785" y="1428"/>
                      <a:pt x="5709" y="1428"/>
                    </a:cubicBezTo>
                    <a:cubicBezTo>
                      <a:pt x="5686" y="1428"/>
                      <a:pt x="5660" y="1433"/>
                      <a:pt x="5630" y="1442"/>
                    </a:cubicBezTo>
                    <a:cubicBezTo>
                      <a:pt x="5575" y="1451"/>
                      <a:pt x="5337" y="1472"/>
                      <a:pt x="4990" y="1472"/>
                    </a:cubicBezTo>
                    <a:cubicBezTo>
                      <a:pt x="4515" y="1472"/>
                      <a:pt x="3836" y="1433"/>
                      <a:pt x="3143" y="1270"/>
                    </a:cubicBezTo>
                    <a:cubicBezTo>
                      <a:pt x="1944" y="961"/>
                      <a:pt x="896" y="353"/>
                      <a:pt x="524" y="23"/>
                    </a:cubicBezTo>
                    <a:cubicBezTo>
                      <a:pt x="524" y="23"/>
                      <a:pt x="503"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912435" y="2830598"/>
                <a:ext cx="1110246" cy="503373"/>
              </a:xfrm>
              <a:custGeom>
                <a:avLst/>
                <a:gdLst/>
                <a:ahLst/>
                <a:cxnLst/>
                <a:rect l="l" t="t" r="r" b="b"/>
                <a:pathLst>
                  <a:path w="6244" h="2831" extrusionOk="0">
                    <a:moveTo>
                      <a:pt x="525" y="131"/>
                    </a:moveTo>
                    <a:cubicBezTo>
                      <a:pt x="917" y="461"/>
                      <a:pt x="1965" y="1095"/>
                      <a:pt x="3164" y="1377"/>
                    </a:cubicBezTo>
                    <a:cubicBezTo>
                      <a:pt x="3777" y="1529"/>
                      <a:pt x="4363" y="1571"/>
                      <a:pt x="4824" y="1597"/>
                    </a:cubicBezTo>
                    <a:cubicBezTo>
                      <a:pt x="5065" y="1597"/>
                      <a:pt x="5259" y="1597"/>
                      <a:pt x="5411" y="1571"/>
                    </a:cubicBezTo>
                    <a:cubicBezTo>
                      <a:pt x="5541" y="1571"/>
                      <a:pt x="5651" y="1571"/>
                      <a:pt x="5693" y="1550"/>
                    </a:cubicBezTo>
                    <a:cubicBezTo>
                      <a:pt x="5709" y="1543"/>
                      <a:pt x="5722" y="1541"/>
                      <a:pt x="5733" y="1541"/>
                    </a:cubicBezTo>
                    <a:cubicBezTo>
                      <a:pt x="5754" y="1541"/>
                      <a:pt x="5768" y="1550"/>
                      <a:pt x="5782" y="1550"/>
                    </a:cubicBezTo>
                    <a:cubicBezTo>
                      <a:pt x="5803" y="1571"/>
                      <a:pt x="5824" y="1639"/>
                      <a:pt x="5871" y="1728"/>
                    </a:cubicBezTo>
                    <a:cubicBezTo>
                      <a:pt x="5955" y="1943"/>
                      <a:pt x="6065" y="2383"/>
                      <a:pt x="6112" y="2514"/>
                    </a:cubicBezTo>
                    <a:cubicBezTo>
                      <a:pt x="6133" y="2556"/>
                      <a:pt x="6112" y="2556"/>
                      <a:pt x="6112" y="2556"/>
                    </a:cubicBezTo>
                    <a:lnTo>
                      <a:pt x="6086" y="2556"/>
                    </a:lnTo>
                    <a:cubicBezTo>
                      <a:pt x="6086" y="2556"/>
                      <a:pt x="5441" y="2706"/>
                      <a:pt x="4556" y="2706"/>
                    </a:cubicBezTo>
                    <a:cubicBezTo>
                      <a:pt x="3823" y="2706"/>
                      <a:pt x="2926" y="2603"/>
                      <a:pt x="2096" y="2226"/>
                    </a:cubicBezTo>
                    <a:cubicBezTo>
                      <a:pt x="1158" y="1791"/>
                      <a:pt x="676" y="1487"/>
                      <a:pt x="415" y="1268"/>
                    </a:cubicBezTo>
                    <a:cubicBezTo>
                      <a:pt x="153" y="1048"/>
                      <a:pt x="132" y="943"/>
                      <a:pt x="132" y="875"/>
                    </a:cubicBezTo>
                    <a:cubicBezTo>
                      <a:pt x="111" y="833"/>
                      <a:pt x="132" y="833"/>
                      <a:pt x="153" y="786"/>
                    </a:cubicBezTo>
                    <a:cubicBezTo>
                      <a:pt x="195" y="765"/>
                      <a:pt x="263" y="702"/>
                      <a:pt x="326" y="592"/>
                    </a:cubicBezTo>
                    <a:cubicBezTo>
                      <a:pt x="483" y="372"/>
                      <a:pt x="435" y="372"/>
                      <a:pt x="483" y="199"/>
                    </a:cubicBezTo>
                    <a:cubicBezTo>
                      <a:pt x="504" y="157"/>
                      <a:pt x="525" y="131"/>
                      <a:pt x="525" y="131"/>
                    </a:cubicBezTo>
                    <a:close/>
                    <a:moveTo>
                      <a:pt x="525" y="0"/>
                    </a:moveTo>
                    <a:cubicBezTo>
                      <a:pt x="483" y="26"/>
                      <a:pt x="456" y="26"/>
                      <a:pt x="435" y="68"/>
                    </a:cubicBezTo>
                    <a:cubicBezTo>
                      <a:pt x="415" y="89"/>
                      <a:pt x="394" y="110"/>
                      <a:pt x="373" y="178"/>
                    </a:cubicBezTo>
                    <a:cubicBezTo>
                      <a:pt x="326" y="351"/>
                      <a:pt x="373" y="309"/>
                      <a:pt x="242" y="524"/>
                    </a:cubicBezTo>
                    <a:cubicBezTo>
                      <a:pt x="174" y="634"/>
                      <a:pt x="111" y="681"/>
                      <a:pt x="64" y="723"/>
                    </a:cubicBezTo>
                    <a:cubicBezTo>
                      <a:pt x="22" y="765"/>
                      <a:pt x="1" y="833"/>
                      <a:pt x="1" y="896"/>
                    </a:cubicBezTo>
                    <a:cubicBezTo>
                      <a:pt x="22" y="964"/>
                      <a:pt x="64" y="1116"/>
                      <a:pt x="326" y="1357"/>
                    </a:cubicBezTo>
                    <a:cubicBezTo>
                      <a:pt x="614" y="1571"/>
                      <a:pt x="1111" y="1901"/>
                      <a:pt x="2027" y="2315"/>
                    </a:cubicBezTo>
                    <a:cubicBezTo>
                      <a:pt x="2902" y="2722"/>
                      <a:pt x="3837" y="2831"/>
                      <a:pt x="4588" y="2831"/>
                    </a:cubicBezTo>
                    <a:cubicBezTo>
                      <a:pt x="5453" y="2831"/>
                      <a:pt x="6075" y="2687"/>
                      <a:pt x="6086" y="2687"/>
                    </a:cubicBezTo>
                    <a:cubicBezTo>
                      <a:pt x="6086" y="2687"/>
                      <a:pt x="6133" y="2687"/>
                      <a:pt x="6175" y="2645"/>
                    </a:cubicBezTo>
                    <a:cubicBezTo>
                      <a:pt x="6217" y="2619"/>
                      <a:pt x="6243" y="2556"/>
                      <a:pt x="6217" y="2488"/>
                    </a:cubicBezTo>
                    <a:cubicBezTo>
                      <a:pt x="6175" y="2357"/>
                      <a:pt x="6065" y="1922"/>
                      <a:pt x="5981" y="1681"/>
                    </a:cubicBezTo>
                    <a:cubicBezTo>
                      <a:pt x="5934" y="1571"/>
                      <a:pt x="5913" y="1508"/>
                      <a:pt x="5850" y="1467"/>
                    </a:cubicBezTo>
                    <a:cubicBezTo>
                      <a:pt x="5822" y="1438"/>
                      <a:pt x="5788" y="1427"/>
                      <a:pt x="5746" y="1427"/>
                    </a:cubicBezTo>
                    <a:cubicBezTo>
                      <a:pt x="5718" y="1427"/>
                      <a:pt x="5687" y="1432"/>
                      <a:pt x="5651" y="1440"/>
                    </a:cubicBezTo>
                    <a:cubicBezTo>
                      <a:pt x="5651" y="1440"/>
                      <a:pt x="5541" y="1467"/>
                      <a:pt x="5390" y="1467"/>
                    </a:cubicBezTo>
                    <a:cubicBezTo>
                      <a:pt x="5302" y="1467"/>
                      <a:pt x="5187" y="1476"/>
                      <a:pt x="5049" y="1476"/>
                    </a:cubicBezTo>
                    <a:cubicBezTo>
                      <a:pt x="4979" y="1476"/>
                      <a:pt x="4904" y="1474"/>
                      <a:pt x="4824" y="1467"/>
                    </a:cubicBezTo>
                    <a:cubicBezTo>
                      <a:pt x="4363" y="1467"/>
                      <a:pt x="3777" y="1419"/>
                      <a:pt x="3185" y="1268"/>
                    </a:cubicBezTo>
                    <a:cubicBezTo>
                      <a:pt x="2007" y="985"/>
                      <a:pt x="959" y="351"/>
                      <a:pt x="614" y="47"/>
                    </a:cubicBezTo>
                    <a:cubicBezTo>
                      <a:pt x="614" y="47"/>
                      <a:pt x="566" y="0"/>
                      <a:pt x="5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3759700" y="2991159"/>
                <a:ext cx="861489" cy="996433"/>
              </a:xfrm>
              <a:custGeom>
                <a:avLst/>
                <a:gdLst/>
                <a:ahLst/>
                <a:cxnLst/>
                <a:rect l="l" t="t" r="r" b="b"/>
                <a:pathLst>
                  <a:path w="4845" h="5604" extrusionOk="0">
                    <a:moveTo>
                      <a:pt x="1711" y="1"/>
                    </a:moveTo>
                    <a:cubicBezTo>
                      <a:pt x="1662" y="1"/>
                      <a:pt x="1615" y="5"/>
                      <a:pt x="1572" y="14"/>
                    </a:cubicBezTo>
                    <a:cubicBezTo>
                      <a:pt x="833" y="145"/>
                      <a:pt x="1" y="867"/>
                      <a:pt x="111" y="1936"/>
                    </a:cubicBezTo>
                    <a:cubicBezTo>
                      <a:pt x="241" y="3025"/>
                      <a:pt x="1750" y="4685"/>
                      <a:pt x="2032" y="5036"/>
                    </a:cubicBezTo>
                    <a:cubicBezTo>
                      <a:pt x="2276" y="5333"/>
                      <a:pt x="2534" y="5603"/>
                      <a:pt x="3118" y="5603"/>
                    </a:cubicBezTo>
                    <a:cubicBezTo>
                      <a:pt x="3213" y="5603"/>
                      <a:pt x="3317" y="5596"/>
                      <a:pt x="3431" y="5580"/>
                    </a:cubicBezTo>
                    <a:cubicBezTo>
                      <a:pt x="4237" y="5450"/>
                      <a:pt x="4845" y="4774"/>
                      <a:pt x="4845" y="4444"/>
                    </a:cubicBezTo>
                    <a:cubicBezTo>
                      <a:pt x="4845" y="4140"/>
                      <a:pt x="4389" y="2004"/>
                      <a:pt x="3975" y="1087"/>
                    </a:cubicBezTo>
                    <a:cubicBezTo>
                      <a:pt x="3975" y="1087"/>
                      <a:pt x="2503" y="1"/>
                      <a:pt x="1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3759700" y="2979957"/>
                <a:ext cx="873581" cy="1016703"/>
              </a:xfrm>
              <a:custGeom>
                <a:avLst/>
                <a:gdLst/>
                <a:ahLst/>
                <a:cxnLst/>
                <a:rect l="l" t="t" r="r" b="b"/>
                <a:pathLst>
                  <a:path w="4913" h="5718" extrusionOk="0">
                    <a:moveTo>
                      <a:pt x="1668" y="118"/>
                    </a:moveTo>
                    <a:cubicBezTo>
                      <a:pt x="1832" y="118"/>
                      <a:pt x="2031" y="160"/>
                      <a:pt x="2226" y="234"/>
                    </a:cubicBezTo>
                    <a:cubicBezTo>
                      <a:pt x="2488" y="318"/>
                      <a:pt x="2776" y="448"/>
                      <a:pt x="3038" y="600"/>
                    </a:cubicBezTo>
                    <a:cubicBezTo>
                      <a:pt x="3514" y="888"/>
                      <a:pt x="3928" y="1171"/>
                      <a:pt x="3928" y="1192"/>
                    </a:cubicBezTo>
                    <a:cubicBezTo>
                      <a:pt x="4148" y="1627"/>
                      <a:pt x="4347" y="2391"/>
                      <a:pt x="4520" y="3067"/>
                    </a:cubicBezTo>
                    <a:cubicBezTo>
                      <a:pt x="4609" y="3418"/>
                      <a:pt x="4672" y="3742"/>
                      <a:pt x="4714" y="4004"/>
                    </a:cubicBezTo>
                    <a:cubicBezTo>
                      <a:pt x="4761" y="4245"/>
                      <a:pt x="4803" y="4444"/>
                      <a:pt x="4782" y="4507"/>
                    </a:cubicBezTo>
                    <a:cubicBezTo>
                      <a:pt x="4782" y="4638"/>
                      <a:pt x="4651" y="4879"/>
                      <a:pt x="4410" y="5120"/>
                    </a:cubicBezTo>
                    <a:cubicBezTo>
                      <a:pt x="4148" y="5340"/>
                      <a:pt x="3823" y="5534"/>
                      <a:pt x="3431" y="5575"/>
                    </a:cubicBezTo>
                    <a:cubicBezTo>
                      <a:pt x="3301" y="5598"/>
                      <a:pt x="3183" y="5608"/>
                      <a:pt x="3075" y="5608"/>
                    </a:cubicBezTo>
                    <a:cubicBezTo>
                      <a:pt x="2858" y="5608"/>
                      <a:pt x="2686" y="5565"/>
                      <a:pt x="2556" y="5492"/>
                    </a:cubicBezTo>
                    <a:cubicBezTo>
                      <a:pt x="2357" y="5403"/>
                      <a:pt x="2205" y="5251"/>
                      <a:pt x="2074" y="5052"/>
                    </a:cubicBezTo>
                    <a:cubicBezTo>
                      <a:pt x="1922" y="4879"/>
                      <a:pt x="1488" y="4376"/>
                      <a:pt x="1048" y="3790"/>
                    </a:cubicBezTo>
                    <a:cubicBezTo>
                      <a:pt x="634" y="3198"/>
                      <a:pt x="241" y="2522"/>
                      <a:pt x="179" y="1999"/>
                    </a:cubicBezTo>
                    <a:cubicBezTo>
                      <a:pt x="131" y="1475"/>
                      <a:pt x="289" y="1040"/>
                      <a:pt x="571" y="731"/>
                    </a:cubicBezTo>
                    <a:cubicBezTo>
                      <a:pt x="833" y="407"/>
                      <a:pt x="1226" y="187"/>
                      <a:pt x="1572" y="124"/>
                    </a:cubicBezTo>
                    <a:cubicBezTo>
                      <a:pt x="1602" y="120"/>
                      <a:pt x="1634" y="118"/>
                      <a:pt x="1668" y="118"/>
                    </a:cubicBezTo>
                    <a:close/>
                    <a:moveTo>
                      <a:pt x="1697" y="1"/>
                    </a:moveTo>
                    <a:cubicBezTo>
                      <a:pt x="1647" y="1"/>
                      <a:pt x="1599" y="5"/>
                      <a:pt x="1551" y="14"/>
                    </a:cubicBezTo>
                    <a:cubicBezTo>
                      <a:pt x="1179" y="77"/>
                      <a:pt x="765" y="318"/>
                      <a:pt x="482" y="647"/>
                    </a:cubicBezTo>
                    <a:cubicBezTo>
                      <a:pt x="200" y="993"/>
                      <a:pt x="1" y="1454"/>
                      <a:pt x="69" y="1999"/>
                    </a:cubicBezTo>
                    <a:cubicBezTo>
                      <a:pt x="131" y="2564"/>
                      <a:pt x="524" y="3266"/>
                      <a:pt x="964" y="3852"/>
                    </a:cubicBezTo>
                    <a:cubicBezTo>
                      <a:pt x="1399" y="4465"/>
                      <a:pt x="1833" y="4968"/>
                      <a:pt x="1991" y="5141"/>
                    </a:cubicBezTo>
                    <a:cubicBezTo>
                      <a:pt x="2121" y="5314"/>
                      <a:pt x="2273" y="5492"/>
                      <a:pt x="2514" y="5602"/>
                    </a:cubicBezTo>
                    <a:cubicBezTo>
                      <a:pt x="2660" y="5673"/>
                      <a:pt x="2849" y="5717"/>
                      <a:pt x="3085" y="5717"/>
                    </a:cubicBezTo>
                    <a:cubicBezTo>
                      <a:pt x="3197" y="5717"/>
                      <a:pt x="3319" y="5707"/>
                      <a:pt x="3452" y="5685"/>
                    </a:cubicBezTo>
                    <a:cubicBezTo>
                      <a:pt x="3865" y="5643"/>
                      <a:pt x="4216" y="5424"/>
                      <a:pt x="4478" y="5183"/>
                    </a:cubicBezTo>
                    <a:cubicBezTo>
                      <a:pt x="4740" y="4968"/>
                      <a:pt x="4892" y="4706"/>
                      <a:pt x="4913" y="4507"/>
                    </a:cubicBezTo>
                    <a:cubicBezTo>
                      <a:pt x="4913" y="4423"/>
                      <a:pt x="4871" y="4245"/>
                      <a:pt x="4824" y="3983"/>
                    </a:cubicBezTo>
                    <a:cubicBezTo>
                      <a:pt x="4782" y="3722"/>
                      <a:pt x="4714" y="3397"/>
                      <a:pt x="4630" y="3046"/>
                    </a:cubicBezTo>
                    <a:cubicBezTo>
                      <a:pt x="4452" y="2349"/>
                      <a:pt x="4237" y="1585"/>
                      <a:pt x="4038" y="1124"/>
                    </a:cubicBezTo>
                    <a:lnTo>
                      <a:pt x="4038" y="1103"/>
                    </a:lnTo>
                    <a:lnTo>
                      <a:pt x="4017" y="1103"/>
                    </a:lnTo>
                    <a:cubicBezTo>
                      <a:pt x="4017" y="1103"/>
                      <a:pt x="3604" y="799"/>
                      <a:pt x="3080" y="496"/>
                    </a:cubicBezTo>
                    <a:cubicBezTo>
                      <a:pt x="2818" y="365"/>
                      <a:pt x="2535" y="208"/>
                      <a:pt x="2273" y="124"/>
                    </a:cubicBezTo>
                    <a:cubicBezTo>
                      <a:pt x="2069" y="54"/>
                      <a:pt x="1877" y="1"/>
                      <a:pt x="16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3825845" y="3756270"/>
                <a:ext cx="900608" cy="520265"/>
              </a:xfrm>
              <a:custGeom>
                <a:avLst/>
                <a:gdLst/>
                <a:ahLst/>
                <a:cxnLst/>
                <a:rect l="l" t="t" r="r" b="b"/>
                <a:pathLst>
                  <a:path w="5065" h="2926" extrusionOk="0">
                    <a:moveTo>
                      <a:pt x="3131" y="0"/>
                    </a:moveTo>
                    <a:cubicBezTo>
                      <a:pt x="2508" y="0"/>
                      <a:pt x="1779" y="107"/>
                      <a:pt x="1158" y="361"/>
                    </a:cubicBezTo>
                    <a:cubicBezTo>
                      <a:pt x="0" y="817"/>
                      <a:pt x="414" y="2257"/>
                      <a:pt x="1226" y="2697"/>
                    </a:cubicBezTo>
                    <a:cubicBezTo>
                      <a:pt x="1555" y="2865"/>
                      <a:pt x="1978" y="2925"/>
                      <a:pt x="2420" y="2925"/>
                    </a:cubicBezTo>
                    <a:cubicBezTo>
                      <a:pt x="3062" y="2925"/>
                      <a:pt x="3744" y="2799"/>
                      <a:pt x="4237" y="2697"/>
                    </a:cubicBezTo>
                    <a:cubicBezTo>
                      <a:pt x="5064" y="2498"/>
                      <a:pt x="4996" y="1497"/>
                      <a:pt x="4996" y="1497"/>
                    </a:cubicBezTo>
                    <a:cubicBezTo>
                      <a:pt x="4996" y="1058"/>
                      <a:pt x="4865" y="534"/>
                      <a:pt x="4389" y="230"/>
                    </a:cubicBezTo>
                    <a:cubicBezTo>
                      <a:pt x="4161" y="86"/>
                      <a:pt x="3689" y="0"/>
                      <a:pt x="3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3884522" y="3746313"/>
                <a:ext cx="845664" cy="540713"/>
              </a:xfrm>
              <a:custGeom>
                <a:avLst/>
                <a:gdLst/>
                <a:ahLst/>
                <a:cxnLst/>
                <a:rect l="l" t="t" r="r" b="b"/>
                <a:pathLst>
                  <a:path w="4756" h="3041" extrusionOk="0">
                    <a:moveTo>
                      <a:pt x="2879" y="109"/>
                    </a:moveTo>
                    <a:cubicBezTo>
                      <a:pt x="3396" y="109"/>
                      <a:pt x="3840" y="210"/>
                      <a:pt x="4038" y="328"/>
                    </a:cubicBezTo>
                    <a:cubicBezTo>
                      <a:pt x="4494" y="611"/>
                      <a:pt x="4624" y="1134"/>
                      <a:pt x="4624" y="1553"/>
                    </a:cubicBezTo>
                    <a:lnTo>
                      <a:pt x="4624" y="1574"/>
                    </a:lnTo>
                    <a:cubicBezTo>
                      <a:pt x="4624" y="1574"/>
                      <a:pt x="4624" y="1815"/>
                      <a:pt x="4562" y="2077"/>
                    </a:cubicBezTo>
                    <a:cubicBezTo>
                      <a:pt x="4473" y="2339"/>
                      <a:pt x="4300" y="2601"/>
                      <a:pt x="3907" y="2685"/>
                    </a:cubicBezTo>
                    <a:cubicBezTo>
                      <a:pt x="3488" y="2774"/>
                      <a:pt x="2943" y="2884"/>
                      <a:pt x="2399" y="2905"/>
                    </a:cubicBezTo>
                    <a:cubicBezTo>
                      <a:pt x="2270" y="2914"/>
                      <a:pt x="2144" y="2919"/>
                      <a:pt x="2021" y="2919"/>
                    </a:cubicBezTo>
                    <a:cubicBezTo>
                      <a:pt x="1602" y="2919"/>
                      <a:pt x="1220" y="2859"/>
                      <a:pt x="917" y="2706"/>
                    </a:cubicBezTo>
                    <a:cubicBezTo>
                      <a:pt x="545" y="2491"/>
                      <a:pt x="241" y="2051"/>
                      <a:pt x="173" y="1595"/>
                    </a:cubicBezTo>
                    <a:cubicBezTo>
                      <a:pt x="131" y="1134"/>
                      <a:pt x="283" y="679"/>
                      <a:pt x="849" y="459"/>
                    </a:cubicBezTo>
                    <a:cubicBezTo>
                      <a:pt x="1419" y="244"/>
                      <a:pt x="2116" y="134"/>
                      <a:pt x="2703" y="113"/>
                    </a:cubicBezTo>
                    <a:cubicBezTo>
                      <a:pt x="2762" y="111"/>
                      <a:pt x="2821" y="109"/>
                      <a:pt x="2879" y="109"/>
                    </a:cubicBezTo>
                    <a:close/>
                    <a:moveTo>
                      <a:pt x="2884" y="0"/>
                    </a:moveTo>
                    <a:cubicBezTo>
                      <a:pt x="2825" y="0"/>
                      <a:pt x="2764" y="1"/>
                      <a:pt x="2703" y="3"/>
                    </a:cubicBezTo>
                    <a:cubicBezTo>
                      <a:pt x="2095" y="3"/>
                      <a:pt x="1393" y="113"/>
                      <a:pt x="807" y="349"/>
                    </a:cubicBezTo>
                    <a:cubicBezTo>
                      <a:pt x="194" y="590"/>
                      <a:pt x="0" y="1114"/>
                      <a:pt x="63" y="1595"/>
                    </a:cubicBezTo>
                    <a:cubicBezTo>
                      <a:pt x="131" y="2098"/>
                      <a:pt x="456" y="2575"/>
                      <a:pt x="870" y="2795"/>
                    </a:cubicBezTo>
                    <a:cubicBezTo>
                      <a:pt x="1227" y="2982"/>
                      <a:pt x="1676" y="3040"/>
                      <a:pt x="2151" y="3040"/>
                    </a:cubicBezTo>
                    <a:cubicBezTo>
                      <a:pt x="2233" y="3040"/>
                      <a:pt x="2316" y="3039"/>
                      <a:pt x="2399" y="3035"/>
                    </a:cubicBezTo>
                    <a:cubicBezTo>
                      <a:pt x="2943" y="2994"/>
                      <a:pt x="3514" y="2884"/>
                      <a:pt x="3928" y="2795"/>
                    </a:cubicBezTo>
                    <a:cubicBezTo>
                      <a:pt x="4363" y="2706"/>
                      <a:pt x="4562" y="2381"/>
                      <a:pt x="4666" y="2098"/>
                    </a:cubicBezTo>
                    <a:cubicBezTo>
                      <a:pt x="4755" y="1815"/>
                      <a:pt x="4734" y="1553"/>
                      <a:pt x="4734" y="1553"/>
                    </a:cubicBezTo>
                    <a:cubicBezTo>
                      <a:pt x="4734" y="1093"/>
                      <a:pt x="4583" y="548"/>
                      <a:pt x="4080" y="244"/>
                    </a:cubicBezTo>
                    <a:cubicBezTo>
                      <a:pt x="3844" y="84"/>
                      <a:pt x="3414" y="0"/>
                      <a:pt x="28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008277" y="3810501"/>
                <a:ext cx="737734" cy="476880"/>
              </a:xfrm>
              <a:custGeom>
                <a:avLst/>
                <a:gdLst/>
                <a:ahLst/>
                <a:cxnLst/>
                <a:rect l="l" t="t" r="r" b="b"/>
                <a:pathLst>
                  <a:path w="4149" h="2682" extrusionOk="0">
                    <a:moveTo>
                      <a:pt x="2548" y="1"/>
                    </a:moveTo>
                    <a:cubicBezTo>
                      <a:pt x="1886" y="1"/>
                      <a:pt x="1120" y="204"/>
                      <a:pt x="723" y="428"/>
                    </a:cubicBezTo>
                    <a:cubicBezTo>
                      <a:pt x="1" y="800"/>
                      <a:pt x="153" y="1952"/>
                      <a:pt x="284" y="2324"/>
                    </a:cubicBezTo>
                    <a:cubicBezTo>
                      <a:pt x="373" y="2564"/>
                      <a:pt x="627" y="2681"/>
                      <a:pt x="1184" y="2681"/>
                    </a:cubicBezTo>
                    <a:cubicBezTo>
                      <a:pt x="1441" y="2681"/>
                      <a:pt x="1763" y="2656"/>
                      <a:pt x="2164" y="2606"/>
                    </a:cubicBezTo>
                    <a:cubicBezTo>
                      <a:pt x="3405" y="2455"/>
                      <a:pt x="3798" y="2282"/>
                      <a:pt x="3970" y="1847"/>
                    </a:cubicBezTo>
                    <a:cubicBezTo>
                      <a:pt x="4148" y="1407"/>
                      <a:pt x="3667" y="428"/>
                      <a:pt x="3667" y="428"/>
                    </a:cubicBezTo>
                    <a:cubicBezTo>
                      <a:pt x="3489" y="117"/>
                      <a:pt x="3048" y="1"/>
                      <a:pt x="2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024102" y="3799477"/>
                <a:ext cx="718175" cy="498394"/>
              </a:xfrm>
              <a:custGeom>
                <a:avLst/>
                <a:gdLst/>
                <a:ahLst/>
                <a:cxnLst/>
                <a:rect l="l" t="t" r="r" b="b"/>
                <a:pathLst>
                  <a:path w="4039" h="2803" extrusionOk="0">
                    <a:moveTo>
                      <a:pt x="2429" y="110"/>
                    </a:moveTo>
                    <a:cubicBezTo>
                      <a:pt x="2647" y="110"/>
                      <a:pt x="2847" y="134"/>
                      <a:pt x="3012" y="181"/>
                    </a:cubicBezTo>
                    <a:cubicBezTo>
                      <a:pt x="3253" y="249"/>
                      <a:pt x="3426" y="359"/>
                      <a:pt x="3515" y="511"/>
                    </a:cubicBezTo>
                    <a:cubicBezTo>
                      <a:pt x="3515" y="511"/>
                      <a:pt x="3646" y="752"/>
                      <a:pt x="3729" y="1055"/>
                    </a:cubicBezTo>
                    <a:cubicBezTo>
                      <a:pt x="3839" y="1338"/>
                      <a:pt x="3908" y="1689"/>
                      <a:pt x="3839" y="1883"/>
                    </a:cubicBezTo>
                    <a:cubicBezTo>
                      <a:pt x="3750" y="2082"/>
                      <a:pt x="3620" y="2234"/>
                      <a:pt x="3358" y="2344"/>
                    </a:cubicBezTo>
                    <a:cubicBezTo>
                      <a:pt x="3096" y="2454"/>
                      <a:pt x="2682" y="2537"/>
                      <a:pt x="2048" y="2627"/>
                    </a:cubicBezTo>
                    <a:cubicBezTo>
                      <a:pt x="1664" y="2670"/>
                      <a:pt x="1346" y="2694"/>
                      <a:pt x="1093" y="2694"/>
                    </a:cubicBezTo>
                    <a:cubicBezTo>
                      <a:pt x="947" y="2694"/>
                      <a:pt x="822" y="2686"/>
                      <a:pt x="718" y="2668"/>
                    </a:cubicBezTo>
                    <a:cubicBezTo>
                      <a:pt x="435" y="2627"/>
                      <a:pt x="305" y="2517"/>
                      <a:pt x="242" y="2365"/>
                    </a:cubicBezTo>
                    <a:cubicBezTo>
                      <a:pt x="174" y="2192"/>
                      <a:pt x="111" y="1820"/>
                      <a:pt x="153" y="1448"/>
                    </a:cubicBezTo>
                    <a:cubicBezTo>
                      <a:pt x="174" y="1076"/>
                      <a:pt x="326" y="705"/>
                      <a:pt x="655" y="532"/>
                    </a:cubicBezTo>
                    <a:cubicBezTo>
                      <a:pt x="1001" y="338"/>
                      <a:pt x="1635" y="160"/>
                      <a:pt x="2206" y="118"/>
                    </a:cubicBezTo>
                    <a:cubicBezTo>
                      <a:pt x="2281" y="113"/>
                      <a:pt x="2356" y="110"/>
                      <a:pt x="2429" y="110"/>
                    </a:cubicBezTo>
                    <a:close/>
                    <a:moveTo>
                      <a:pt x="2426" y="0"/>
                    </a:moveTo>
                    <a:cubicBezTo>
                      <a:pt x="2354" y="0"/>
                      <a:pt x="2280" y="3"/>
                      <a:pt x="2206" y="8"/>
                    </a:cubicBezTo>
                    <a:cubicBezTo>
                      <a:pt x="1593" y="50"/>
                      <a:pt x="959" y="228"/>
                      <a:pt x="587" y="422"/>
                    </a:cubicBezTo>
                    <a:cubicBezTo>
                      <a:pt x="216" y="621"/>
                      <a:pt x="64" y="1034"/>
                      <a:pt x="43" y="1427"/>
                    </a:cubicBezTo>
                    <a:cubicBezTo>
                      <a:pt x="1" y="1820"/>
                      <a:pt x="64" y="2213"/>
                      <a:pt x="132" y="2407"/>
                    </a:cubicBezTo>
                    <a:cubicBezTo>
                      <a:pt x="216" y="2606"/>
                      <a:pt x="394" y="2736"/>
                      <a:pt x="697" y="2778"/>
                    </a:cubicBezTo>
                    <a:cubicBezTo>
                      <a:pt x="804" y="2795"/>
                      <a:pt x="928" y="2803"/>
                      <a:pt x="1072" y="2803"/>
                    </a:cubicBezTo>
                    <a:cubicBezTo>
                      <a:pt x="1335" y="2803"/>
                      <a:pt x="1664" y="2777"/>
                      <a:pt x="2075" y="2736"/>
                    </a:cubicBezTo>
                    <a:cubicBezTo>
                      <a:pt x="2703" y="2647"/>
                      <a:pt x="3122" y="2564"/>
                      <a:pt x="3405" y="2454"/>
                    </a:cubicBezTo>
                    <a:cubicBezTo>
                      <a:pt x="3688" y="2323"/>
                      <a:pt x="3860" y="2145"/>
                      <a:pt x="3949" y="1930"/>
                    </a:cubicBezTo>
                    <a:cubicBezTo>
                      <a:pt x="4038" y="1668"/>
                      <a:pt x="3949" y="1317"/>
                      <a:pt x="3839" y="1014"/>
                    </a:cubicBezTo>
                    <a:cubicBezTo>
                      <a:pt x="3750" y="705"/>
                      <a:pt x="3620" y="469"/>
                      <a:pt x="3620" y="469"/>
                    </a:cubicBezTo>
                    <a:cubicBezTo>
                      <a:pt x="3515" y="270"/>
                      <a:pt x="3295" y="139"/>
                      <a:pt x="3054" y="76"/>
                    </a:cubicBezTo>
                    <a:cubicBezTo>
                      <a:pt x="2857" y="25"/>
                      <a:pt x="2647" y="0"/>
                      <a:pt x="2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353759" y="2385898"/>
                <a:ext cx="213372" cy="305118"/>
              </a:xfrm>
              <a:custGeom>
                <a:avLst/>
                <a:gdLst/>
                <a:ahLst/>
                <a:cxnLst/>
                <a:rect l="l" t="t" r="r" b="b"/>
                <a:pathLst>
                  <a:path w="1200" h="1716" extrusionOk="0">
                    <a:moveTo>
                      <a:pt x="183" y="0"/>
                    </a:moveTo>
                    <a:cubicBezTo>
                      <a:pt x="128" y="0"/>
                      <a:pt x="94" y="47"/>
                      <a:pt x="64" y="124"/>
                    </a:cubicBezTo>
                    <a:cubicBezTo>
                      <a:pt x="1" y="302"/>
                      <a:pt x="43" y="757"/>
                      <a:pt x="263" y="1061"/>
                    </a:cubicBezTo>
                    <a:cubicBezTo>
                      <a:pt x="503" y="1370"/>
                      <a:pt x="828" y="1543"/>
                      <a:pt x="1027" y="1716"/>
                    </a:cubicBezTo>
                    <a:cubicBezTo>
                      <a:pt x="1027" y="1716"/>
                      <a:pt x="1179" y="1674"/>
                      <a:pt x="1200" y="1412"/>
                    </a:cubicBezTo>
                    <a:cubicBezTo>
                      <a:pt x="1200" y="1150"/>
                      <a:pt x="1200" y="1218"/>
                      <a:pt x="1137" y="998"/>
                    </a:cubicBezTo>
                    <a:cubicBezTo>
                      <a:pt x="1069" y="757"/>
                      <a:pt x="849" y="564"/>
                      <a:pt x="524" y="255"/>
                    </a:cubicBezTo>
                    <a:cubicBezTo>
                      <a:pt x="355" y="74"/>
                      <a:pt x="253" y="0"/>
                      <a:pt x="183"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350025" y="2375586"/>
                <a:ext cx="229197" cy="327521"/>
              </a:xfrm>
              <a:custGeom>
                <a:avLst/>
                <a:gdLst/>
                <a:ahLst/>
                <a:cxnLst/>
                <a:rect l="l" t="t" r="r" b="b"/>
                <a:pathLst>
                  <a:path w="1289" h="1842" extrusionOk="0">
                    <a:moveTo>
                      <a:pt x="215" y="119"/>
                    </a:moveTo>
                    <a:cubicBezTo>
                      <a:pt x="263" y="119"/>
                      <a:pt x="346" y="182"/>
                      <a:pt x="503" y="333"/>
                    </a:cubicBezTo>
                    <a:cubicBezTo>
                      <a:pt x="828" y="663"/>
                      <a:pt x="1027" y="857"/>
                      <a:pt x="1090" y="1056"/>
                    </a:cubicBezTo>
                    <a:cubicBezTo>
                      <a:pt x="1132" y="1187"/>
                      <a:pt x="1158" y="1229"/>
                      <a:pt x="1158" y="1250"/>
                    </a:cubicBezTo>
                    <a:lnTo>
                      <a:pt x="1158" y="1470"/>
                    </a:lnTo>
                    <a:cubicBezTo>
                      <a:pt x="1158" y="1580"/>
                      <a:pt x="1111" y="1643"/>
                      <a:pt x="1090" y="1690"/>
                    </a:cubicBezTo>
                    <a:cubicBezTo>
                      <a:pt x="1069" y="1690"/>
                      <a:pt x="1069" y="1690"/>
                      <a:pt x="1048" y="1711"/>
                    </a:cubicBezTo>
                    <a:cubicBezTo>
                      <a:pt x="849" y="1538"/>
                      <a:pt x="545" y="1381"/>
                      <a:pt x="346" y="1098"/>
                    </a:cubicBezTo>
                    <a:cubicBezTo>
                      <a:pt x="242" y="946"/>
                      <a:pt x="174" y="773"/>
                      <a:pt x="132" y="595"/>
                    </a:cubicBezTo>
                    <a:cubicBezTo>
                      <a:pt x="111" y="423"/>
                      <a:pt x="111" y="271"/>
                      <a:pt x="153" y="203"/>
                    </a:cubicBezTo>
                    <a:cubicBezTo>
                      <a:pt x="153" y="161"/>
                      <a:pt x="174" y="140"/>
                      <a:pt x="194" y="119"/>
                    </a:cubicBezTo>
                    <a:close/>
                    <a:moveTo>
                      <a:pt x="201" y="1"/>
                    </a:moveTo>
                    <a:cubicBezTo>
                      <a:pt x="164" y="1"/>
                      <a:pt x="126" y="20"/>
                      <a:pt x="111" y="51"/>
                    </a:cubicBezTo>
                    <a:cubicBezTo>
                      <a:pt x="64" y="72"/>
                      <a:pt x="64" y="119"/>
                      <a:pt x="43" y="161"/>
                    </a:cubicBezTo>
                    <a:cubicBezTo>
                      <a:pt x="1" y="271"/>
                      <a:pt x="1" y="443"/>
                      <a:pt x="22" y="622"/>
                    </a:cubicBezTo>
                    <a:cubicBezTo>
                      <a:pt x="64" y="794"/>
                      <a:pt x="132" y="1014"/>
                      <a:pt x="242" y="1166"/>
                    </a:cubicBezTo>
                    <a:cubicBezTo>
                      <a:pt x="477" y="1470"/>
                      <a:pt x="807" y="1669"/>
                      <a:pt x="1001" y="1821"/>
                    </a:cubicBezTo>
                    <a:lnTo>
                      <a:pt x="1027" y="1842"/>
                    </a:lnTo>
                    <a:lnTo>
                      <a:pt x="1069" y="1821"/>
                    </a:lnTo>
                    <a:cubicBezTo>
                      <a:pt x="1069" y="1821"/>
                      <a:pt x="1111" y="1800"/>
                      <a:pt x="1158" y="1753"/>
                    </a:cubicBezTo>
                    <a:cubicBezTo>
                      <a:pt x="1221" y="1711"/>
                      <a:pt x="1263" y="1601"/>
                      <a:pt x="1263" y="1470"/>
                    </a:cubicBezTo>
                    <a:cubicBezTo>
                      <a:pt x="1289" y="1339"/>
                      <a:pt x="1289" y="1297"/>
                      <a:pt x="1263" y="1229"/>
                    </a:cubicBezTo>
                    <a:cubicBezTo>
                      <a:pt x="1263" y="1187"/>
                      <a:pt x="1242" y="1145"/>
                      <a:pt x="1200" y="1035"/>
                    </a:cubicBezTo>
                    <a:cubicBezTo>
                      <a:pt x="1132" y="773"/>
                      <a:pt x="896" y="574"/>
                      <a:pt x="587" y="271"/>
                    </a:cubicBezTo>
                    <a:cubicBezTo>
                      <a:pt x="435" y="98"/>
                      <a:pt x="325" y="30"/>
                      <a:pt x="242" y="9"/>
                    </a:cubicBezTo>
                    <a:cubicBezTo>
                      <a:pt x="229" y="3"/>
                      <a:pt x="215" y="1"/>
                      <a:pt x="20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310907" y="2194576"/>
                <a:ext cx="240399" cy="384775"/>
              </a:xfrm>
              <a:custGeom>
                <a:avLst/>
                <a:gdLst/>
                <a:ahLst/>
                <a:cxnLst/>
                <a:rect l="l" t="t" r="r" b="b"/>
                <a:pathLst>
                  <a:path w="1352" h="2164" extrusionOk="0">
                    <a:moveTo>
                      <a:pt x="245" y="1"/>
                    </a:moveTo>
                    <a:cubicBezTo>
                      <a:pt x="148" y="1"/>
                      <a:pt x="73" y="77"/>
                      <a:pt x="43" y="220"/>
                    </a:cubicBezTo>
                    <a:cubicBezTo>
                      <a:pt x="1" y="435"/>
                      <a:pt x="69" y="676"/>
                      <a:pt x="305" y="1137"/>
                    </a:cubicBezTo>
                    <a:cubicBezTo>
                      <a:pt x="566" y="1592"/>
                      <a:pt x="1137" y="2163"/>
                      <a:pt x="1137" y="2163"/>
                    </a:cubicBezTo>
                    <a:cubicBezTo>
                      <a:pt x="1137" y="2163"/>
                      <a:pt x="1289" y="2032"/>
                      <a:pt x="1310" y="1854"/>
                    </a:cubicBezTo>
                    <a:cubicBezTo>
                      <a:pt x="1331" y="1702"/>
                      <a:pt x="1352" y="1530"/>
                      <a:pt x="1310" y="1378"/>
                    </a:cubicBezTo>
                    <a:cubicBezTo>
                      <a:pt x="1268" y="1221"/>
                      <a:pt x="1247" y="1179"/>
                      <a:pt x="985" y="917"/>
                    </a:cubicBezTo>
                    <a:cubicBezTo>
                      <a:pt x="723" y="634"/>
                      <a:pt x="566" y="199"/>
                      <a:pt x="414" y="68"/>
                    </a:cubicBezTo>
                    <a:cubicBezTo>
                      <a:pt x="354" y="23"/>
                      <a:pt x="296" y="1"/>
                      <a:pt x="245"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299705" y="2185686"/>
                <a:ext cx="263692" cy="404868"/>
              </a:xfrm>
              <a:custGeom>
                <a:avLst/>
                <a:gdLst/>
                <a:ahLst/>
                <a:cxnLst/>
                <a:rect l="l" t="t" r="r" b="b"/>
                <a:pathLst>
                  <a:path w="1483" h="2277" extrusionOk="0">
                    <a:moveTo>
                      <a:pt x="302" y="108"/>
                    </a:moveTo>
                    <a:cubicBezTo>
                      <a:pt x="340" y="108"/>
                      <a:pt x="386" y="130"/>
                      <a:pt x="436" y="160"/>
                    </a:cubicBezTo>
                    <a:cubicBezTo>
                      <a:pt x="498" y="202"/>
                      <a:pt x="587" y="354"/>
                      <a:pt x="676" y="511"/>
                    </a:cubicBezTo>
                    <a:cubicBezTo>
                      <a:pt x="760" y="663"/>
                      <a:pt x="870" y="857"/>
                      <a:pt x="1001" y="1009"/>
                    </a:cubicBezTo>
                    <a:cubicBezTo>
                      <a:pt x="1132" y="1140"/>
                      <a:pt x="1200" y="1208"/>
                      <a:pt x="1242" y="1271"/>
                    </a:cubicBezTo>
                    <a:cubicBezTo>
                      <a:pt x="1284" y="1339"/>
                      <a:pt x="1310" y="1360"/>
                      <a:pt x="1331" y="1428"/>
                    </a:cubicBezTo>
                    <a:cubicBezTo>
                      <a:pt x="1352" y="1580"/>
                      <a:pt x="1331" y="1731"/>
                      <a:pt x="1310" y="1904"/>
                    </a:cubicBezTo>
                    <a:cubicBezTo>
                      <a:pt x="1310" y="2014"/>
                      <a:pt x="1221" y="2082"/>
                      <a:pt x="1200" y="2103"/>
                    </a:cubicBezTo>
                    <a:cubicBezTo>
                      <a:pt x="1132" y="2056"/>
                      <a:pt x="656" y="1580"/>
                      <a:pt x="436" y="1166"/>
                    </a:cubicBezTo>
                    <a:cubicBezTo>
                      <a:pt x="174" y="705"/>
                      <a:pt x="132" y="464"/>
                      <a:pt x="153" y="291"/>
                    </a:cubicBezTo>
                    <a:cubicBezTo>
                      <a:pt x="174" y="181"/>
                      <a:pt x="216" y="139"/>
                      <a:pt x="263" y="118"/>
                    </a:cubicBezTo>
                    <a:cubicBezTo>
                      <a:pt x="274" y="111"/>
                      <a:pt x="288" y="108"/>
                      <a:pt x="302" y="108"/>
                    </a:cubicBezTo>
                    <a:close/>
                    <a:moveTo>
                      <a:pt x="286" y="1"/>
                    </a:moveTo>
                    <a:cubicBezTo>
                      <a:pt x="261" y="1"/>
                      <a:pt x="238" y="3"/>
                      <a:pt x="216" y="8"/>
                    </a:cubicBezTo>
                    <a:cubicBezTo>
                      <a:pt x="132" y="50"/>
                      <a:pt x="64" y="139"/>
                      <a:pt x="43" y="270"/>
                    </a:cubicBezTo>
                    <a:cubicBezTo>
                      <a:pt x="1" y="485"/>
                      <a:pt x="64" y="747"/>
                      <a:pt x="326" y="1208"/>
                    </a:cubicBezTo>
                    <a:cubicBezTo>
                      <a:pt x="587" y="1690"/>
                      <a:pt x="1153" y="2255"/>
                      <a:pt x="1153" y="2255"/>
                    </a:cubicBezTo>
                    <a:lnTo>
                      <a:pt x="1200" y="2276"/>
                    </a:lnTo>
                    <a:lnTo>
                      <a:pt x="1242" y="2255"/>
                    </a:lnTo>
                    <a:cubicBezTo>
                      <a:pt x="1242" y="2255"/>
                      <a:pt x="1415" y="2124"/>
                      <a:pt x="1415" y="1904"/>
                    </a:cubicBezTo>
                    <a:cubicBezTo>
                      <a:pt x="1441" y="1752"/>
                      <a:pt x="1483" y="1580"/>
                      <a:pt x="1441" y="1401"/>
                    </a:cubicBezTo>
                    <a:cubicBezTo>
                      <a:pt x="1415" y="1318"/>
                      <a:pt x="1394" y="1271"/>
                      <a:pt x="1331" y="1208"/>
                    </a:cubicBezTo>
                    <a:cubicBezTo>
                      <a:pt x="1284" y="1140"/>
                      <a:pt x="1200" y="1056"/>
                      <a:pt x="1090" y="925"/>
                    </a:cubicBezTo>
                    <a:cubicBezTo>
                      <a:pt x="959" y="794"/>
                      <a:pt x="849" y="616"/>
                      <a:pt x="760" y="464"/>
                    </a:cubicBezTo>
                    <a:cubicBezTo>
                      <a:pt x="676" y="291"/>
                      <a:pt x="608" y="139"/>
                      <a:pt x="498" y="71"/>
                    </a:cubicBezTo>
                    <a:cubicBezTo>
                      <a:pt x="436" y="24"/>
                      <a:pt x="358" y="1"/>
                      <a:pt x="28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341668" y="2120608"/>
                <a:ext cx="241288" cy="346013"/>
              </a:xfrm>
              <a:custGeom>
                <a:avLst/>
                <a:gdLst/>
                <a:ahLst/>
                <a:cxnLst/>
                <a:rect l="l" t="t" r="r" b="b"/>
                <a:pathLst>
                  <a:path w="1357" h="1946" extrusionOk="0">
                    <a:moveTo>
                      <a:pt x="189" y="0"/>
                    </a:moveTo>
                    <a:cubicBezTo>
                      <a:pt x="75" y="0"/>
                      <a:pt x="1" y="103"/>
                      <a:pt x="1" y="223"/>
                    </a:cubicBezTo>
                    <a:cubicBezTo>
                      <a:pt x="1" y="374"/>
                      <a:pt x="69" y="636"/>
                      <a:pt x="221" y="940"/>
                    </a:cubicBezTo>
                    <a:cubicBezTo>
                      <a:pt x="393" y="1270"/>
                      <a:pt x="985" y="1946"/>
                      <a:pt x="985" y="1946"/>
                    </a:cubicBezTo>
                    <a:cubicBezTo>
                      <a:pt x="985" y="1946"/>
                      <a:pt x="1179" y="1747"/>
                      <a:pt x="1247" y="1616"/>
                    </a:cubicBezTo>
                    <a:cubicBezTo>
                      <a:pt x="1289" y="1506"/>
                      <a:pt x="1357" y="1291"/>
                      <a:pt x="1289" y="1113"/>
                    </a:cubicBezTo>
                    <a:cubicBezTo>
                      <a:pt x="1205" y="961"/>
                      <a:pt x="1095" y="982"/>
                      <a:pt x="765" y="615"/>
                    </a:cubicBezTo>
                    <a:cubicBezTo>
                      <a:pt x="461" y="265"/>
                      <a:pt x="351" y="24"/>
                      <a:pt x="221" y="3"/>
                    </a:cubicBezTo>
                    <a:cubicBezTo>
                      <a:pt x="210" y="1"/>
                      <a:pt x="199" y="0"/>
                      <a:pt x="189"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330466" y="2111718"/>
                <a:ext cx="263692" cy="366106"/>
              </a:xfrm>
              <a:custGeom>
                <a:avLst/>
                <a:gdLst/>
                <a:ahLst/>
                <a:cxnLst/>
                <a:rect l="l" t="t" r="r" b="b"/>
                <a:pathLst>
                  <a:path w="1483" h="2059" extrusionOk="0">
                    <a:moveTo>
                      <a:pt x="230" y="107"/>
                    </a:moveTo>
                    <a:cubicBezTo>
                      <a:pt x="240" y="107"/>
                      <a:pt x="251" y="110"/>
                      <a:pt x="263" y="116"/>
                    </a:cubicBezTo>
                    <a:cubicBezTo>
                      <a:pt x="304" y="116"/>
                      <a:pt x="352" y="163"/>
                      <a:pt x="435" y="273"/>
                    </a:cubicBezTo>
                    <a:cubicBezTo>
                      <a:pt x="524" y="377"/>
                      <a:pt x="634" y="534"/>
                      <a:pt x="786" y="707"/>
                    </a:cubicBezTo>
                    <a:cubicBezTo>
                      <a:pt x="959" y="880"/>
                      <a:pt x="1069" y="990"/>
                      <a:pt x="1158" y="1032"/>
                    </a:cubicBezTo>
                    <a:cubicBezTo>
                      <a:pt x="1221" y="1100"/>
                      <a:pt x="1268" y="1121"/>
                      <a:pt x="1289" y="1210"/>
                    </a:cubicBezTo>
                    <a:cubicBezTo>
                      <a:pt x="1352" y="1341"/>
                      <a:pt x="1310" y="1535"/>
                      <a:pt x="1242" y="1645"/>
                    </a:cubicBezTo>
                    <a:cubicBezTo>
                      <a:pt x="1221" y="1713"/>
                      <a:pt x="1179" y="1776"/>
                      <a:pt x="1111" y="1844"/>
                    </a:cubicBezTo>
                    <a:cubicBezTo>
                      <a:pt x="1090" y="1865"/>
                      <a:pt x="1069" y="1886"/>
                      <a:pt x="1048" y="1907"/>
                    </a:cubicBezTo>
                    <a:cubicBezTo>
                      <a:pt x="1027" y="1865"/>
                      <a:pt x="917" y="1755"/>
                      <a:pt x="786" y="1582"/>
                    </a:cubicBezTo>
                    <a:cubicBezTo>
                      <a:pt x="613" y="1362"/>
                      <a:pt x="414" y="1121"/>
                      <a:pt x="352" y="969"/>
                    </a:cubicBezTo>
                    <a:cubicBezTo>
                      <a:pt x="174" y="665"/>
                      <a:pt x="111" y="404"/>
                      <a:pt x="111" y="273"/>
                    </a:cubicBezTo>
                    <a:cubicBezTo>
                      <a:pt x="132" y="225"/>
                      <a:pt x="132" y="163"/>
                      <a:pt x="153" y="142"/>
                    </a:cubicBezTo>
                    <a:cubicBezTo>
                      <a:pt x="183" y="123"/>
                      <a:pt x="204" y="107"/>
                      <a:pt x="230" y="107"/>
                    </a:cubicBezTo>
                    <a:close/>
                    <a:moveTo>
                      <a:pt x="219" y="1"/>
                    </a:moveTo>
                    <a:cubicBezTo>
                      <a:pt x="163" y="1"/>
                      <a:pt x="121" y="27"/>
                      <a:pt x="90" y="74"/>
                    </a:cubicBezTo>
                    <a:cubicBezTo>
                      <a:pt x="22" y="116"/>
                      <a:pt x="1" y="205"/>
                      <a:pt x="1" y="273"/>
                    </a:cubicBezTo>
                    <a:cubicBezTo>
                      <a:pt x="1" y="445"/>
                      <a:pt x="64" y="707"/>
                      <a:pt x="242" y="1032"/>
                    </a:cubicBezTo>
                    <a:cubicBezTo>
                      <a:pt x="325" y="1189"/>
                      <a:pt x="524" y="1425"/>
                      <a:pt x="697" y="1645"/>
                    </a:cubicBezTo>
                    <a:cubicBezTo>
                      <a:pt x="849" y="1865"/>
                      <a:pt x="1006" y="2017"/>
                      <a:pt x="1006" y="2017"/>
                    </a:cubicBezTo>
                    <a:lnTo>
                      <a:pt x="1048" y="2058"/>
                    </a:lnTo>
                    <a:lnTo>
                      <a:pt x="1090" y="2017"/>
                    </a:lnTo>
                    <a:lnTo>
                      <a:pt x="1200" y="1907"/>
                    </a:lnTo>
                    <a:cubicBezTo>
                      <a:pt x="1268" y="1844"/>
                      <a:pt x="1331" y="1776"/>
                      <a:pt x="1352" y="1687"/>
                    </a:cubicBezTo>
                    <a:cubicBezTo>
                      <a:pt x="1420" y="1556"/>
                      <a:pt x="1483" y="1341"/>
                      <a:pt x="1399" y="1142"/>
                    </a:cubicBezTo>
                    <a:cubicBezTo>
                      <a:pt x="1352" y="1058"/>
                      <a:pt x="1289" y="1011"/>
                      <a:pt x="1221" y="948"/>
                    </a:cubicBezTo>
                    <a:cubicBezTo>
                      <a:pt x="1137" y="880"/>
                      <a:pt x="1048" y="817"/>
                      <a:pt x="875" y="639"/>
                    </a:cubicBezTo>
                    <a:cubicBezTo>
                      <a:pt x="718" y="445"/>
                      <a:pt x="613" y="315"/>
                      <a:pt x="524" y="205"/>
                    </a:cubicBezTo>
                    <a:cubicBezTo>
                      <a:pt x="435" y="95"/>
                      <a:pt x="394" y="11"/>
                      <a:pt x="284" y="11"/>
                    </a:cubicBezTo>
                    <a:cubicBezTo>
                      <a:pt x="260" y="4"/>
                      <a:pt x="239" y="1"/>
                      <a:pt x="2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4357493" y="2043617"/>
                <a:ext cx="295342" cy="353304"/>
              </a:xfrm>
              <a:custGeom>
                <a:avLst/>
                <a:gdLst/>
                <a:ahLst/>
                <a:cxnLst/>
                <a:rect l="l" t="t" r="r" b="b"/>
                <a:pathLst>
                  <a:path w="1661" h="1987" extrusionOk="0">
                    <a:moveTo>
                      <a:pt x="242" y="1"/>
                    </a:moveTo>
                    <a:cubicBezTo>
                      <a:pt x="90" y="22"/>
                      <a:pt x="1" y="153"/>
                      <a:pt x="22" y="368"/>
                    </a:cubicBezTo>
                    <a:cubicBezTo>
                      <a:pt x="69" y="567"/>
                      <a:pt x="351" y="1001"/>
                      <a:pt x="613" y="1352"/>
                    </a:cubicBezTo>
                    <a:cubicBezTo>
                      <a:pt x="875" y="1724"/>
                      <a:pt x="1116" y="1986"/>
                      <a:pt x="1116" y="1986"/>
                    </a:cubicBezTo>
                    <a:cubicBezTo>
                      <a:pt x="1116" y="1986"/>
                      <a:pt x="1125" y="1987"/>
                      <a:pt x="1141" y="1987"/>
                    </a:cubicBezTo>
                    <a:cubicBezTo>
                      <a:pt x="1198" y="1987"/>
                      <a:pt x="1343" y="1974"/>
                      <a:pt x="1462" y="1855"/>
                    </a:cubicBezTo>
                    <a:cubicBezTo>
                      <a:pt x="1640" y="1677"/>
                      <a:pt x="1661" y="1441"/>
                      <a:pt x="1661" y="1441"/>
                    </a:cubicBezTo>
                    <a:cubicBezTo>
                      <a:pt x="1661" y="1441"/>
                      <a:pt x="1247" y="1132"/>
                      <a:pt x="1116" y="959"/>
                    </a:cubicBezTo>
                    <a:cubicBezTo>
                      <a:pt x="959" y="807"/>
                      <a:pt x="765" y="436"/>
                      <a:pt x="613" y="237"/>
                    </a:cubicBezTo>
                    <a:cubicBezTo>
                      <a:pt x="482" y="64"/>
                      <a:pt x="393" y="1"/>
                      <a:pt x="242"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350025" y="2035260"/>
                <a:ext cx="310278" cy="369128"/>
              </a:xfrm>
              <a:custGeom>
                <a:avLst/>
                <a:gdLst/>
                <a:ahLst/>
                <a:cxnLst/>
                <a:rect l="l" t="t" r="r" b="b"/>
                <a:pathLst>
                  <a:path w="1745" h="2076" extrusionOk="0">
                    <a:moveTo>
                      <a:pt x="284" y="111"/>
                    </a:moveTo>
                    <a:cubicBezTo>
                      <a:pt x="346" y="111"/>
                      <a:pt x="393" y="111"/>
                      <a:pt x="456" y="153"/>
                    </a:cubicBezTo>
                    <a:cubicBezTo>
                      <a:pt x="503" y="179"/>
                      <a:pt x="545" y="242"/>
                      <a:pt x="608" y="331"/>
                    </a:cubicBezTo>
                    <a:cubicBezTo>
                      <a:pt x="739" y="504"/>
                      <a:pt x="959" y="875"/>
                      <a:pt x="1111" y="1048"/>
                    </a:cubicBezTo>
                    <a:cubicBezTo>
                      <a:pt x="1179" y="1137"/>
                      <a:pt x="1310" y="1268"/>
                      <a:pt x="1441" y="1357"/>
                    </a:cubicBezTo>
                    <a:cubicBezTo>
                      <a:pt x="1525" y="1441"/>
                      <a:pt x="1593" y="1488"/>
                      <a:pt x="1635" y="1509"/>
                    </a:cubicBezTo>
                    <a:cubicBezTo>
                      <a:pt x="1614" y="1530"/>
                      <a:pt x="1614" y="1724"/>
                      <a:pt x="1483" y="1855"/>
                    </a:cubicBezTo>
                    <a:cubicBezTo>
                      <a:pt x="1368" y="1954"/>
                      <a:pt x="1265" y="1966"/>
                      <a:pt x="1212" y="1966"/>
                    </a:cubicBezTo>
                    <a:cubicBezTo>
                      <a:pt x="1196" y="1966"/>
                      <a:pt x="1184" y="1965"/>
                      <a:pt x="1179" y="1965"/>
                    </a:cubicBezTo>
                    <a:cubicBezTo>
                      <a:pt x="1179" y="1944"/>
                      <a:pt x="938" y="1724"/>
                      <a:pt x="697" y="1378"/>
                    </a:cubicBezTo>
                    <a:cubicBezTo>
                      <a:pt x="566" y="1200"/>
                      <a:pt x="435" y="1006"/>
                      <a:pt x="325" y="834"/>
                    </a:cubicBezTo>
                    <a:cubicBezTo>
                      <a:pt x="215" y="655"/>
                      <a:pt x="153" y="483"/>
                      <a:pt x="132" y="394"/>
                    </a:cubicBezTo>
                    <a:cubicBezTo>
                      <a:pt x="111" y="310"/>
                      <a:pt x="132" y="242"/>
                      <a:pt x="153" y="179"/>
                    </a:cubicBezTo>
                    <a:cubicBezTo>
                      <a:pt x="194" y="132"/>
                      <a:pt x="242" y="111"/>
                      <a:pt x="284" y="111"/>
                    </a:cubicBezTo>
                    <a:close/>
                    <a:moveTo>
                      <a:pt x="284" y="1"/>
                    </a:moveTo>
                    <a:cubicBezTo>
                      <a:pt x="194" y="1"/>
                      <a:pt x="111" y="48"/>
                      <a:pt x="64" y="132"/>
                    </a:cubicBezTo>
                    <a:cubicBezTo>
                      <a:pt x="22" y="200"/>
                      <a:pt x="1" y="310"/>
                      <a:pt x="22" y="415"/>
                    </a:cubicBezTo>
                    <a:cubicBezTo>
                      <a:pt x="43" y="546"/>
                      <a:pt x="132" y="703"/>
                      <a:pt x="242" y="875"/>
                    </a:cubicBezTo>
                    <a:cubicBezTo>
                      <a:pt x="346" y="1069"/>
                      <a:pt x="477" y="1268"/>
                      <a:pt x="608" y="1441"/>
                    </a:cubicBezTo>
                    <a:cubicBezTo>
                      <a:pt x="870" y="1813"/>
                      <a:pt x="1132" y="2075"/>
                      <a:pt x="1132" y="2075"/>
                    </a:cubicBezTo>
                    <a:lnTo>
                      <a:pt x="1158" y="2075"/>
                    </a:lnTo>
                    <a:cubicBezTo>
                      <a:pt x="1158" y="2075"/>
                      <a:pt x="1166" y="2075"/>
                      <a:pt x="1181" y="2075"/>
                    </a:cubicBezTo>
                    <a:cubicBezTo>
                      <a:pt x="1240" y="2075"/>
                      <a:pt x="1408" y="2062"/>
                      <a:pt x="1551" y="1923"/>
                    </a:cubicBezTo>
                    <a:cubicBezTo>
                      <a:pt x="1745" y="1750"/>
                      <a:pt x="1745" y="1488"/>
                      <a:pt x="1745" y="1488"/>
                    </a:cubicBezTo>
                    <a:lnTo>
                      <a:pt x="1745" y="1462"/>
                    </a:lnTo>
                    <a:lnTo>
                      <a:pt x="1724" y="1441"/>
                    </a:lnTo>
                    <a:cubicBezTo>
                      <a:pt x="1724" y="1441"/>
                      <a:pt x="1635" y="1378"/>
                      <a:pt x="1504" y="1268"/>
                    </a:cubicBezTo>
                    <a:cubicBezTo>
                      <a:pt x="1394" y="1179"/>
                      <a:pt x="1263" y="1048"/>
                      <a:pt x="1200" y="985"/>
                    </a:cubicBezTo>
                    <a:cubicBezTo>
                      <a:pt x="1069" y="834"/>
                      <a:pt x="849" y="441"/>
                      <a:pt x="697" y="263"/>
                    </a:cubicBezTo>
                    <a:cubicBezTo>
                      <a:pt x="634" y="153"/>
                      <a:pt x="566" y="90"/>
                      <a:pt x="503" y="48"/>
                    </a:cubicBezTo>
                    <a:cubicBezTo>
                      <a:pt x="435" y="1"/>
                      <a:pt x="373" y="1"/>
                      <a:pt x="2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500985" y="2293260"/>
                <a:ext cx="454482" cy="511374"/>
              </a:xfrm>
              <a:custGeom>
                <a:avLst/>
                <a:gdLst/>
                <a:ahLst/>
                <a:cxnLst/>
                <a:rect l="l" t="t" r="r" b="b"/>
                <a:pathLst>
                  <a:path w="2556" h="2876" extrusionOk="0">
                    <a:moveTo>
                      <a:pt x="627" y="0"/>
                    </a:moveTo>
                    <a:cubicBezTo>
                      <a:pt x="458" y="0"/>
                      <a:pt x="328" y="97"/>
                      <a:pt x="199" y="320"/>
                    </a:cubicBezTo>
                    <a:cubicBezTo>
                      <a:pt x="0" y="713"/>
                      <a:pt x="47" y="1802"/>
                      <a:pt x="110" y="2043"/>
                    </a:cubicBezTo>
                    <a:cubicBezTo>
                      <a:pt x="152" y="2305"/>
                      <a:pt x="702" y="2567"/>
                      <a:pt x="1047" y="2697"/>
                    </a:cubicBezTo>
                    <a:cubicBezTo>
                      <a:pt x="1306" y="2809"/>
                      <a:pt x="1527" y="2876"/>
                      <a:pt x="1695" y="2876"/>
                    </a:cubicBezTo>
                    <a:cubicBezTo>
                      <a:pt x="1755" y="2876"/>
                      <a:pt x="1808" y="2867"/>
                      <a:pt x="1854" y="2849"/>
                    </a:cubicBezTo>
                    <a:cubicBezTo>
                      <a:pt x="2032" y="2787"/>
                      <a:pt x="2053" y="2787"/>
                      <a:pt x="2116" y="2263"/>
                    </a:cubicBezTo>
                    <a:cubicBezTo>
                      <a:pt x="2184" y="1739"/>
                      <a:pt x="2556" y="906"/>
                      <a:pt x="2556" y="906"/>
                    </a:cubicBezTo>
                    <a:cubicBezTo>
                      <a:pt x="2053" y="713"/>
                      <a:pt x="1440" y="320"/>
                      <a:pt x="1027" y="121"/>
                    </a:cubicBezTo>
                    <a:cubicBezTo>
                      <a:pt x="869" y="43"/>
                      <a:pt x="740" y="0"/>
                      <a:pt x="627"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4513076" y="2284014"/>
                <a:ext cx="453593" cy="531822"/>
              </a:xfrm>
              <a:custGeom>
                <a:avLst/>
                <a:gdLst/>
                <a:ahLst/>
                <a:cxnLst/>
                <a:rect l="l" t="t" r="r" b="b"/>
                <a:pathLst>
                  <a:path w="2551" h="2991" extrusionOk="0">
                    <a:moveTo>
                      <a:pt x="524" y="0"/>
                    </a:moveTo>
                    <a:cubicBezTo>
                      <a:pt x="608" y="63"/>
                      <a:pt x="676" y="110"/>
                      <a:pt x="676" y="110"/>
                    </a:cubicBezTo>
                    <a:cubicBezTo>
                      <a:pt x="676" y="110"/>
                      <a:pt x="655" y="110"/>
                      <a:pt x="655" y="131"/>
                    </a:cubicBezTo>
                    <a:cubicBezTo>
                      <a:pt x="718" y="131"/>
                      <a:pt x="828" y="173"/>
                      <a:pt x="938" y="220"/>
                    </a:cubicBezTo>
                    <a:cubicBezTo>
                      <a:pt x="1330" y="414"/>
                      <a:pt x="1917" y="786"/>
                      <a:pt x="2399" y="979"/>
                    </a:cubicBezTo>
                    <a:cubicBezTo>
                      <a:pt x="2378" y="1027"/>
                      <a:pt x="2048" y="1791"/>
                      <a:pt x="1985" y="2315"/>
                    </a:cubicBezTo>
                    <a:cubicBezTo>
                      <a:pt x="1964" y="2550"/>
                      <a:pt x="1943" y="2681"/>
                      <a:pt x="1896" y="2749"/>
                    </a:cubicBezTo>
                    <a:cubicBezTo>
                      <a:pt x="1896" y="2791"/>
                      <a:pt x="1875" y="2791"/>
                      <a:pt x="1854" y="2812"/>
                    </a:cubicBezTo>
                    <a:cubicBezTo>
                      <a:pt x="1833" y="2812"/>
                      <a:pt x="1812" y="2839"/>
                      <a:pt x="1765" y="2859"/>
                    </a:cubicBezTo>
                    <a:cubicBezTo>
                      <a:pt x="1738" y="2868"/>
                      <a:pt x="1704" y="2872"/>
                      <a:pt x="1665" y="2872"/>
                    </a:cubicBezTo>
                    <a:cubicBezTo>
                      <a:pt x="1514" y="2872"/>
                      <a:pt x="1278" y="2811"/>
                      <a:pt x="1000" y="2708"/>
                    </a:cubicBezTo>
                    <a:cubicBezTo>
                      <a:pt x="828" y="2640"/>
                      <a:pt x="608" y="2530"/>
                      <a:pt x="435" y="2420"/>
                    </a:cubicBezTo>
                    <a:cubicBezTo>
                      <a:pt x="304" y="2357"/>
                      <a:pt x="194" y="2268"/>
                      <a:pt x="152" y="2184"/>
                    </a:cubicBezTo>
                    <a:cubicBezTo>
                      <a:pt x="142" y="2194"/>
                      <a:pt x="119" y="2200"/>
                      <a:pt x="92" y="2200"/>
                    </a:cubicBezTo>
                    <a:cubicBezTo>
                      <a:pt x="64" y="2200"/>
                      <a:pt x="32" y="2194"/>
                      <a:pt x="0" y="2184"/>
                    </a:cubicBezTo>
                    <a:lnTo>
                      <a:pt x="0" y="2184"/>
                    </a:lnTo>
                    <a:cubicBezTo>
                      <a:pt x="63" y="2315"/>
                      <a:pt x="194" y="2420"/>
                      <a:pt x="372" y="2530"/>
                    </a:cubicBezTo>
                    <a:cubicBezTo>
                      <a:pt x="566" y="2640"/>
                      <a:pt x="786" y="2749"/>
                      <a:pt x="959" y="2812"/>
                    </a:cubicBezTo>
                    <a:cubicBezTo>
                      <a:pt x="1230" y="2914"/>
                      <a:pt x="1474" y="2990"/>
                      <a:pt x="1662" y="2990"/>
                    </a:cubicBezTo>
                    <a:cubicBezTo>
                      <a:pt x="1717" y="2990"/>
                      <a:pt x="1767" y="2984"/>
                      <a:pt x="1812" y="2969"/>
                    </a:cubicBezTo>
                    <a:cubicBezTo>
                      <a:pt x="1854" y="2943"/>
                      <a:pt x="1875" y="2922"/>
                      <a:pt x="1917" y="2901"/>
                    </a:cubicBezTo>
                    <a:cubicBezTo>
                      <a:pt x="1964" y="2880"/>
                      <a:pt x="1985" y="2839"/>
                      <a:pt x="2006" y="2791"/>
                    </a:cubicBezTo>
                    <a:cubicBezTo>
                      <a:pt x="2048" y="2708"/>
                      <a:pt x="2074" y="2577"/>
                      <a:pt x="2095" y="2315"/>
                    </a:cubicBezTo>
                    <a:cubicBezTo>
                      <a:pt x="2158" y="1812"/>
                      <a:pt x="2530" y="979"/>
                      <a:pt x="2530" y="979"/>
                    </a:cubicBezTo>
                    <a:lnTo>
                      <a:pt x="2551" y="917"/>
                    </a:lnTo>
                    <a:lnTo>
                      <a:pt x="2488" y="896"/>
                    </a:lnTo>
                    <a:cubicBezTo>
                      <a:pt x="2006" y="718"/>
                      <a:pt x="1419" y="325"/>
                      <a:pt x="1000" y="131"/>
                    </a:cubicBezTo>
                    <a:cubicBezTo>
                      <a:pt x="828" y="42"/>
                      <a:pt x="676" y="0"/>
                      <a:pt x="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4807350" y="2212179"/>
                <a:ext cx="1448085" cy="838718"/>
              </a:xfrm>
              <a:custGeom>
                <a:avLst/>
                <a:gdLst/>
                <a:ahLst/>
                <a:cxnLst/>
                <a:rect l="l" t="t" r="r" b="b"/>
                <a:pathLst>
                  <a:path w="8144" h="4717" extrusionOk="0">
                    <a:moveTo>
                      <a:pt x="6897" y="1"/>
                    </a:moveTo>
                    <a:cubicBezTo>
                      <a:pt x="6351" y="1"/>
                      <a:pt x="6137" y="465"/>
                      <a:pt x="5850" y="839"/>
                    </a:cubicBezTo>
                    <a:cubicBezTo>
                      <a:pt x="5562" y="1217"/>
                      <a:pt x="4791" y="1782"/>
                      <a:pt x="3717" y="1782"/>
                    </a:cubicBezTo>
                    <a:cubicBezTo>
                      <a:pt x="3482" y="1782"/>
                      <a:pt x="3232" y="1755"/>
                      <a:pt x="2969" y="1692"/>
                    </a:cubicBezTo>
                    <a:cubicBezTo>
                      <a:pt x="1529" y="1342"/>
                      <a:pt x="1074" y="991"/>
                      <a:pt x="854" y="991"/>
                    </a:cubicBezTo>
                    <a:cubicBezTo>
                      <a:pt x="634" y="991"/>
                      <a:pt x="110" y="1886"/>
                      <a:pt x="47" y="2693"/>
                    </a:cubicBezTo>
                    <a:cubicBezTo>
                      <a:pt x="0" y="3504"/>
                      <a:pt x="393" y="3981"/>
                      <a:pt x="393" y="3981"/>
                    </a:cubicBezTo>
                    <a:cubicBezTo>
                      <a:pt x="393" y="3981"/>
                      <a:pt x="1536" y="4716"/>
                      <a:pt x="3212" y="4716"/>
                    </a:cubicBezTo>
                    <a:cubicBezTo>
                      <a:pt x="3580" y="4716"/>
                      <a:pt x="3975" y="4681"/>
                      <a:pt x="4389" y="4594"/>
                    </a:cubicBezTo>
                    <a:cubicBezTo>
                      <a:pt x="6656" y="4112"/>
                      <a:pt x="7379" y="2892"/>
                      <a:pt x="7772" y="1996"/>
                    </a:cubicBezTo>
                    <a:cubicBezTo>
                      <a:pt x="8143" y="1122"/>
                      <a:pt x="7531" y="294"/>
                      <a:pt x="7311" y="74"/>
                    </a:cubicBezTo>
                    <a:cubicBezTo>
                      <a:pt x="7154" y="23"/>
                      <a:pt x="7017" y="1"/>
                      <a:pt x="6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4796148" y="2203822"/>
                <a:ext cx="1435994" cy="858277"/>
              </a:xfrm>
              <a:custGeom>
                <a:avLst/>
                <a:gdLst/>
                <a:ahLst/>
                <a:cxnLst/>
                <a:rect l="l" t="t" r="r" b="b"/>
                <a:pathLst>
                  <a:path w="8076" h="4827" extrusionOk="0">
                    <a:moveTo>
                      <a:pt x="6963" y="113"/>
                    </a:moveTo>
                    <a:cubicBezTo>
                      <a:pt x="7076" y="113"/>
                      <a:pt x="7210" y="134"/>
                      <a:pt x="7353" y="168"/>
                    </a:cubicBezTo>
                    <a:cubicBezTo>
                      <a:pt x="7463" y="278"/>
                      <a:pt x="7657" y="540"/>
                      <a:pt x="7767" y="865"/>
                    </a:cubicBezTo>
                    <a:cubicBezTo>
                      <a:pt x="7897" y="1195"/>
                      <a:pt x="7966" y="1608"/>
                      <a:pt x="7767" y="2022"/>
                    </a:cubicBezTo>
                    <a:cubicBezTo>
                      <a:pt x="7395" y="2918"/>
                      <a:pt x="6698" y="4117"/>
                      <a:pt x="4431" y="4599"/>
                    </a:cubicBezTo>
                    <a:cubicBezTo>
                      <a:pt x="4030" y="4680"/>
                      <a:pt x="3647" y="4713"/>
                      <a:pt x="3289" y="4713"/>
                    </a:cubicBezTo>
                    <a:cubicBezTo>
                      <a:pt x="1637" y="4713"/>
                      <a:pt x="499" y="4003"/>
                      <a:pt x="482" y="3986"/>
                    </a:cubicBezTo>
                    <a:cubicBezTo>
                      <a:pt x="482" y="3986"/>
                      <a:pt x="131" y="3525"/>
                      <a:pt x="173" y="2740"/>
                    </a:cubicBezTo>
                    <a:cubicBezTo>
                      <a:pt x="194" y="2347"/>
                      <a:pt x="351" y="1933"/>
                      <a:pt x="503" y="1608"/>
                    </a:cubicBezTo>
                    <a:cubicBezTo>
                      <a:pt x="587" y="1457"/>
                      <a:pt x="676" y="1326"/>
                      <a:pt x="744" y="1216"/>
                    </a:cubicBezTo>
                    <a:cubicBezTo>
                      <a:pt x="828" y="1127"/>
                      <a:pt x="896" y="1085"/>
                      <a:pt x="917" y="1085"/>
                    </a:cubicBezTo>
                    <a:cubicBezTo>
                      <a:pt x="1006" y="1085"/>
                      <a:pt x="1179" y="1169"/>
                      <a:pt x="1503" y="1299"/>
                    </a:cubicBezTo>
                    <a:cubicBezTo>
                      <a:pt x="1833" y="1430"/>
                      <a:pt x="2289" y="1608"/>
                      <a:pt x="3032" y="1781"/>
                    </a:cubicBezTo>
                    <a:cubicBezTo>
                      <a:pt x="3308" y="1855"/>
                      <a:pt x="3569" y="1886"/>
                      <a:pt x="3813" y="1886"/>
                    </a:cubicBezTo>
                    <a:cubicBezTo>
                      <a:pt x="4227" y="1886"/>
                      <a:pt x="4594" y="1796"/>
                      <a:pt x="4907" y="1671"/>
                    </a:cubicBezTo>
                    <a:cubicBezTo>
                      <a:pt x="5410" y="1478"/>
                      <a:pt x="5761" y="1169"/>
                      <a:pt x="5955" y="933"/>
                    </a:cubicBezTo>
                    <a:cubicBezTo>
                      <a:pt x="6133" y="692"/>
                      <a:pt x="6284" y="430"/>
                      <a:pt x="6478" y="278"/>
                    </a:cubicBezTo>
                    <a:cubicBezTo>
                      <a:pt x="6588" y="189"/>
                      <a:pt x="6698" y="147"/>
                      <a:pt x="6850" y="121"/>
                    </a:cubicBezTo>
                    <a:cubicBezTo>
                      <a:pt x="6884" y="116"/>
                      <a:pt x="6922" y="113"/>
                      <a:pt x="6963" y="113"/>
                    </a:cubicBezTo>
                    <a:close/>
                    <a:moveTo>
                      <a:pt x="7022" y="0"/>
                    </a:moveTo>
                    <a:cubicBezTo>
                      <a:pt x="6952" y="0"/>
                      <a:pt x="6887" y="6"/>
                      <a:pt x="6829" y="16"/>
                    </a:cubicBezTo>
                    <a:cubicBezTo>
                      <a:pt x="6656" y="37"/>
                      <a:pt x="6525" y="100"/>
                      <a:pt x="6415" y="189"/>
                    </a:cubicBezTo>
                    <a:cubicBezTo>
                      <a:pt x="6195" y="362"/>
                      <a:pt x="6044" y="624"/>
                      <a:pt x="5871" y="865"/>
                    </a:cubicBezTo>
                    <a:cubicBezTo>
                      <a:pt x="5693" y="1085"/>
                      <a:pt x="5347" y="1368"/>
                      <a:pt x="4865" y="1561"/>
                    </a:cubicBezTo>
                    <a:cubicBezTo>
                      <a:pt x="4564" y="1686"/>
                      <a:pt x="4214" y="1767"/>
                      <a:pt x="3816" y="1767"/>
                    </a:cubicBezTo>
                    <a:cubicBezTo>
                      <a:pt x="3579" y="1767"/>
                      <a:pt x="3324" y="1738"/>
                      <a:pt x="3053" y="1671"/>
                    </a:cubicBezTo>
                    <a:cubicBezTo>
                      <a:pt x="2336" y="1499"/>
                      <a:pt x="1854" y="1326"/>
                      <a:pt x="1550" y="1195"/>
                    </a:cubicBezTo>
                    <a:cubicBezTo>
                      <a:pt x="1220" y="1064"/>
                      <a:pt x="1048" y="975"/>
                      <a:pt x="917" y="975"/>
                    </a:cubicBezTo>
                    <a:cubicBezTo>
                      <a:pt x="828" y="975"/>
                      <a:pt x="744" y="1038"/>
                      <a:pt x="655" y="1148"/>
                    </a:cubicBezTo>
                    <a:cubicBezTo>
                      <a:pt x="587" y="1258"/>
                      <a:pt x="482" y="1389"/>
                      <a:pt x="414" y="1561"/>
                    </a:cubicBezTo>
                    <a:cubicBezTo>
                      <a:pt x="241" y="1891"/>
                      <a:pt x="89" y="2305"/>
                      <a:pt x="63" y="2740"/>
                    </a:cubicBezTo>
                    <a:cubicBezTo>
                      <a:pt x="0" y="3572"/>
                      <a:pt x="414" y="4075"/>
                      <a:pt x="414" y="4075"/>
                    </a:cubicBezTo>
                    <a:lnTo>
                      <a:pt x="414" y="4096"/>
                    </a:lnTo>
                    <a:cubicBezTo>
                      <a:pt x="414" y="4096"/>
                      <a:pt x="1583" y="4826"/>
                      <a:pt x="3267" y="4826"/>
                    </a:cubicBezTo>
                    <a:cubicBezTo>
                      <a:pt x="3639" y="4826"/>
                      <a:pt x="4036" y="4791"/>
                      <a:pt x="4452" y="4703"/>
                    </a:cubicBezTo>
                    <a:cubicBezTo>
                      <a:pt x="6740" y="4227"/>
                      <a:pt x="7505" y="2981"/>
                      <a:pt x="7877" y="2064"/>
                    </a:cubicBezTo>
                    <a:cubicBezTo>
                      <a:pt x="8076" y="1608"/>
                      <a:pt x="8007" y="1169"/>
                      <a:pt x="7877" y="823"/>
                    </a:cubicBezTo>
                    <a:cubicBezTo>
                      <a:pt x="7746" y="472"/>
                      <a:pt x="7552" y="189"/>
                      <a:pt x="7421" y="79"/>
                    </a:cubicBezTo>
                    <a:lnTo>
                      <a:pt x="7395" y="58"/>
                    </a:lnTo>
                    <a:cubicBezTo>
                      <a:pt x="7262" y="16"/>
                      <a:pt x="7136" y="0"/>
                      <a:pt x="7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4636831" y="2126476"/>
                <a:ext cx="236665" cy="309029"/>
              </a:xfrm>
              <a:custGeom>
                <a:avLst/>
                <a:gdLst/>
                <a:ahLst/>
                <a:cxnLst/>
                <a:rect l="l" t="t" r="r" b="b"/>
                <a:pathLst>
                  <a:path w="1331" h="1738" extrusionOk="0">
                    <a:moveTo>
                      <a:pt x="266" y="0"/>
                    </a:moveTo>
                    <a:cubicBezTo>
                      <a:pt x="187" y="0"/>
                      <a:pt x="120" y="48"/>
                      <a:pt x="90" y="122"/>
                    </a:cubicBezTo>
                    <a:cubicBezTo>
                      <a:pt x="22" y="294"/>
                      <a:pt x="1" y="383"/>
                      <a:pt x="153" y="666"/>
                    </a:cubicBezTo>
                    <a:cubicBezTo>
                      <a:pt x="304" y="928"/>
                      <a:pt x="331" y="1038"/>
                      <a:pt x="393" y="1237"/>
                    </a:cubicBezTo>
                    <a:cubicBezTo>
                      <a:pt x="462" y="1452"/>
                      <a:pt x="414" y="1452"/>
                      <a:pt x="697" y="1583"/>
                    </a:cubicBezTo>
                    <a:cubicBezTo>
                      <a:pt x="887" y="1683"/>
                      <a:pt x="1018" y="1737"/>
                      <a:pt x="1109" y="1737"/>
                    </a:cubicBezTo>
                    <a:cubicBezTo>
                      <a:pt x="1156" y="1737"/>
                      <a:pt x="1192" y="1723"/>
                      <a:pt x="1221" y="1693"/>
                    </a:cubicBezTo>
                    <a:cubicBezTo>
                      <a:pt x="1331" y="1630"/>
                      <a:pt x="1289" y="1520"/>
                      <a:pt x="1289" y="1520"/>
                    </a:cubicBezTo>
                    <a:cubicBezTo>
                      <a:pt x="1289" y="1520"/>
                      <a:pt x="1179" y="1080"/>
                      <a:pt x="1090" y="907"/>
                    </a:cubicBezTo>
                    <a:cubicBezTo>
                      <a:pt x="1006" y="755"/>
                      <a:pt x="697" y="451"/>
                      <a:pt x="524" y="190"/>
                    </a:cubicBezTo>
                    <a:cubicBezTo>
                      <a:pt x="446" y="55"/>
                      <a:pt x="350" y="0"/>
                      <a:pt x="266" y="0"/>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4629363" y="2117230"/>
                <a:ext cx="247867" cy="306540"/>
              </a:xfrm>
              <a:custGeom>
                <a:avLst/>
                <a:gdLst/>
                <a:ahLst/>
                <a:cxnLst/>
                <a:rect l="l" t="t" r="r" b="b"/>
                <a:pathLst>
                  <a:path w="1394" h="1724" extrusionOk="0">
                    <a:moveTo>
                      <a:pt x="305" y="1"/>
                    </a:moveTo>
                    <a:cubicBezTo>
                      <a:pt x="216" y="1"/>
                      <a:pt x="111" y="64"/>
                      <a:pt x="85" y="153"/>
                    </a:cubicBezTo>
                    <a:cubicBezTo>
                      <a:pt x="43" y="242"/>
                      <a:pt x="1" y="325"/>
                      <a:pt x="22" y="414"/>
                    </a:cubicBezTo>
                    <a:cubicBezTo>
                      <a:pt x="22" y="503"/>
                      <a:pt x="64" y="608"/>
                      <a:pt x="153" y="739"/>
                    </a:cubicBezTo>
                    <a:cubicBezTo>
                      <a:pt x="305" y="1027"/>
                      <a:pt x="305" y="1111"/>
                      <a:pt x="373" y="1310"/>
                    </a:cubicBezTo>
                    <a:cubicBezTo>
                      <a:pt x="394" y="1394"/>
                      <a:pt x="415" y="1462"/>
                      <a:pt x="435" y="1504"/>
                    </a:cubicBezTo>
                    <a:cubicBezTo>
                      <a:pt x="456" y="1483"/>
                      <a:pt x="504" y="1441"/>
                      <a:pt x="545" y="1420"/>
                    </a:cubicBezTo>
                    <a:cubicBezTo>
                      <a:pt x="524" y="1394"/>
                      <a:pt x="524" y="1352"/>
                      <a:pt x="504" y="1289"/>
                    </a:cubicBezTo>
                    <a:cubicBezTo>
                      <a:pt x="435" y="1069"/>
                      <a:pt x="415" y="959"/>
                      <a:pt x="242" y="676"/>
                    </a:cubicBezTo>
                    <a:cubicBezTo>
                      <a:pt x="174" y="545"/>
                      <a:pt x="153" y="477"/>
                      <a:pt x="132" y="414"/>
                    </a:cubicBezTo>
                    <a:cubicBezTo>
                      <a:pt x="132" y="346"/>
                      <a:pt x="153" y="284"/>
                      <a:pt x="195" y="194"/>
                    </a:cubicBezTo>
                    <a:cubicBezTo>
                      <a:pt x="216" y="153"/>
                      <a:pt x="263" y="111"/>
                      <a:pt x="305" y="111"/>
                    </a:cubicBezTo>
                    <a:cubicBezTo>
                      <a:pt x="373" y="132"/>
                      <a:pt x="435" y="153"/>
                      <a:pt x="524" y="284"/>
                    </a:cubicBezTo>
                    <a:cubicBezTo>
                      <a:pt x="608" y="414"/>
                      <a:pt x="718" y="545"/>
                      <a:pt x="828" y="676"/>
                    </a:cubicBezTo>
                    <a:cubicBezTo>
                      <a:pt x="959" y="807"/>
                      <a:pt x="1048" y="917"/>
                      <a:pt x="1090" y="1001"/>
                    </a:cubicBezTo>
                    <a:cubicBezTo>
                      <a:pt x="1132" y="1069"/>
                      <a:pt x="1179" y="1221"/>
                      <a:pt x="1200" y="1352"/>
                    </a:cubicBezTo>
                    <a:cubicBezTo>
                      <a:pt x="1242" y="1483"/>
                      <a:pt x="1263" y="1593"/>
                      <a:pt x="1263" y="1593"/>
                    </a:cubicBezTo>
                    <a:cubicBezTo>
                      <a:pt x="1263" y="1593"/>
                      <a:pt x="1289" y="1614"/>
                      <a:pt x="1289" y="1635"/>
                    </a:cubicBezTo>
                    <a:lnTo>
                      <a:pt x="1263" y="1656"/>
                    </a:lnTo>
                    <a:cubicBezTo>
                      <a:pt x="1310" y="1682"/>
                      <a:pt x="1331" y="1703"/>
                      <a:pt x="1373" y="1724"/>
                    </a:cubicBezTo>
                    <a:cubicBezTo>
                      <a:pt x="1394" y="1703"/>
                      <a:pt x="1394" y="1656"/>
                      <a:pt x="1394" y="1635"/>
                    </a:cubicBezTo>
                    <a:lnTo>
                      <a:pt x="1394" y="1551"/>
                    </a:lnTo>
                    <a:cubicBezTo>
                      <a:pt x="1373" y="1551"/>
                      <a:pt x="1352" y="1441"/>
                      <a:pt x="1331" y="1310"/>
                    </a:cubicBezTo>
                    <a:cubicBezTo>
                      <a:pt x="1289" y="1179"/>
                      <a:pt x="1242" y="1027"/>
                      <a:pt x="1200" y="938"/>
                    </a:cubicBezTo>
                    <a:cubicBezTo>
                      <a:pt x="1158" y="828"/>
                      <a:pt x="1048" y="718"/>
                      <a:pt x="938" y="587"/>
                    </a:cubicBezTo>
                    <a:cubicBezTo>
                      <a:pt x="828" y="477"/>
                      <a:pt x="697" y="325"/>
                      <a:pt x="634" y="215"/>
                    </a:cubicBezTo>
                    <a:cubicBezTo>
                      <a:pt x="545" y="64"/>
                      <a:pt x="435" y="1"/>
                      <a:pt x="3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5137896" y="1100342"/>
                <a:ext cx="899541" cy="770973"/>
              </a:xfrm>
              <a:custGeom>
                <a:avLst/>
                <a:gdLst/>
                <a:ahLst/>
                <a:cxnLst/>
                <a:rect l="l" t="t" r="r" b="b"/>
                <a:pathLst>
                  <a:path w="5059" h="4336" extrusionOk="0">
                    <a:moveTo>
                      <a:pt x="1964" y="1"/>
                    </a:moveTo>
                    <a:lnTo>
                      <a:pt x="1765" y="43"/>
                    </a:lnTo>
                    <a:cubicBezTo>
                      <a:pt x="1592" y="111"/>
                      <a:pt x="1330" y="221"/>
                      <a:pt x="1110" y="373"/>
                    </a:cubicBezTo>
                    <a:cubicBezTo>
                      <a:pt x="807" y="567"/>
                      <a:pt x="676" y="745"/>
                      <a:pt x="566" y="1006"/>
                    </a:cubicBezTo>
                    <a:cubicBezTo>
                      <a:pt x="498" y="1378"/>
                      <a:pt x="393" y="1682"/>
                      <a:pt x="236" y="2117"/>
                    </a:cubicBezTo>
                    <a:cubicBezTo>
                      <a:pt x="0" y="2792"/>
                      <a:pt x="152" y="3625"/>
                      <a:pt x="959" y="4060"/>
                    </a:cubicBezTo>
                    <a:cubicBezTo>
                      <a:pt x="1322" y="4246"/>
                      <a:pt x="1699" y="4336"/>
                      <a:pt x="2058" y="4336"/>
                    </a:cubicBezTo>
                    <a:cubicBezTo>
                      <a:pt x="2495" y="4336"/>
                      <a:pt x="2904" y="4203"/>
                      <a:pt x="3226" y="3950"/>
                    </a:cubicBezTo>
                    <a:cubicBezTo>
                      <a:pt x="3839" y="3494"/>
                      <a:pt x="4012" y="2949"/>
                      <a:pt x="4012" y="2949"/>
                    </a:cubicBezTo>
                    <a:cubicBezTo>
                      <a:pt x="4012" y="2949"/>
                      <a:pt x="4168" y="3094"/>
                      <a:pt x="4375" y="3094"/>
                    </a:cubicBezTo>
                    <a:cubicBezTo>
                      <a:pt x="4479" y="3094"/>
                      <a:pt x="4596" y="3058"/>
                      <a:pt x="4713" y="2949"/>
                    </a:cubicBezTo>
                    <a:cubicBezTo>
                      <a:pt x="5059" y="2599"/>
                      <a:pt x="4818" y="2138"/>
                      <a:pt x="4535" y="2075"/>
                    </a:cubicBezTo>
                    <a:cubicBezTo>
                      <a:pt x="4457" y="2056"/>
                      <a:pt x="4396" y="2049"/>
                      <a:pt x="4348" y="2049"/>
                    </a:cubicBezTo>
                    <a:cubicBezTo>
                      <a:pt x="4223" y="2049"/>
                      <a:pt x="4190" y="2096"/>
                      <a:pt x="4190" y="2096"/>
                    </a:cubicBezTo>
                    <a:cubicBezTo>
                      <a:pt x="4190" y="2096"/>
                      <a:pt x="4122" y="2269"/>
                      <a:pt x="3991" y="2316"/>
                    </a:cubicBezTo>
                    <a:cubicBezTo>
                      <a:pt x="3974" y="2324"/>
                      <a:pt x="3959" y="2327"/>
                      <a:pt x="3946" y="2327"/>
                    </a:cubicBezTo>
                    <a:cubicBezTo>
                      <a:pt x="3855" y="2327"/>
                      <a:pt x="3841" y="2143"/>
                      <a:pt x="3860" y="1855"/>
                    </a:cubicBezTo>
                    <a:cubicBezTo>
                      <a:pt x="3881" y="1509"/>
                      <a:pt x="3619" y="1247"/>
                      <a:pt x="2964" y="1027"/>
                    </a:cubicBezTo>
                    <a:cubicBezTo>
                      <a:pt x="2289" y="807"/>
                      <a:pt x="2027" y="483"/>
                      <a:pt x="2006" y="331"/>
                    </a:cubicBezTo>
                    <a:cubicBezTo>
                      <a:pt x="1985" y="174"/>
                      <a:pt x="1964" y="1"/>
                      <a:pt x="1964" y="1"/>
                    </a:cubicBezTo>
                    <a:close/>
                  </a:path>
                </a:pathLst>
              </a:custGeom>
              <a:solidFill>
                <a:srgbClr val="B39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5145364" y="1093052"/>
                <a:ext cx="877315" cy="788932"/>
              </a:xfrm>
              <a:custGeom>
                <a:avLst/>
                <a:gdLst/>
                <a:ahLst/>
                <a:cxnLst/>
                <a:rect l="l" t="t" r="r" b="b"/>
                <a:pathLst>
                  <a:path w="4934" h="4437" extrusionOk="0">
                    <a:moveTo>
                      <a:pt x="1875" y="110"/>
                    </a:moveTo>
                    <a:cubicBezTo>
                      <a:pt x="1875" y="152"/>
                      <a:pt x="1875" y="262"/>
                      <a:pt x="1896" y="393"/>
                    </a:cubicBezTo>
                    <a:cubicBezTo>
                      <a:pt x="1922" y="477"/>
                      <a:pt x="2006" y="608"/>
                      <a:pt x="2158" y="739"/>
                    </a:cubicBezTo>
                    <a:cubicBezTo>
                      <a:pt x="2315" y="869"/>
                      <a:pt x="2550" y="1000"/>
                      <a:pt x="2901" y="1110"/>
                    </a:cubicBezTo>
                    <a:cubicBezTo>
                      <a:pt x="3231" y="1241"/>
                      <a:pt x="3446" y="1351"/>
                      <a:pt x="3577" y="1482"/>
                    </a:cubicBezTo>
                    <a:cubicBezTo>
                      <a:pt x="3729" y="1592"/>
                      <a:pt x="3776" y="1723"/>
                      <a:pt x="3755" y="1875"/>
                    </a:cubicBezTo>
                    <a:cubicBezTo>
                      <a:pt x="3755" y="2048"/>
                      <a:pt x="3755" y="2205"/>
                      <a:pt x="3776" y="2289"/>
                    </a:cubicBezTo>
                    <a:cubicBezTo>
                      <a:pt x="3776" y="2336"/>
                      <a:pt x="3797" y="2378"/>
                      <a:pt x="3839" y="2399"/>
                    </a:cubicBezTo>
                    <a:cubicBezTo>
                      <a:pt x="3866" y="2423"/>
                      <a:pt x="3892" y="2433"/>
                      <a:pt x="3917" y="2433"/>
                    </a:cubicBezTo>
                    <a:cubicBezTo>
                      <a:pt x="3935" y="2433"/>
                      <a:pt x="3952" y="2428"/>
                      <a:pt x="3970" y="2420"/>
                    </a:cubicBezTo>
                    <a:cubicBezTo>
                      <a:pt x="4121" y="2336"/>
                      <a:pt x="4190" y="2158"/>
                      <a:pt x="4190" y="2158"/>
                    </a:cubicBezTo>
                    <a:lnTo>
                      <a:pt x="4190" y="2179"/>
                    </a:lnTo>
                    <a:cubicBezTo>
                      <a:pt x="4190" y="2179"/>
                      <a:pt x="4211" y="2158"/>
                      <a:pt x="4231" y="2158"/>
                    </a:cubicBezTo>
                    <a:cubicBezTo>
                      <a:pt x="4240" y="2149"/>
                      <a:pt x="4260" y="2144"/>
                      <a:pt x="4291" y="2144"/>
                    </a:cubicBezTo>
                    <a:cubicBezTo>
                      <a:pt x="4333" y="2144"/>
                      <a:pt x="4396" y="2154"/>
                      <a:pt x="4472" y="2179"/>
                    </a:cubicBezTo>
                    <a:cubicBezTo>
                      <a:pt x="4603" y="2205"/>
                      <a:pt x="4713" y="2336"/>
                      <a:pt x="4755" y="2467"/>
                    </a:cubicBezTo>
                    <a:cubicBezTo>
                      <a:pt x="4823" y="2619"/>
                      <a:pt x="4802" y="2791"/>
                      <a:pt x="4624" y="2943"/>
                    </a:cubicBezTo>
                    <a:cubicBezTo>
                      <a:pt x="4525" y="3043"/>
                      <a:pt x="4425" y="3077"/>
                      <a:pt x="4337" y="3077"/>
                    </a:cubicBezTo>
                    <a:cubicBezTo>
                      <a:pt x="4291" y="3077"/>
                      <a:pt x="4248" y="3068"/>
                      <a:pt x="4211" y="3053"/>
                    </a:cubicBezTo>
                    <a:cubicBezTo>
                      <a:pt x="4080" y="3032"/>
                      <a:pt x="3991" y="2943"/>
                      <a:pt x="3991" y="2943"/>
                    </a:cubicBezTo>
                    <a:lnTo>
                      <a:pt x="3928" y="2880"/>
                    </a:lnTo>
                    <a:lnTo>
                      <a:pt x="3907" y="2964"/>
                    </a:lnTo>
                    <a:cubicBezTo>
                      <a:pt x="3907" y="2964"/>
                      <a:pt x="3755" y="3488"/>
                      <a:pt x="3163" y="3949"/>
                    </a:cubicBezTo>
                    <a:cubicBezTo>
                      <a:pt x="2844" y="4197"/>
                      <a:pt x="2452" y="4330"/>
                      <a:pt x="2032" y="4330"/>
                    </a:cubicBezTo>
                    <a:cubicBezTo>
                      <a:pt x="1679" y="4330"/>
                      <a:pt x="1305" y="4236"/>
                      <a:pt x="937" y="4038"/>
                    </a:cubicBezTo>
                    <a:cubicBezTo>
                      <a:pt x="545" y="3839"/>
                      <a:pt x="325" y="3535"/>
                      <a:pt x="220" y="3205"/>
                    </a:cubicBezTo>
                    <a:cubicBezTo>
                      <a:pt x="110" y="2880"/>
                      <a:pt x="131" y="2509"/>
                      <a:pt x="262" y="2179"/>
                    </a:cubicBezTo>
                    <a:cubicBezTo>
                      <a:pt x="414" y="1744"/>
                      <a:pt x="503" y="1440"/>
                      <a:pt x="566" y="1068"/>
                    </a:cubicBezTo>
                    <a:lnTo>
                      <a:pt x="587" y="1068"/>
                    </a:lnTo>
                    <a:cubicBezTo>
                      <a:pt x="697" y="807"/>
                      <a:pt x="807" y="655"/>
                      <a:pt x="1089" y="456"/>
                    </a:cubicBezTo>
                    <a:cubicBezTo>
                      <a:pt x="1309" y="304"/>
                      <a:pt x="1550" y="215"/>
                      <a:pt x="1744" y="131"/>
                    </a:cubicBezTo>
                    <a:lnTo>
                      <a:pt x="1875" y="110"/>
                    </a:lnTo>
                    <a:close/>
                    <a:moveTo>
                      <a:pt x="1896" y="0"/>
                    </a:moveTo>
                    <a:lnTo>
                      <a:pt x="1723" y="21"/>
                    </a:lnTo>
                    <a:lnTo>
                      <a:pt x="1702" y="21"/>
                    </a:lnTo>
                    <a:cubicBezTo>
                      <a:pt x="1529" y="110"/>
                      <a:pt x="1267" y="215"/>
                      <a:pt x="1026" y="372"/>
                    </a:cubicBezTo>
                    <a:cubicBezTo>
                      <a:pt x="717" y="566"/>
                      <a:pt x="587" y="765"/>
                      <a:pt x="482" y="1000"/>
                    </a:cubicBezTo>
                    <a:lnTo>
                      <a:pt x="482" y="1027"/>
                    </a:lnTo>
                    <a:cubicBezTo>
                      <a:pt x="414" y="1393"/>
                      <a:pt x="304" y="1702"/>
                      <a:pt x="152" y="2137"/>
                    </a:cubicBezTo>
                    <a:cubicBezTo>
                      <a:pt x="21" y="2488"/>
                      <a:pt x="0" y="2880"/>
                      <a:pt x="110" y="3226"/>
                    </a:cubicBezTo>
                    <a:cubicBezTo>
                      <a:pt x="220" y="3598"/>
                      <a:pt x="456" y="3928"/>
                      <a:pt x="896" y="4143"/>
                    </a:cubicBezTo>
                    <a:cubicBezTo>
                      <a:pt x="1270" y="4342"/>
                      <a:pt x="1655" y="4437"/>
                      <a:pt x="2023" y="4437"/>
                    </a:cubicBezTo>
                    <a:cubicBezTo>
                      <a:pt x="2466" y="4437"/>
                      <a:pt x="2885" y="4298"/>
                      <a:pt x="3231" y="4038"/>
                    </a:cubicBezTo>
                    <a:cubicBezTo>
                      <a:pt x="3797" y="3619"/>
                      <a:pt x="3949" y="3163"/>
                      <a:pt x="3991" y="3074"/>
                    </a:cubicBezTo>
                    <a:cubicBezTo>
                      <a:pt x="4017" y="3095"/>
                      <a:pt x="4059" y="3142"/>
                      <a:pt x="4169" y="3163"/>
                    </a:cubicBezTo>
                    <a:cubicBezTo>
                      <a:pt x="4219" y="3177"/>
                      <a:pt x="4273" y="3186"/>
                      <a:pt x="4331" y="3186"/>
                    </a:cubicBezTo>
                    <a:cubicBezTo>
                      <a:pt x="4449" y="3186"/>
                      <a:pt x="4580" y="3148"/>
                      <a:pt x="4713" y="3032"/>
                    </a:cubicBezTo>
                    <a:cubicBezTo>
                      <a:pt x="4907" y="2833"/>
                      <a:pt x="4933" y="2619"/>
                      <a:pt x="4865" y="2441"/>
                    </a:cubicBezTo>
                    <a:cubicBezTo>
                      <a:pt x="4823" y="2247"/>
                      <a:pt x="4671" y="2116"/>
                      <a:pt x="4493" y="2074"/>
                    </a:cubicBezTo>
                    <a:cubicBezTo>
                      <a:pt x="4415" y="2046"/>
                      <a:pt x="4344" y="2034"/>
                      <a:pt x="4286" y="2034"/>
                    </a:cubicBezTo>
                    <a:cubicBezTo>
                      <a:pt x="4247" y="2034"/>
                      <a:pt x="4215" y="2039"/>
                      <a:pt x="4190" y="2048"/>
                    </a:cubicBezTo>
                    <a:cubicBezTo>
                      <a:pt x="4169" y="2048"/>
                      <a:pt x="4148" y="2074"/>
                      <a:pt x="4121" y="2095"/>
                    </a:cubicBezTo>
                    <a:cubicBezTo>
                      <a:pt x="4101" y="2095"/>
                      <a:pt x="4101" y="2116"/>
                      <a:pt x="4101" y="2116"/>
                    </a:cubicBezTo>
                    <a:lnTo>
                      <a:pt x="4080" y="2116"/>
                    </a:lnTo>
                    <a:cubicBezTo>
                      <a:pt x="4080" y="2116"/>
                      <a:pt x="4038" y="2268"/>
                      <a:pt x="3928" y="2310"/>
                    </a:cubicBezTo>
                    <a:lnTo>
                      <a:pt x="3907" y="2310"/>
                    </a:lnTo>
                    <a:cubicBezTo>
                      <a:pt x="3907" y="2310"/>
                      <a:pt x="3886" y="2289"/>
                      <a:pt x="3886" y="2268"/>
                    </a:cubicBezTo>
                    <a:cubicBezTo>
                      <a:pt x="3860" y="2179"/>
                      <a:pt x="3860" y="2048"/>
                      <a:pt x="3860" y="1896"/>
                    </a:cubicBezTo>
                    <a:cubicBezTo>
                      <a:pt x="3886" y="1702"/>
                      <a:pt x="3818" y="1524"/>
                      <a:pt x="3666" y="1393"/>
                    </a:cubicBezTo>
                    <a:cubicBezTo>
                      <a:pt x="3514" y="1241"/>
                      <a:pt x="3273" y="1131"/>
                      <a:pt x="2922" y="1027"/>
                    </a:cubicBezTo>
                    <a:cubicBezTo>
                      <a:pt x="2598" y="896"/>
                      <a:pt x="2378" y="765"/>
                      <a:pt x="2226" y="655"/>
                    </a:cubicBezTo>
                    <a:cubicBezTo>
                      <a:pt x="2095" y="524"/>
                      <a:pt x="2027" y="414"/>
                      <a:pt x="2027" y="372"/>
                    </a:cubicBezTo>
                    <a:cubicBezTo>
                      <a:pt x="1985" y="215"/>
                      <a:pt x="1964" y="42"/>
                      <a:pt x="1964" y="42"/>
                    </a:cubicBezTo>
                    <a:lnTo>
                      <a:pt x="1922" y="110"/>
                    </a:lnTo>
                    <a:lnTo>
                      <a:pt x="189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5874381" y="1519437"/>
                <a:ext cx="82148" cy="85881"/>
              </a:xfrm>
              <a:custGeom>
                <a:avLst/>
                <a:gdLst/>
                <a:ahLst/>
                <a:cxnLst/>
                <a:rect l="l" t="t" r="r" b="b"/>
                <a:pathLst>
                  <a:path w="462" h="483" extrusionOk="0">
                    <a:moveTo>
                      <a:pt x="241" y="1"/>
                    </a:moveTo>
                    <a:cubicBezTo>
                      <a:pt x="111" y="1"/>
                      <a:pt x="1" y="111"/>
                      <a:pt x="1" y="242"/>
                    </a:cubicBezTo>
                    <a:cubicBezTo>
                      <a:pt x="1" y="372"/>
                      <a:pt x="111" y="482"/>
                      <a:pt x="241" y="482"/>
                    </a:cubicBezTo>
                    <a:cubicBezTo>
                      <a:pt x="372" y="482"/>
                      <a:pt x="461" y="372"/>
                      <a:pt x="461" y="242"/>
                    </a:cubicBezTo>
                    <a:cubicBezTo>
                      <a:pt x="461" y="111"/>
                      <a:pt x="372" y="1"/>
                      <a:pt x="241" y="1"/>
                    </a:cubicBezTo>
                    <a:close/>
                  </a:path>
                </a:pathLst>
              </a:custGeom>
              <a:solidFill>
                <a:srgbClr val="FF9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5242092" y="1294153"/>
                <a:ext cx="89616" cy="148647"/>
              </a:xfrm>
              <a:custGeom>
                <a:avLst/>
                <a:gdLst/>
                <a:ahLst/>
                <a:cxnLst/>
                <a:rect l="l" t="t" r="r" b="b"/>
                <a:pathLst>
                  <a:path w="504" h="836" extrusionOk="0">
                    <a:moveTo>
                      <a:pt x="1" y="0"/>
                    </a:moveTo>
                    <a:cubicBezTo>
                      <a:pt x="1" y="0"/>
                      <a:pt x="1" y="157"/>
                      <a:pt x="43" y="241"/>
                    </a:cubicBezTo>
                    <a:cubicBezTo>
                      <a:pt x="90" y="288"/>
                      <a:pt x="132" y="309"/>
                      <a:pt x="173" y="330"/>
                    </a:cubicBezTo>
                    <a:cubicBezTo>
                      <a:pt x="153" y="372"/>
                      <a:pt x="132" y="419"/>
                      <a:pt x="111" y="482"/>
                    </a:cubicBezTo>
                    <a:cubicBezTo>
                      <a:pt x="69" y="655"/>
                      <a:pt x="132" y="812"/>
                      <a:pt x="221" y="833"/>
                    </a:cubicBezTo>
                    <a:cubicBezTo>
                      <a:pt x="227" y="835"/>
                      <a:pt x="235" y="835"/>
                      <a:pt x="242" y="835"/>
                    </a:cubicBezTo>
                    <a:cubicBezTo>
                      <a:pt x="322" y="835"/>
                      <a:pt x="418" y="730"/>
                      <a:pt x="462" y="571"/>
                    </a:cubicBezTo>
                    <a:cubicBezTo>
                      <a:pt x="503" y="419"/>
                      <a:pt x="462" y="262"/>
                      <a:pt x="393" y="220"/>
                    </a:cubicBezTo>
                    <a:cubicBezTo>
                      <a:pt x="341" y="178"/>
                      <a:pt x="309" y="171"/>
                      <a:pt x="278" y="171"/>
                    </a:cubicBezTo>
                    <a:cubicBezTo>
                      <a:pt x="263" y="171"/>
                      <a:pt x="248" y="173"/>
                      <a:pt x="232" y="173"/>
                    </a:cubicBezTo>
                    <a:cubicBezTo>
                      <a:pt x="210" y="173"/>
                      <a:pt x="185" y="170"/>
                      <a:pt x="153" y="157"/>
                    </a:cubicBezTo>
                    <a:cubicBezTo>
                      <a:pt x="43" y="110"/>
                      <a:pt x="1" y="0"/>
                      <a:pt x="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5560548" y="1394793"/>
                <a:ext cx="127845" cy="121443"/>
              </a:xfrm>
              <a:custGeom>
                <a:avLst/>
                <a:gdLst/>
                <a:ahLst/>
                <a:cxnLst/>
                <a:rect l="l" t="t" r="r" b="b"/>
                <a:pathLst>
                  <a:path w="719" h="683" extrusionOk="0">
                    <a:moveTo>
                      <a:pt x="318" y="1"/>
                    </a:moveTo>
                    <a:cubicBezTo>
                      <a:pt x="302" y="1"/>
                      <a:pt x="284" y="2"/>
                      <a:pt x="263" y="5"/>
                    </a:cubicBezTo>
                    <a:lnTo>
                      <a:pt x="263" y="26"/>
                    </a:lnTo>
                    <a:cubicBezTo>
                      <a:pt x="153" y="26"/>
                      <a:pt x="64" y="157"/>
                      <a:pt x="43" y="309"/>
                    </a:cubicBezTo>
                    <a:cubicBezTo>
                      <a:pt x="1" y="482"/>
                      <a:pt x="43" y="660"/>
                      <a:pt x="153" y="681"/>
                    </a:cubicBezTo>
                    <a:cubicBezTo>
                      <a:pt x="159" y="682"/>
                      <a:pt x="165" y="683"/>
                      <a:pt x="172" y="683"/>
                    </a:cubicBezTo>
                    <a:cubicBezTo>
                      <a:pt x="260" y="683"/>
                      <a:pt x="375" y="558"/>
                      <a:pt x="414" y="398"/>
                    </a:cubicBezTo>
                    <a:lnTo>
                      <a:pt x="414" y="220"/>
                    </a:lnTo>
                    <a:cubicBezTo>
                      <a:pt x="477" y="220"/>
                      <a:pt x="524" y="220"/>
                      <a:pt x="587" y="178"/>
                    </a:cubicBezTo>
                    <a:cubicBezTo>
                      <a:pt x="655" y="136"/>
                      <a:pt x="718" y="5"/>
                      <a:pt x="718" y="5"/>
                    </a:cubicBezTo>
                    <a:lnTo>
                      <a:pt x="718" y="5"/>
                    </a:lnTo>
                    <a:cubicBezTo>
                      <a:pt x="718" y="5"/>
                      <a:pt x="672" y="51"/>
                      <a:pt x="576" y="51"/>
                    </a:cubicBezTo>
                    <a:cubicBezTo>
                      <a:pt x="560" y="51"/>
                      <a:pt x="543" y="50"/>
                      <a:pt x="524" y="47"/>
                    </a:cubicBezTo>
                    <a:cubicBezTo>
                      <a:pt x="412" y="47"/>
                      <a:pt x="412" y="1"/>
                      <a:pt x="31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5338998" y="1457026"/>
                <a:ext cx="62589" cy="93349"/>
              </a:xfrm>
              <a:custGeom>
                <a:avLst/>
                <a:gdLst/>
                <a:ahLst/>
                <a:cxnLst/>
                <a:rect l="l" t="t" r="r" b="b"/>
                <a:pathLst>
                  <a:path w="352" h="525" extrusionOk="0">
                    <a:moveTo>
                      <a:pt x="283" y="1"/>
                    </a:moveTo>
                    <a:cubicBezTo>
                      <a:pt x="220" y="1"/>
                      <a:pt x="152" y="27"/>
                      <a:pt x="110" y="48"/>
                    </a:cubicBezTo>
                    <a:cubicBezTo>
                      <a:pt x="68" y="69"/>
                      <a:pt x="47" y="111"/>
                      <a:pt x="21" y="132"/>
                    </a:cubicBezTo>
                    <a:cubicBezTo>
                      <a:pt x="0" y="221"/>
                      <a:pt x="21" y="310"/>
                      <a:pt x="47" y="373"/>
                    </a:cubicBezTo>
                    <a:cubicBezTo>
                      <a:pt x="68" y="441"/>
                      <a:pt x="110" y="462"/>
                      <a:pt x="131" y="483"/>
                    </a:cubicBezTo>
                    <a:cubicBezTo>
                      <a:pt x="178" y="503"/>
                      <a:pt x="199" y="524"/>
                      <a:pt x="199" y="524"/>
                    </a:cubicBezTo>
                    <a:cubicBezTo>
                      <a:pt x="241" y="524"/>
                      <a:pt x="262" y="503"/>
                      <a:pt x="262" y="483"/>
                    </a:cubicBezTo>
                    <a:cubicBezTo>
                      <a:pt x="283" y="441"/>
                      <a:pt x="262" y="420"/>
                      <a:pt x="220" y="420"/>
                    </a:cubicBezTo>
                    <a:lnTo>
                      <a:pt x="199" y="394"/>
                    </a:lnTo>
                    <a:cubicBezTo>
                      <a:pt x="199" y="394"/>
                      <a:pt x="178" y="373"/>
                      <a:pt x="152" y="331"/>
                    </a:cubicBezTo>
                    <a:cubicBezTo>
                      <a:pt x="131" y="289"/>
                      <a:pt x="131" y="221"/>
                      <a:pt x="131" y="179"/>
                    </a:cubicBezTo>
                    <a:cubicBezTo>
                      <a:pt x="152" y="158"/>
                      <a:pt x="152" y="158"/>
                      <a:pt x="178" y="132"/>
                    </a:cubicBezTo>
                    <a:cubicBezTo>
                      <a:pt x="199" y="132"/>
                      <a:pt x="220" y="111"/>
                      <a:pt x="283" y="111"/>
                    </a:cubicBezTo>
                    <a:cubicBezTo>
                      <a:pt x="309" y="111"/>
                      <a:pt x="351" y="90"/>
                      <a:pt x="351" y="69"/>
                    </a:cubicBezTo>
                    <a:cubicBezTo>
                      <a:pt x="351" y="27"/>
                      <a:pt x="330" y="1"/>
                      <a:pt x="2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5292412" y="1561400"/>
                <a:ext cx="212483" cy="139757"/>
              </a:xfrm>
              <a:custGeom>
                <a:avLst/>
                <a:gdLst/>
                <a:ahLst/>
                <a:cxnLst/>
                <a:rect l="l" t="t" r="r" b="b"/>
                <a:pathLst>
                  <a:path w="1195" h="786" extrusionOk="0">
                    <a:moveTo>
                      <a:pt x="211" y="0"/>
                    </a:moveTo>
                    <a:cubicBezTo>
                      <a:pt x="207" y="0"/>
                      <a:pt x="203" y="2"/>
                      <a:pt x="199" y="6"/>
                    </a:cubicBezTo>
                    <a:cubicBezTo>
                      <a:pt x="198" y="4"/>
                      <a:pt x="195" y="3"/>
                      <a:pt x="193" y="3"/>
                    </a:cubicBezTo>
                    <a:cubicBezTo>
                      <a:pt x="164" y="3"/>
                      <a:pt x="90" y="95"/>
                      <a:pt x="90" y="95"/>
                    </a:cubicBezTo>
                    <a:cubicBezTo>
                      <a:pt x="0" y="309"/>
                      <a:pt x="131" y="702"/>
                      <a:pt x="524" y="770"/>
                    </a:cubicBezTo>
                    <a:cubicBezTo>
                      <a:pt x="570" y="781"/>
                      <a:pt x="614" y="785"/>
                      <a:pt x="655" y="785"/>
                    </a:cubicBezTo>
                    <a:cubicBezTo>
                      <a:pt x="943" y="785"/>
                      <a:pt x="1103" y="550"/>
                      <a:pt x="1158" y="398"/>
                    </a:cubicBezTo>
                    <a:cubicBezTo>
                      <a:pt x="1195" y="246"/>
                      <a:pt x="1117" y="175"/>
                      <a:pt x="990" y="175"/>
                    </a:cubicBezTo>
                    <a:cubicBezTo>
                      <a:pt x="974" y="175"/>
                      <a:pt x="956" y="176"/>
                      <a:pt x="938" y="178"/>
                    </a:cubicBezTo>
                    <a:cubicBezTo>
                      <a:pt x="887" y="178"/>
                      <a:pt x="837" y="181"/>
                      <a:pt x="784" y="181"/>
                    </a:cubicBezTo>
                    <a:cubicBezTo>
                      <a:pt x="680" y="181"/>
                      <a:pt x="570" y="171"/>
                      <a:pt x="440" y="115"/>
                    </a:cubicBezTo>
                    <a:cubicBezTo>
                      <a:pt x="275" y="42"/>
                      <a:pt x="233" y="0"/>
                      <a:pt x="211"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5288678" y="1550198"/>
                <a:ext cx="225463" cy="162160"/>
              </a:xfrm>
              <a:custGeom>
                <a:avLst/>
                <a:gdLst/>
                <a:ahLst/>
                <a:cxnLst/>
                <a:rect l="l" t="t" r="r" b="b"/>
                <a:pathLst>
                  <a:path w="1268" h="912" extrusionOk="0">
                    <a:moveTo>
                      <a:pt x="220" y="110"/>
                    </a:moveTo>
                    <a:cubicBezTo>
                      <a:pt x="241" y="110"/>
                      <a:pt x="241" y="131"/>
                      <a:pt x="262" y="131"/>
                    </a:cubicBezTo>
                    <a:cubicBezTo>
                      <a:pt x="283" y="158"/>
                      <a:pt x="351" y="178"/>
                      <a:pt x="435" y="220"/>
                    </a:cubicBezTo>
                    <a:cubicBezTo>
                      <a:pt x="569" y="280"/>
                      <a:pt x="691" y="300"/>
                      <a:pt x="803" y="300"/>
                    </a:cubicBezTo>
                    <a:cubicBezTo>
                      <a:pt x="857" y="300"/>
                      <a:pt x="909" y="295"/>
                      <a:pt x="959" y="288"/>
                    </a:cubicBezTo>
                    <a:cubicBezTo>
                      <a:pt x="1027" y="288"/>
                      <a:pt x="1090" y="309"/>
                      <a:pt x="1116" y="330"/>
                    </a:cubicBezTo>
                    <a:cubicBezTo>
                      <a:pt x="1137" y="330"/>
                      <a:pt x="1137" y="372"/>
                      <a:pt x="1116" y="440"/>
                    </a:cubicBezTo>
                    <a:cubicBezTo>
                      <a:pt x="1090" y="524"/>
                      <a:pt x="1027" y="613"/>
                      <a:pt x="938" y="702"/>
                    </a:cubicBezTo>
                    <a:cubicBezTo>
                      <a:pt x="870" y="753"/>
                      <a:pt x="772" y="793"/>
                      <a:pt x="643" y="793"/>
                    </a:cubicBezTo>
                    <a:cubicBezTo>
                      <a:pt x="612" y="793"/>
                      <a:pt x="580" y="791"/>
                      <a:pt x="545" y="786"/>
                    </a:cubicBezTo>
                    <a:cubicBezTo>
                      <a:pt x="372" y="744"/>
                      <a:pt x="262" y="655"/>
                      <a:pt x="200" y="524"/>
                    </a:cubicBezTo>
                    <a:cubicBezTo>
                      <a:pt x="131" y="419"/>
                      <a:pt x="131" y="262"/>
                      <a:pt x="173" y="199"/>
                    </a:cubicBezTo>
                    <a:cubicBezTo>
                      <a:pt x="173" y="178"/>
                      <a:pt x="200" y="158"/>
                      <a:pt x="200" y="131"/>
                    </a:cubicBezTo>
                    <a:cubicBezTo>
                      <a:pt x="220" y="131"/>
                      <a:pt x="220" y="131"/>
                      <a:pt x="220" y="110"/>
                    </a:cubicBezTo>
                    <a:close/>
                    <a:moveTo>
                      <a:pt x="200" y="0"/>
                    </a:moveTo>
                    <a:cubicBezTo>
                      <a:pt x="173" y="0"/>
                      <a:pt x="173" y="27"/>
                      <a:pt x="152" y="27"/>
                    </a:cubicBezTo>
                    <a:cubicBezTo>
                      <a:pt x="131" y="48"/>
                      <a:pt x="131" y="48"/>
                      <a:pt x="111" y="69"/>
                    </a:cubicBezTo>
                    <a:cubicBezTo>
                      <a:pt x="90" y="110"/>
                      <a:pt x="69" y="131"/>
                      <a:pt x="69" y="131"/>
                    </a:cubicBezTo>
                    <a:cubicBezTo>
                      <a:pt x="1" y="262"/>
                      <a:pt x="21" y="440"/>
                      <a:pt x="90" y="571"/>
                    </a:cubicBezTo>
                    <a:cubicBezTo>
                      <a:pt x="173" y="723"/>
                      <a:pt x="330" y="854"/>
                      <a:pt x="524" y="896"/>
                    </a:cubicBezTo>
                    <a:cubicBezTo>
                      <a:pt x="574" y="907"/>
                      <a:pt x="620" y="911"/>
                      <a:pt x="663" y="911"/>
                    </a:cubicBezTo>
                    <a:cubicBezTo>
                      <a:pt x="810" y="911"/>
                      <a:pt x="921" y="855"/>
                      <a:pt x="1006" y="786"/>
                    </a:cubicBezTo>
                    <a:cubicBezTo>
                      <a:pt x="1137" y="702"/>
                      <a:pt x="1200" y="571"/>
                      <a:pt x="1221" y="482"/>
                    </a:cubicBezTo>
                    <a:cubicBezTo>
                      <a:pt x="1268" y="372"/>
                      <a:pt x="1247" y="288"/>
                      <a:pt x="1179" y="241"/>
                    </a:cubicBezTo>
                    <a:cubicBezTo>
                      <a:pt x="1116" y="178"/>
                      <a:pt x="1048" y="178"/>
                      <a:pt x="959" y="178"/>
                    </a:cubicBezTo>
                    <a:cubicBezTo>
                      <a:pt x="909" y="185"/>
                      <a:pt x="860" y="190"/>
                      <a:pt x="809" y="190"/>
                    </a:cubicBezTo>
                    <a:cubicBezTo>
                      <a:pt x="706" y="190"/>
                      <a:pt x="599" y="170"/>
                      <a:pt x="482" y="110"/>
                    </a:cubicBezTo>
                    <a:cubicBezTo>
                      <a:pt x="393" y="69"/>
                      <a:pt x="351" y="48"/>
                      <a:pt x="304" y="27"/>
                    </a:cubicBezTo>
                    <a:cubicBezTo>
                      <a:pt x="283" y="27"/>
                      <a:pt x="283" y="27"/>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5319439" y="1561400"/>
                <a:ext cx="171409" cy="60099"/>
              </a:xfrm>
              <a:custGeom>
                <a:avLst/>
                <a:gdLst/>
                <a:ahLst/>
                <a:cxnLst/>
                <a:rect l="l" t="t" r="r" b="b"/>
                <a:pathLst>
                  <a:path w="964" h="338" extrusionOk="0">
                    <a:moveTo>
                      <a:pt x="59" y="0"/>
                    </a:moveTo>
                    <a:cubicBezTo>
                      <a:pt x="55" y="0"/>
                      <a:pt x="51" y="2"/>
                      <a:pt x="47" y="6"/>
                    </a:cubicBezTo>
                    <a:cubicBezTo>
                      <a:pt x="47" y="6"/>
                      <a:pt x="0" y="115"/>
                      <a:pt x="47" y="178"/>
                    </a:cubicBezTo>
                    <a:cubicBezTo>
                      <a:pt x="89" y="225"/>
                      <a:pt x="419" y="309"/>
                      <a:pt x="655" y="330"/>
                    </a:cubicBezTo>
                    <a:cubicBezTo>
                      <a:pt x="699" y="335"/>
                      <a:pt x="736" y="337"/>
                      <a:pt x="768" y="337"/>
                    </a:cubicBezTo>
                    <a:cubicBezTo>
                      <a:pt x="912" y="337"/>
                      <a:pt x="947" y="289"/>
                      <a:pt x="964" y="199"/>
                    </a:cubicBezTo>
                    <a:cubicBezTo>
                      <a:pt x="931" y="184"/>
                      <a:pt x="889" y="170"/>
                      <a:pt x="844" y="170"/>
                    </a:cubicBezTo>
                    <a:cubicBezTo>
                      <a:pt x="825" y="170"/>
                      <a:pt x="806" y="172"/>
                      <a:pt x="786" y="178"/>
                    </a:cubicBezTo>
                    <a:cubicBezTo>
                      <a:pt x="735" y="178"/>
                      <a:pt x="685" y="181"/>
                      <a:pt x="632" y="181"/>
                    </a:cubicBezTo>
                    <a:cubicBezTo>
                      <a:pt x="528" y="181"/>
                      <a:pt x="418" y="171"/>
                      <a:pt x="288" y="115"/>
                    </a:cubicBezTo>
                    <a:cubicBezTo>
                      <a:pt x="123" y="42"/>
                      <a:pt x="81"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5311971" y="1550198"/>
                <a:ext cx="190079" cy="80902"/>
              </a:xfrm>
              <a:custGeom>
                <a:avLst/>
                <a:gdLst/>
                <a:ahLst/>
                <a:cxnLst/>
                <a:rect l="l" t="t" r="r" b="b"/>
                <a:pathLst>
                  <a:path w="1069" h="455" extrusionOk="0">
                    <a:moveTo>
                      <a:pt x="131" y="131"/>
                    </a:moveTo>
                    <a:cubicBezTo>
                      <a:pt x="152" y="158"/>
                      <a:pt x="220" y="178"/>
                      <a:pt x="304" y="220"/>
                    </a:cubicBezTo>
                    <a:cubicBezTo>
                      <a:pt x="438" y="280"/>
                      <a:pt x="560" y="300"/>
                      <a:pt x="672" y="300"/>
                    </a:cubicBezTo>
                    <a:cubicBezTo>
                      <a:pt x="726" y="300"/>
                      <a:pt x="778" y="295"/>
                      <a:pt x="828" y="288"/>
                    </a:cubicBezTo>
                    <a:cubicBezTo>
                      <a:pt x="875" y="288"/>
                      <a:pt x="896" y="309"/>
                      <a:pt x="917" y="309"/>
                    </a:cubicBezTo>
                    <a:lnTo>
                      <a:pt x="917" y="330"/>
                    </a:lnTo>
                    <a:cubicBezTo>
                      <a:pt x="903" y="330"/>
                      <a:pt x="868" y="340"/>
                      <a:pt x="815" y="340"/>
                    </a:cubicBezTo>
                    <a:cubicBezTo>
                      <a:pt x="789" y="340"/>
                      <a:pt x="758" y="337"/>
                      <a:pt x="723" y="330"/>
                    </a:cubicBezTo>
                    <a:cubicBezTo>
                      <a:pt x="592" y="330"/>
                      <a:pt x="461" y="288"/>
                      <a:pt x="330" y="262"/>
                    </a:cubicBezTo>
                    <a:cubicBezTo>
                      <a:pt x="283" y="241"/>
                      <a:pt x="220" y="241"/>
                      <a:pt x="199" y="220"/>
                    </a:cubicBezTo>
                    <a:cubicBezTo>
                      <a:pt x="166" y="206"/>
                      <a:pt x="146" y="191"/>
                      <a:pt x="137" y="191"/>
                    </a:cubicBezTo>
                    <a:cubicBezTo>
                      <a:pt x="133" y="191"/>
                      <a:pt x="131" y="193"/>
                      <a:pt x="131" y="199"/>
                    </a:cubicBezTo>
                    <a:lnTo>
                      <a:pt x="131" y="131"/>
                    </a:lnTo>
                    <a:close/>
                    <a:moveTo>
                      <a:pt x="89" y="0"/>
                    </a:moveTo>
                    <a:lnTo>
                      <a:pt x="89" y="110"/>
                    </a:lnTo>
                    <a:lnTo>
                      <a:pt x="42" y="48"/>
                    </a:lnTo>
                    <a:cubicBezTo>
                      <a:pt x="42" y="48"/>
                      <a:pt x="21" y="69"/>
                      <a:pt x="21" y="110"/>
                    </a:cubicBezTo>
                    <a:cubicBezTo>
                      <a:pt x="0" y="158"/>
                      <a:pt x="0" y="220"/>
                      <a:pt x="42" y="262"/>
                    </a:cubicBezTo>
                    <a:cubicBezTo>
                      <a:pt x="69" y="309"/>
                      <a:pt x="110" y="309"/>
                      <a:pt x="152" y="330"/>
                    </a:cubicBezTo>
                    <a:cubicBezTo>
                      <a:pt x="199" y="351"/>
                      <a:pt x="241" y="351"/>
                      <a:pt x="304" y="372"/>
                    </a:cubicBezTo>
                    <a:cubicBezTo>
                      <a:pt x="435" y="419"/>
                      <a:pt x="566" y="440"/>
                      <a:pt x="697" y="440"/>
                    </a:cubicBezTo>
                    <a:cubicBezTo>
                      <a:pt x="751" y="449"/>
                      <a:pt x="795" y="454"/>
                      <a:pt x="831" y="454"/>
                    </a:cubicBezTo>
                    <a:cubicBezTo>
                      <a:pt x="883" y="454"/>
                      <a:pt x="922" y="444"/>
                      <a:pt x="959" y="419"/>
                    </a:cubicBezTo>
                    <a:cubicBezTo>
                      <a:pt x="1027" y="393"/>
                      <a:pt x="1048" y="330"/>
                      <a:pt x="1069" y="288"/>
                    </a:cubicBezTo>
                    <a:lnTo>
                      <a:pt x="1069" y="241"/>
                    </a:lnTo>
                    <a:lnTo>
                      <a:pt x="1048" y="220"/>
                    </a:lnTo>
                    <a:cubicBezTo>
                      <a:pt x="985" y="178"/>
                      <a:pt x="917" y="178"/>
                      <a:pt x="828" y="178"/>
                    </a:cubicBezTo>
                    <a:cubicBezTo>
                      <a:pt x="778" y="185"/>
                      <a:pt x="729" y="190"/>
                      <a:pt x="678" y="190"/>
                    </a:cubicBezTo>
                    <a:cubicBezTo>
                      <a:pt x="575" y="190"/>
                      <a:pt x="468" y="170"/>
                      <a:pt x="351" y="110"/>
                    </a:cubicBezTo>
                    <a:cubicBezTo>
                      <a:pt x="262" y="69"/>
                      <a:pt x="199" y="48"/>
                      <a:pt x="173" y="27"/>
                    </a:cubicBezTo>
                    <a:lnTo>
                      <a:pt x="152" y="27"/>
                    </a:lnTo>
                    <a:lnTo>
                      <a:pt x="1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5319439" y="1630745"/>
                <a:ext cx="151850" cy="70056"/>
              </a:xfrm>
              <a:custGeom>
                <a:avLst/>
                <a:gdLst/>
                <a:ahLst/>
                <a:cxnLst/>
                <a:rect l="l" t="t" r="r" b="b"/>
                <a:pathLst>
                  <a:path w="854" h="394" extrusionOk="0">
                    <a:moveTo>
                      <a:pt x="340" y="0"/>
                    </a:moveTo>
                    <a:cubicBezTo>
                      <a:pt x="307" y="0"/>
                      <a:pt x="274" y="3"/>
                      <a:pt x="241" y="8"/>
                    </a:cubicBezTo>
                    <a:cubicBezTo>
                      <a:pt x="157" y="29"/>
                      <a:pt x="68" y="71"/>
                      <a:pt x="0" y="139"/>
                    </a:cubicBezTo>
                    <a:cubicBezTo>
                      <a:pt x="68" y="249"/>
                      <a:pt x="199" y="359"/>
                      <a:pt x="372" y="380"/>
                    </a:cubicBezTo>
                    <a:cubicBezTo>
                      <a:pt x="419" y="389"/>
                      <a:pt x="463" y="393"/>
                      <a:pt x="503" y="393"/>
                    </a:cubicBezTo>
                    <a:cubicBezTo>
                      <a:pt x="655" y="393"/>
                      <a:pt x="767" y="336"/>
                      <a:pt x="854" y="249"/>
                    </a:cubicBezTo>
                    <a:cubicBezTo>
                      <a:pt x="812" y="181"/>
                      <a:pt x="744" y="118"/>
                      <a:pt x="655" y="71"/>
                    </a:cubicBezTo>
                    <a:cubicBezTo>
                      <a:pt x="541" y="24"/>
                      <a:pt x="439" y="0"/>
                      <a:pt x="340" y="0"/>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5308237" y="1618654"/>
                <a:ext cx="174254" cy="93171"/>
              </a:xfrm>
              <a:custGeom>
                <a:avLst/>
                <a:gdLst/>
                <a:ahLst/>
                <a:cxnLst/>
                <a:rect l="l" t="t" r="r" b="b"/>
                <a:pathLst>
                  <a:path w="980" h="524" extrusionOk="0">
                    <a:moveTo>
                      <a:pt x="325" y="118"/>
                    </a:moveTo>
                    <a:cubicBezTo>
                      <a:pt x="435" y="118"/>
                      <a:pt x="566" y="118"/>
                      <a:pt x="697" y="186"/>
                    </a:cubicBezTo>
                    <a:cubicBezTo>
                      <a:pt x="744" y="207"/>
                      <a:pt x="786" y="249"/>
                      <a:pt x="807" y="296"/>
                    </a:cubicBezTo>
                    <a:cubicBezTo>
                      <a:pt x="731" y="350"/>
                      <a:pt x="644" y="407"/>
                      <a:pt x="511" y="407"/>
                    </a:cubicBezTo>
                    <a:cubicBezTo>
                      <a:pt x="487" y="407"/>
                      <a:pt x="462" y="405"/>
                      <a:pt x="435" y="401"/>
                    </a:cubicBezTo>
                    <a:cubicBezTo>
                      <a:pt x="304" y="380"/>
                      <a:pt x="241" y="296"/>
                      <a:pt x="173" y="207"/>
                    </a:cubicBezTo>
                    <a:cubicBezTo>
                      <a:pt x="220" y="186"/>
                      <a:pt x="262" y="139"/>
                      <a:pt x="325" y="118"/>
                    </a:cubicBezTo>
                    <a:close/>
                    <a:moveTo>
                      <a:pt x="405" y="0"/>
                    </a:moveTo>
                    <a:cubicBezTo>
                      <a:pt x="370" y="0"/>
                      <a:pt x="336" y="3"/>
                      <a:pt x="304" y="8"/>
                    </a:cubicBezTo>
                    <a:cubicBezTo>
                      <a:pt x="194" y="34"/>
                      <a:pt x="90" y="97"/>
                      <a:pt x="21" y="165"/>
                    </a:cubicBezTo>
                    <a:lnTo>
                      <a:pt x="1" y="207"/>
                    </a:lnTo>
                    <a:lnTo>
                      <a:pt x="21" y="228"/>
                    </a:lnTo>
                    <a:cubicBezTo>
                      <a:pt x="90" y="359"/>
                      <a:pt x="241" y="469"/>
                      <a:pt x="414" y="511"/>
                    </a:cubicBezTo>
                    <a:cubicBezTo>
                      <a:pt x="460" y="520"/>
                      <a:pt x="503" y="524"/>
                      <a:pt x="545" y="524"/>
                    </a:cubicBezTo>
                    <a:cubicBezTo>
                      <a:pt x="725" y="524"/>
                      <a:pt x="870" y="448"/>
                      <a:pt x="959" y="359"/>
                    </a:cubicBezTo>
                    <a:lnTo>
                      <a:pt x="980" y="317"/>
                    </a:lnTo>
                    <a:lnTo>
                      <a:pt x="959" y="270"/>
                    </a:lnTo>
                    <a:cubicBezTo>
                      <a:pt x="917" y="207"/>
                      <a:pt x="849" y="118"/>
                      <a:pt x="744" y="76"/>
                    </a:cubicBezTo>
                    <a:cubicBezTo>
                      <a:pt x="626" y="25"/>
                      <a:pt x="510" y="0"/>
                      <a:pt x="4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5249560" y="1196536"/>
                <a:ext cx="175321" cy="92993"/>
              </a:xfrm>
              <a:custGeom>
                <a:avLst/>
                <a:gdLst/>
                <a:ahLst/>
                <a:cxnLst/>
                <a:rect l="l" t="t" r="r" b="b"/>
                <a:pathLst>
                  <a:path w="986" h="523" extrusionOk="0">
                    <a:moveTo>
                      <a:pt x="425" y="1"/>
                    </a:moveTo>
                    <a:cubicBezTo>
                      <a:pt x="406" y="1"/>
                      <a:pt x="388" y="2"/>
                      <a:pt x="372" y="5"/>
                    </a:cubicBezTo>
                    <a:cubicBezTo>
                      <a:pt x="221" y="26"/>
                      <a:pt x="179" y="52"/>
                      <a:pt x="111" y="136"/>
                    </a:cubicBezTo>
                    <a:cubicBezTo>
                      <a:pt x="69" y="225"/>
                      <a:pt x="1" y="335"/>
                      <a:pt x="69" y="356"/>
                    </a:cubicBezTo>
                    <a:cubicBezTo>
                      <a:pt x="127" y="332"/>
                      <a:pt x="190" y="322"/>
                      <a:pt x="253" y="322"/>
                    </a:cubicBezTo>
                    <a:cubicBezTo>
                      <a:pt x="424" y="322"/>
                      <a:pt x="588" y="395"/>
                      <a:pt x="634" y="445"/>
                    </a:cubicBezTo>
                    <a:cubicBezTo>
                      <a:pt x="688" y="495"/>
                      <a:pt x="725" y="523"/>
                      <a:pt x="756" y="523"/>
                    </a:cubicBezTo>
                    <a:cubicBezTo>
                      <a:pt x="776" y="523"/>
                      <a:pt x="794" y="511"/>
                      <a:pt x="812" y="486"/>
                    </a:cubicBezTo>
                    <a:cubicBezTo>
                      <a:pt x="854" y="445"/>
                      <a:pt x="985" y="335"/>
                      <a:pt x="875" y="183"/>
                    </a:cubicBezTo>
                    <a:cubicBezTo>
                      <a:pt x="797" y="67"/>
                      <a:pt x="568" y="1"/>
                      <a:pt x="425"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5245826" y="1188357"/>
                <a:ext cx="179055" cy="112019"/>
              </a:xfrm>
              <a:custGeom>
                <a:avLst/>
                <a:gdLst/>
                <a:ahLst/>
                <a:cxnLst/>
                <a:rect l="l" t="t" r="r" b="b"/>
                <a:pathLst>
                  <a:path w="1007" h="630" extrusionOk="0">
                    <a:moveTo>
                      <a:pt x="457" y="110"/>
                    </a:moveTo>
                    <a:cubicBezTo>
                      <a:pt x="511" y="110"/>
                      <a:pt x="571" y="125"/>
                      <a:pt x="634" y="140"/>
                    </a:cubicBezTo>
                    <a:cubicBezTo>
                      <a:pt x="744" y="161"/>
                      <a:pt x="807" y="203"/>
                      <a:pt x="854" y="271"/>
                    </a:cubicBezTo>
                    <a:cubicBezTo>
                      <a:pt x="896" y="312"/>
                      <a:pt x="896" y="360"/>
                      <a:pt x="875" y="402"/>
                    </a:cubicBezTo>
                    <a:cubicBezTo>
                      <a:pt x="854" y="443"/>
                      <a:pt x="807" y="464"/>
                      <a:pt x="786" y="511"/>
                    </a:cubicBezTo>
                    <a:lnTo>
                      <a:pt x="765" y="511"/>
                    </a:lnTo>
                    <a:cubicBezTo>
                      <a:pt x="765" y="511"/>
                      <a:pt x="744" y="491"/>
                      <a:pt x="702" y="464"/>
                    </a:cubicBezTo>
                    <a:cubicBezTo>
                      <a:pt x="655" y="402"/>
                      <a:pt x="571" y="360"/>
                      <a:pt x="441" y="333"/>
                    </a:cubicBezTo>
                    <a:cubicBezTo>
                      <a:pt x="405" y="325"/>
                      <a:pt x="366" y="320"/>
                      <a:pt x="324" y="320"/>
                    </a:cubicBezTo>
                    <a:cubicBezTo>
                      <a:pt x="260" y="320"/>
                      <a:pt x="189" y="331"/>
                      <a:pt x="111" y="360"/>
                    </a:cubicBezTo>
                    <a:lnTo>
                      <a:pt x="132" y="333"/>
                    </a:lnTo>
                    <a:cubicBezTo>
                      <a:pt x="132" y="292"/>
                      <a:pt x="152" y="250"/>
                      <a:pt x="200" y="203"/>
                    </a:cubicBezTo>
                    <a:cubicBezTo>
                      <a:pt x="221" y="161"/>
                      <a:pt x="221" y="161"/>
                      <a:pt x="242" y="140"/>
                    </a:cubicBezTo>
                    <a:cubicBezTo>
                      <a:pt x="283" y="119"/>
                      <a:pt x="331" y="119"/>
                      <a:pt x="393" y="119"/>
                    </a:cubicBezTo>
                    <a:cubicBezTo>
                      <a:pt x="413" y="113"/>
                      <a:pt x="435" y="110"/>
                      <a:pt x="457" y="110"/>
                    </a:cubicBezTo>
                    <a:close/>
                    <a:moveTo>
                      <a:pt x="455" y="0"/>
                    </a:moveTo>
                    <a:cubicBezTo>
                      <a:pt x="426" y="0"/>
                      <a:pt x="399" y="3"/>
                      <a:pt x="372" y="9"/>
                    </a:cubicBezTo>
                    <a:cubicBezTo>
                      <a:pt x="310" y="9"/>
                      <a:pt x="262" y="9"/>
                      <a:pt x="200" y="30"/>
                    </a:cubicBezTo>
                    <a:cubicBezTo>
                      <a:pt x="152" y="51"/>
                      <a:pt x="111" y="98"/>
                      <a:pt x="90" y="161"/>
                    </a:cubicBezTo>
                    <a:cubicBezTo>
                      <a:pt x="69" y="203"/>
                      <a:pt x="22" y="250"/>
                      <a:pt x="22" y="292"/>
                    </a:cubicBezTo>
                    <a:cubicBezTo>
                      <a:pt x="1" y="312"/>
                      <a:pt x="1" y="360"/>
                      <a:pt x="1" y="381"/>
                    </a:cubicBezTo>
                    <a:cubicBezTo>
                      <a:pt x="1" y="422"/>
                      <a:pt x="48" y="443"/>
                      <a:pt x="90" y="464"/>
                    </a:cubicBezTo>
                    <a:lnTo>
                      <a:pt x="111" y="443"/>
                    </a:lnTo>
                    <a:cubicBezTo>
                      <a:pt x="166" y="433"/>
                      <a:pt x="221" y="428"/>
                      <a:pt x="272" y="428"/>
                    </a:cubicBezTo>
                    <a:cubicBezTo>
                      <a:pt x="324" y="428"/>
                      <a:pt x="372" y="433"/>
                      <a:pt x="414" y="443"/>
                    </a:cubicBezTo>
                    <a:cubicBezTo>
                      <a:pt x="524" y="464"/>
                      <a:pt x="613" y="511"/>
                      <a:pt x="613" y="532"/>
                    </a:cubicBezTo>
                    <a:cubicBezTo>
                      <a:pt x="655" y="574"/>
                      <a:pt x="702" y="595"/>
                      <a:pt x="744" y="621"/>
                    </a:cubicBezTo>
                    <a:cubicBezTo>
                      <a:pt x="755" y="627"/>
                      <a:pt x="768" y="630"/>
                      <a:pt x="781" y="630"/>
                    </a:cubicBezTo>
                    <a:cubicBezTo>
                      <a:pt x="819" y="630"/>
                      <a:pt x="860" y="609"/>
                      <a:pt x="875" y="574"/>
                    </a:cubicBezTo>
                    <a:cubicBezTo>
                      <a:pt x="896" y="553"/>
                      <a:pt x="938" y="511"/>
                      <a:pt x="985" y="443"/>
                    </a:cubicBezTo>
                    <a:cubicBezTo>
                      <a:pt x="1006" y="381"/>
                      <a:pt x="1006" y="292"/>
                      <a:pt x="938" y="203"/>
                    </a:cubicBezTo>
                    <a:cubicBezTo>
                      <a:pt x="875" y="119"/>
                      <a:pt x="786" y="51"/>
                      <a:pt x="676" y="30"/>
                    </a:cubicBezTo>
                    <a:cubicBezTo>
                      <a:pt x="602" y="15"/>
                      <a:pt x="525" y="0"/>
                      <a:pt x="4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5548457" y="1274239"/>
                <a:ext cx="209638" cy="109885"/>
              </a:xfrm>
              <a:custGeom>
                <a:avLst/>
                <a:gdLst/>
                <a:ahLst/>
                <a:cxnLst/>
                <a:rect l="l" t="t" r="r" b="b"/>
                <a:pathLst>
                  <a:path w="1179" h="618" extrusionOk="0">
                    <a:moveTo>
                      <a:pt x="233" y="0"/>
                    </a:moveTo>
                    <a:cubicBezTo>
                      <a:pt x="110" y="0"/>
                      <a:pt x="69" y="44"/>
                      <a:pt x="69" y="112"/>
                    </a:cubicBezTo>
                    <a:cubicBezTo>
                      <a:pt x="48" y="311"/>
                      <a:pt x="1" y="374"/>
                      <a:pt x="152" y="400"/>
                    </a:cubicBezTo>
                    <a:cubicBezTo>
                      <a:pt x="283" y="421"/>
                      <a:pt x="461" y="421"/>
                      <a:pt x="744" y="484"/>
                    </a:cubicBezTo>
                    <a:cubicBezTo>
                      <a:pt x="864" y="527"/>
                      <a:pt x="965" y="618"/>
                      <a:pt x="1014" y="618"/>
                    </a:cubicBezTo>
                    <a:cubicBezTo>
                      <a:pt x="1019" y="618"/>
                      <a:pt x="1023" y="617"/>
                      <a:pt x="1027" y="615"/>
                    </a:cubicBezTo>
                    <a:cubicBezTo>
                      <a:pt x="1095" y="573"/>
                      <a:pt x="1179" y="353"/>
                      <a:pt x="1116" y="243"/>
                    </a:cubicBezTo>
                    <a:cubicBezTo>
                      <a:pt x="1027" y="112"/>
                      <a:pt x="545" y="49"/>
                      <a:pt x="331" y="8"/>
                    </a:cubicBezTo>
                    <a:cubicBezTo>
                      <a:pt x="293" y="3"/>
                      <a:pt x="261" y="0"/>
                      <a:pt x="233"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5544723" y="1264281"/>
                <a:ext cx="217106" cy="130511"/>
              </a:xfrm>
              <a:custGeom>
                <a:avLst/>
                <a:gdLst/>
                <a:ahLst/>
                <a:cxnLst/>
                <a:rect l="l" t="t" r="r" b="b"/>
                <a:pathLst>
                  <a:path w="1221" h="734" extrusionOk="0">
                    <a:moveTo>
                      <a:pt x="239" y="111"/>
                    </a:moveTo>
                    <a:cubicBezTo>
                      <a:pt x="269" y="111"/>
                      <a:pt x="307" y="116"/>
                      <a:pt x="352" y="126"/>
                    </a:cubicBezTo>
                    <a:cubicBezTo>
                      <a:pt x="462" y="147"/>
                      <a:pt x="613" y="168"/>
                      <a:pt x="786" y="215"/>
                    </a:cubicBezTo>
                    <a:cubicBezTo>
                      <a:pt x="854" y="236"/>
                      <a:pt x="917" y="236"/>
                      <a:pt x="985" y="257"/>
                    </a:cubicBezTo>
                    <a:cubicBezTo>
                      <a:pt x="1048" y="299"/>
                      <a:pt x="1069" y="325"/>
                      <a:pt x="1090" y="325"/>
                    </a:cubicBezTo>
                    <a:cubicBezTo>
                      <a:pt x="1116" y="367"/>
                      <a:pt x="1116" y="430"/>
                      <a:pt x="1090" y="498"/>
                    </a:cubicBezTo>
                    <a:cubicBezTo>
                      <a:pt x="1069" y="540"/>
                      <a:pt x="1069" y="561"/>
                      <a:pt x="1048" y="587"/>
                    </a:cubicBezTo>
                    <a:cubicBezTo>
                      <a:pt x="1048" y="608"/>
                      <a:pt x="1027" y="629"/>
                      <a:pt x="1027" y="629"/>
                    </a:cubicBezTo>
                    <a:cubicBezTo>
                      <a:pt x="1006" y="608"/>
                      <a:pt x="985" y="608"/>
                      <a:pt x="959" y="587"/>
                    </a:cubicBezTo>
                    <a:cubicBezTo>
                      <a:pt x="917" y="561"/>
                      <a:pt x="854" y="519"/>
                      <a:pt x="786" y="498"/>
                    </a:cubicBezTo>
                    <a:cubicBezTo>
                      <a:pt x="482" y="409"/>
                      <a:pt x="304" y="409"/>
                      <a:pt x="173" y="388"/>
                    </a:cubicBezTo>
                    <a:lnTo>
                      <a:pt x="132" y="388"/>
                    </a:lnTo>
                    <a:cubicBezTo>
                      <a:pt x="111" y="388"/>
                      <a:pt x="132" y="388"/>
                      <a:pt x="111" y="367"/>
                    </a:cubicBezTo>
                    <a:cubicBezTo>
                      <a:pt x="111" y="346"/>
                      <a:pt x="132" y="278"/>
                      <a:pt x="132" y="168"/>
                    </a:cubicBezTo>
                    <a:cubicBezTo>
                      <a:pt x="132" y="147"/>
                      <a:pt x="153" y="126"/>
                      <a:pt x="173" y="126"/>
                    </a:cubicBezTo>
                    <a:cubicBezTo>
                      <a:pt x="187" y="116"/>
                      <a:pt x="209" y="111"/>
                      <a:pt x="239" y="111"/>
                    </a:cubicBezTo>
                    <a:close/>
                    <a:moveTo>
                      <a:pt x="236" y="1"/>
                    </a:moveTo>
                    <a:cubicBezTo>
                      <a:pt x="198" y="1"/>
                      <a:pt x="166" y="6"/>
                      <a:pt x="132" y="16"/>
                    </a:cubicBezTo>
                    <a:cubicBezTo>
                      <a:pt x="69" y="37"/>
                      <a:pt x="22" y="105"/>
                      <a:pt x="22" y="147"/>
                    </a:cubicBezTo>
                    <a:lnTo>
                      <a:pt x="22" y="168"/>
                    </a:lnTo>
                    <a:cubicBezTo>
                      <a:pt x="22" y="257"/>
                      <a:pt x="1" y="325"/>
                      <a:pt x="1" y="388"/>
                    </a:cubicBezTo>
                    <a:cubicBezTo>
                      <a:pt x="22" y="430"/>
                      <a:pt x="22" y="456"/>
                      <a:pt x="69" y="477"/>
                    </a:cubicBezTo>
                    <a:cubicBezTo>
                      <a:pt x="90" y="498"/>
                      <a:pt x="132" y="498"/>
                      <a:pt x="153" y="519"/>
                    </a:cubicBezTo>
                    <a:cubicBezTo>
                      <a:pt x="304" y="540"/>
                      <a:pt x="462" y="519"/>
                      <a:pt x="744" y="608"/>
                    </a:cubicBezTo>
                    <a:cubicBezTo>
                      <a:pt x="807" y="629"/>
                      <a:pt x="854" y="650"/>
                      <a:pt x="917" y="692"/>
                    </a:cubicBezTo>
                    <a:cubicBezTo>
                      <a:pt x="938" y="692"/>
                      <a:pt x="959" y="718"/>
                      <a:pt x="985" y="718"/>
                    </a:cubicBezTo>
                    <a:cubicBezTo>
                      <a:pt x="1006" y="729"/>
                      <a:pt x="1022" y="734"/>
                      <a:pt x="1038" y="734"/>
                    </a:cubicBezTo>
                    <a:cubicBezTo>
                      <a:pt x="1053" y="734"/>
                      <a:pt x="1069" y="729"/>
                      <a:pt x="1090" y="718"/>
                    </a:cubicBezTo>
                    <a:cubicBezTo>
                      <a:pt x="1116" y="692"/>
                      <a:pt x="1137" y="671"/>
                      <a:pt x="1158" y="650"/>
                    </a:cubicBezTo>
                    <a:cubicBezTo>
                      <a:pt x="1179" y="608"/>
                      <a:pt x="1179" y="561"/>
                      <a:pt x="1200" y="540"/>
                    </a:cubicBezTo>
                    <a:cubicBezTo>
                      <a:pt x="1221" y="456"/>
                      <a:pt x="1221" y="346"/>
                      <a:pt x="1179" y="257"/>
                    </a:cubicBezTo>
                    <a:cubicBezTo>
                      <a:pt x="1137" y="215"/>
                      <a:pt x="1090" y="194"/>
                      <a:pt x="1027" y="168"/>
                    </a:cubicBezTo>
                    <a:cubicBezTo>
                      <a:pt x="959" y="126"/>
                      <a:pt x="875" y="105"/>
                      <a:pt x="807" y="105"/>
                    </a:cubicBezTo>
                    <a:cubicBezTo>
                      <a:pt x="634" y="64"/>
                      <a:pt x="462" y="37"/>
                      <a:pt x="372" y="16"/>
                    </a:cubicBezTo>
                    <a:cubicBezTo>
                      <a:pt x="318" y="6"/>
                      <a:pt x="274" y="1"/>
                      <a:pt x="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36"/>
            <p:cNvSpPr/>
            <p:nvPr/>
          </p:nvSpPr>
          <p:spPr>
            <a:xfrm>
              <a:off x="5791507" y="2154757"/>
              <a:ext cx="667920" cy="769854"/>
            </a:xfrm>
            <a:custGeom>
              <a:avLst/>
              <a:gdLst/>
              <a:ahLst/>
              <a:cxnLst/>
              <a:rect l="l" t="t" r="r" b="b"/>
              <a:pathLst>
                <a:path w="7180" h="8276" extrusionOk="0">
                  <a:moveTo>
                    <a:pt x="178" y="1"/>
                  </a:moveTo>
                  <a:cubicBezTo>
                    <a:pt x="89" y="1"/>
                    <a:pt x="0" y="69"/>
                    <a:pt x="0" y="158"/>
                  </a:cubicBezTo>
                  <a:lnTo>
                    <a:pt x="0" y="8097"/>
                  </a:lnTo>
                  <a:cubicBezTo>
                    <a:pt x="0" y="8186"/>
                    <a:pt x="89" y="8275"/>
                    <a:pt x="178" y="8275"/>
                  </a:cubicBezTo>
                  <a:lnTo>
                    <a:pt x="7028" y="8275"/>
                  </a:lnTo>
                  <a:cubicBezTo>
                    <a:pt x="7117" y="8275"/>
                    <a:pt x="7180" y="8186"/>
                    <a:pt x="7180" y="8097"/>
                  </a:cubicBezTo>
                  <a:lnTo>
                    <a:pt x="7180" y="158"/>
                  </a:lnTo>
                  <a:cubicBezTo>
                    <a:pt x="7180" y="69"/>
                    <a:pt x="7117" y="1"/>
                    <a:pt x="7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5787600" y="2150851"/>
              <a:ext cx="678152" cy="777668"/>
            </a:xfrm>
            <a:custGeom>
              <a:avLst/>
              <a:gdLst/>
              <a:ahLst/>
              <a:cxnLst/>
              <a:rect l="l" t="t" r="r" b="b"/>
              <a:pathLst>
                <a:path w="7290" h="8360" extrusionOk="0">
                  <a:moveTo>
                    <a:pt x="7070" y="90"/>
                  </a:moveTo>
                  <a:cubicBezTo>
                    <a:pt x="7138" y="90"/>
                    <a:pt x="7180" y="153"/>
                    <a:pt x="7180" y="200"/>
                  </a:cubicBezTo>
                  <a:lnTo>
                    <a:pt x="7180" y="8139"/>
                  </a:lnTo>
                  <a:cubicBezTo>
                    <a:pt x="7180" y="8207"/>
                    <a:pt x="7138" y="8249"/>
                    <a:pt x="7070" y="8249"/>
                  </a:cubicBezTo>
                  <a:lnTo>
                    <a:pt x="220" y="8249"/>
                  </a:lnTo>
                  <a:cubicBezTo>
                    <a:pt x="152" y="8249"/>
                    <a:pt x="110" y="8207"/>
                    <a:pt x="110" y="8139"/>
                  </a:cubicBezTo>
                  <a:lnTo>
                    <a:pt x="110" y="200"/>
                  </a:lnTo>
                  <a:cubicBezTo>
                    <a:pt x="110" y="153"/>
                    <a:pt x="152" y="90"/>
                    <a:pt x="220" y="90"/>
                  </a:cubicBezTo>
                  <a:close/>
                  <a:moveTo>
                    <a:pt x="220" y="1"/>
                  </a:moveTo>
                  <a:cubicBezTo>
                    <a:pt x="89" y="1"/>
                    <a:pt x="0" y="90"/>
                    <a:pt x="0" y="200"/>
                  </a:cubicBezTo>
                  <a:lnTo>
                    <a:pt x="0" y="8139"/>
                  </a:lnTo>
                  <a:cubicBezTo>
                    <a:pt x="0" y="8270"/>
                    <a:pt x="89" y="8359"/>
                    <a:pt x="220" y="8359"/>
                  </a:cubicBezTo>
                  <a:lnTo>
                    <a:pt x="7070" y="8359"/>
                  </a:lnTo>
                  <a:cubicBezTo>
                    <a:pt x="7180" y="8359"/>
                    <a:pt x="7290" y="8270"/>
                    <a:pt x="7290" y="8139"/>
                  </a:cubicBezTo>
                  <a:lnTo>
                    <a:pt x="7290" y="200"/>
                  </a:lnTo>
                  <a:cubicBezTo>
                    <a:pt x="7290" y="90"/>
                    <a:pt x="7180" y="1"/>
                    <a:pt x="70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5860624" y="2276618"/>
              <a:ext cx="536010" cy="535903"/>
            </a:xfrm>
            <a:custGeom>
              <a:avLst/>
              <a:gdLst/>
              <a:ahLst/>
              <a:cxnLst/>
              <a:rect l="l" t="t" r="r" b="b"/>
              <a:pathLst>
                <a:path w="5762" h="5761" extrusionOk="0">
                  <a:moveTo>
                    <a:pt x="2881" y="0"/>
                  </a:moveTo>
                  <a:cubicBezTo>
                    <a:pt x="1289" y="0"/>
                    <a:pt x="1" y="1288"/>
                    <a:pt x="1" y="2880"/>
                  </a:cubicBezTo>
                  <a:cubicBezTo>
                    <a:pt x="1" y="4478"/>
                    <a:pt x="1289" y="5761"/>
                    <a:pt x="2881" y="5761"/>
                  </a:cubicBezTo>
                  <a:cubicBezTo>
                    <a:pt x="4473" y="5761"/>
                    <a:pt x="5761" y="4478"/>
                    <a:pt x="5761" y="2880"/>
                  </a:cubicBezTo>
                  <a:cubicBezTo>
                    <a:pt x="5761" y="1288"/>
                    <a:pt x="4473" y="0"/>
                    <a:pt x="2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5854764" y="2270757"/>
              <a:ext cx="548196" cy="548089"/>
            </a:xfrm>
            <a:custGeom>
              <a:avLst/>
              <a:gdLst/>
              <a:ahLst/>
              <a:cxnLst/>
              <a:rect l="l" t="t" r="r" b="b"/>
              <a:pathLst>
                <a:path w="5893" h="5892" extrusionOk="0">
                  <a:moveTo>
                    <a:pt x="2944" y="131"/>
                  </a:moveTo>
                  <a:cubicBezTo>
                    <a:pt x="4494" y="131"/>
                    <a:pt x="5762" y="1399"/>
                    <a:pt x="5762" y="2943"/>
                  </a:cubicBezTo>
                  <a:cubicBezTo>
                    <a:pt x="5762" y="4494"/>
                    <a:pt x="4494" y="5761"/>
                    <a:pt x="2944" y="5761"/>
                  </a:cubicBezTo>
                  <a:cubicBezTo>
                    <a:pt x="1373" y="5761"/>
                    <a:pt x="132" y="4494"/>
                    <a:pt x="132" y="2943"/>
                  </a:cubicBezTo>
                  <a:cubicBezTo>
                    <a:pt x="132" y="1399"/>
                    <a:pt x="1373" y="131"/>
                    <a:pt x="2944" y="131"/>
                  </a:cubicBezTo>
                  <a:close/>
                  <a:moveTo>
                    <a:pt x="2944" y="0"/>
                  </a:moveTo>
                  <a:cubicBezTo>
                    <a:pt x="1310" y="0"/>
                    <a:pt x="1" y="1309"/>
                    <a:pt x="1" y="2943"/>
                  </a:cubicBezTo>
                  <a:cubicBezTo>
                    <a:pt x="1" y="4562"/>
                    <a:pt x="1310" y="5892"/>
                    <a:pt x="2944" y="5892"/>
                  </a:cubicBezTo>
                  <a:cubicBezTo>
                    <a:pt x="4557" y="5892"/>
                    <a:pt x="5892" y="4562"/>
                    <a:pt x="5892" y="2943"/>
                  </a:cubicBezTo>
                  <a:cubicBezTo>
                    <a:pt x="5892" y="1309"/>
                    <a:pt x="4557" y="0"/>
                    <a:pt x="29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5974114" y="2536711"/>
              <a:ext cx="309029" cy="275812"/>
            </a:xfrm>
            <a:custGeom>
              <a:avLst/>
              <a:gdLst/>
              <a:ahLst/>
              <a:cxnLst/>
              <a:rect l="l" t="t" r="r" b="b"/>
              <a:pathLst>
                <a:path w="3322" h="2965" extrusionOk="0">
                  <a:moveTo>
                    <a:pt x="944" y="1"/>
                  </a:moveTo>
                  <a:cubicBezTo>
                    <a:pt x="373" y="262"/>
                    <a:pt x="1" y="807"/>
                    <a:pt x="1" y="1462"/>
                  </a:cubicBezTo>
                  <a:lnTo>
                    <a:pt x="1" y="2027"/>
                  </a:lnTo>
                  <a:cubicBezTo>
                    <a:pt x="1" y="2179"/>
                    <a:pt x="27" y="2336"/>
                    <a:pt x="69" y="2488"/>
                  </a:cubicBezTo>
                  <a:cubicBezTo>
                    <a:pt x="525" y="2792"/>
                    <a:pt x="1095" y="2965"/>
                    <a:pt x="1661" y="2965"/>
                  </a:cubicBezTo>
                  <a:cubicBezTo>
                    <a:pt x="2227" y="2965"/>
                    <a:pt x="2777" y="2792"/>
                    <a:pt x="3253" y="2488"/>
                  </a:cubicBezTo>
                  <a:cubicBezTo>
                    <a:pt x="3300" y="2336"/>
                    <a:pt x="3321" y="2179"/>
                    <a:pt x="3321" y="2027"/>
                  </a:cubicBezTo>
                  <a:lnTo>
                    <a:pt x="3321" y="1462"/>
                  </a:lnTo>
                  <a:cubicBezTo>
                    <a:pt x="3321" y="807"/>
                    <a:pt x="2928" y="262"/>
                    <a:pt x="2358" y="1"/>
                  </a:cubicBezTo>
                  <a:cubicBezTo>
                    <a:pt x="2164" y="194"/>
                    <a:pt x="1923" y="283"/>
                    <a:pt x="1661" y="283"/>
                  </a:cubicBezTo>
                  <a:cubicBezTo>
                    <a:pt x="1399" y="283"/>
                    <a:pt x="1137" y="194"/>
                    <a:pt x="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968347" y="2532339"/>
              <a:ext cx="320564" cy="286509"/>
            </a:xfrm>
            <a:custGeom>
              <a:avLst/>
              <a:gdLst/>
              <a:ahLst/>
              <a:cxnLst/>
              <a:rect l="l" t="t" r="r" b="b"/>
              <a:pathLst>
                <a:path w="3446" h="3080" extrusionOk="0">
                  <a:moveTo>
                    <a:pt x="2420" y="131"/>
                  </a:moveTo>
                  <a:cubicBezTo>
                    <a:pt x="2943" y="372"/>
                    <a:pt x="3315" y="896"/>
                    <a:pt x="3315" y="1509"/>
                  </a:cubicBezTo>
                  <a:lnTo>
                    <a:pt x="3315" y="2074"/>
                  </a:lnTo>
                  <a:cubicBezTo>
                    <a:pt x="3315" y="2205"/>
                    <a:pt x="3294" y="2357"/>
                    <a:pt x="3252" y="2488"/>
                  </a:cubicBezTo>
                  <a:cubicBezTo>
                    <a:pt x="2791" y="2776"/>
                    <a:pt x="2268" y="2949"/>
                    <a:pt x="1723" y="2949"/>
                  </a:cubicBezTo>
                  <a:cubicBezTo>
                    <a:pt x="1178" y="2949"/>
                    <a:pt x="634" y="2776"/>
                    <a:pt x="173" y="2488"/>
                  </a:cubicBezTo>
                  <a:cubicBezTo>
                    <a:pt x="152" y="2357"/>
                    <a:pt x="131" y="2205"/>
                    <a:pt x="131" y="2074"/>
                  </a:cubicBezTo>
                  <a:lnTo>
                    <a:pt x="131" y="1509"/>
                  </a:lnTo>
                  <a:cubicBezTo>
                    <a:pt x="131" y="896"/>
                    <a:pt x="503" y="372"/>
                    <a:pt x="1027" y="131"/>
                  </a:cubicBezTo>
                  <a:cubicBezTo>
                    <a:pt x="1220" y="289"/>
                    <a:pt x="1461" y="393"/>
                    <a:pt x="1723" y="393"/>
                  </a:cubicBezTo>
                  <a:cubicBezTo>
                    <a:pt x="1964" y="393"/>
                    <a:pt x="2205" y="289"/>
                    <a:pt x="2420" y="131"/>
                  </a:cubicBezTo>
                  <a:close/>
                  <a:moveTo>
                    <a:pt x="979" y="0"/>
                  </a:moveTo>
                  <a:cubicBezTo>
                    <a:pt x="393" y="241"/>
                    <a:pt x="0" y="833"/>
                    <a:pt x="0" y="1509"/>
                  </a:cubicBezTo>
                  <a:lnTo>
                    <a:pt x="0" y="2074"/>
                  </a:lnTo>
                  <a:cubicBezTo>
                    <a:pt x="0" y="2226"/>
                    <a:pt x="21" y="2404"/>
                    <a:pt x="63" y="2535"/>
                  </a:cubicBezTo>
                  <a:lnTo>
                    <a:pt x="89" y="2577"/>
                  </a:lnTo>
                  <a:cubicBezTo>
                    <a:pt x="566" y="2907"/>
                    <a:pt x="1137" y="3080"/>
                    <a:pt x="1723" y="3080"/>
                  </a:cubicBezTo>
                  <a:cubicBezTo>
                    <a:pt x="2289" y="3080"/>
                    <a:pt x="2859" y="2907"/>
                    <a:pt x="3336" y="2577"/>
                  </a:cubicBezTo>
                  <a:lnTo>
                    <a:pt x="3383" y="2535"/>
                  </a:lnTo>
                  <a:cubicBezTo>
                    <a:pt x="3425" y="2404"/>
                    <a:pt x="3446" y="2226"/>
                    <a:pt x="3446" y="2074"/>
                  </a:cubicBezTo>
                  <a:lnTo>
                    <a:pt x="3446" y="1509"/>
                  </a:lnTo>
                  <a:cubicBezTo>
                    <a:pt x="3446" y="833"/>
                    <a:pt x="3032" y="241"/>
                    <a:pt x="2467" y="0"/>
                  </a:cubicBezTo>
                  <a:lnTo>
                    <a:pt x="2378" y="0"/>
                  </a:lnTo>
                  <a:cubicBezTo>
                    <a:pt x="2205" y="179"/>
                    <a:pt x="1964" y="262"/>
                    <a:pt x="1723" y="262"/>
                  </a:cubicBezTo>
                  <a:cubicBezTo>
                    <a:pt x="1482" y="262"/>
                    <a:pt x="1241" y="179"/>
                    <a:pt x="10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6041371" y="2339874"/>
              <a:ext cx="172561" cy="196929"/>
            </a:xfrm>
            <a:custGeom>
              <a:avLst/>
              <a:gdLst/>
              <a:ahLst/>
              <a:cxnLst/>
              <a:rect l="l" t="t" r="r" b="b"/>
              <a:pathLst>
                <a:path w="1855" h="2117" extrusionOk="0">
                  <a:moveTo>
                    <a:pt x="938" y="1"/>
                  </a:moveTo>
                  <a:cubicBezTo>
                    <a:pt x="414" y="1"/>
                    <a:pt x="1" y="457"/>
                    <a:pt x="1" y="1048"/>
                  </a:cubicBezTo>
                  <a:cubicBezTo>
                    <a:pt x="1" y="1635"/>
                    <a:pt x="414" y="2117"/>
                    <a:pt x="938" y="2117"/>
                  </a:cubicBezTo>
                  <a:cubicBezTo>
                    <a:pt x="1441" y="2117"/>
                    <a:pt x="1855" y="1635"/>
                    <a:pt x="1855" y="1048"/>
                  </a:cubicBezTo>
                  <a:cubicBezTo>
                    <a:pt x="1855" y="457"/>
                    <a:pt x="1441"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035045" y="2331595"/>
              <a:ext cx="185213" cy="211068"/>
            </a:xfrm>
            <a:custGeom>
              <a:avLst/>
              <a:gdLst/>
              <a:ahLst/>
              <a:cxnLst/>
              <a:rect l="l" t="t" r="r" b="b"/>
              <a:pathLst>
                <a:path w="1991" h="2269" extrusionOk="0">
                  <a:moveTo>
                    <a:pt x="1006" y="153"/>
                  </a:moveTo>
                  <a:cubicBezTo>
                    <a:pt x="1467" y="153"/>
                    <a:pt x="1860" y="587"/>
                    <a:pt x="1860" y="1137"/>
                  </a:cubicBezTo>
                  <a:cubicBezTo>
                    <a:pt x="1860" y="1703"/>
                    <a:pt x="1467" y="2138"/>
                    <a:pt x="1006" y="2138"/>
                  </a:cubicBezTo>
                  <a:cubicBezTo>
                    <a:pt x="524" y="2138"/>
                    <a:pt x="158" y="1703"/>
                    <a:pt x="158" y="1137"/>
                  </a:cubicBezTo>
                  <a:cubicBezTo>
                    <a:pt x="158" y="587"/>
                    <a:pt x="524" y="153"/>
                    <a:pt x="1006" y="153"/>
                  </a:cubicBezTo>
                  <a:close/>
                  <a:moveTo>
                    <a:pt x="1006" y="1"/>
                  </a:moveTo>
                  <a:cubicBezTo>
                    <a:pt x="440" y="1"/>
                    <a:pt x="1" y="525"/>
                    <a:pt x="1" y="1137"/>
                  </a:cubicBezTo>
                  <a:cubicBezTo>
                    <a:pt x="1" y="1766"/>
                    <a:pt x="440" y="2268"/>
                    <a:pt x="1006" y="2268"/>
                  </a:cubicBezTo>
                  <a:cubicBezTo>
                    <a:pt x="1551" y="2268"/>
                    <a:pt x="1991" y="1766"/>
                    <a:pt x="1991" y="1137"/>
                  </a:cubicBezTo>
                  <a:cubicBezTo>
                    <a:pt x="1991" y="525"/>
                    <a:pt x="1551" y="1"/>
                    <a:pt x="10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EFDCFBAD-7374-0B6F-E5A3-A92FDB7A8A31}"/>
              </a:ext>
            </a:extLst>
          </p:cNvPr>
          <p:cNvPicPr>
            <a:picLocks noChangeAspect="1"/>
          </p:cNvPicPr>
          <p:nvPr/>
        </p:nvPicPr>
        <p:blipFill>
          <a:blip r:embed="rId3"/>
          <a:stretch>
            <a:fillRect/>
          </a:stretch>
        </p:blipFill>
        <p:spPr>
          <a:xfrm>
            <a:off x="6776129" y="1539761"/>
            <a:ext cx="1646118" cy="598294"/>
          </a:xfrm>
          <a:prstGeom prst="rect">
            <a:avLst/>
          </a:prstGeom>
        </p:spPr>
      </p:pic>
    </p:spTree>
    <p:extLst>
      <p:ext uri="{BB962C8B-B14F-4D97-AF65-F5344CB8AC3E}">
        <p14:creationId xmlns:p14="http://schemas.microsoft.com/office/powerpoint/2010/main" val="3184045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ODM</a:t>
            </a:r>
            <a:endParaRPr dirty="0"/>
          </a:p>
        </p:txBody>
      </p:sp>
      <p:sp>
        <p:nvSpPr>
          <p:cNvPr id="869" name="Google Shape;869;p37"/>
          <p:cNvSpPr txBox="1">
            <a:spLocks noGrp="1"/>
          </p:cNvSpPr>
          <p:nvPr>
            <p:ph type="subTitle" idx="2"/>
          </p:nvPr>
        </p:nvSpPr>
        <p:spPr>
          <a:xfrm>
            <a:off x="720000" y="1784236"/>
            <a:ext cx="5522304" cy="2601835"/>
          </a:xfrm>
          <a:prstGeom prst="rect">
            <a:avLst/>
          </a:prstGeom>
        </p:spPr>
        <p:txBody>
          <a:bodyPr spcFirstLastPara="1" wrap="square" lIns="91425" tIns="91425" rIns="91425" bIns="91425" anchor="t" anchorCtr="0">
            <a:noAutofit/>
          </a:bodyPr>
          <a:lstStyle/>
          <a:p>
            <a:pPr marL="0" indent="0"/>
            <a:endParaRPr lang="en-US" sz="1600" b="1" dirty="0"/>
          </a:p>
          <a:p>
            <a:pPr marL="28575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ODMs are Object Document Mappers, which are libraries that help you work with non-relational databases, such as MongoDB, by providing an abstraction layer that maps the data between the database and the application.</a:t>
            </a:r>
          </a:p>
          <a:p>
            <a:pPr marL="285750" indent="-285750">
              <a:buFont typeface="Arial" panose="020B0604020202020204" pitchFamily="34" charset="0"/>
              <a:buChar char="•"/>
            </a:pPr>
            <a:endParaRPr lang="en-US" dirty="0">
              <a:solidFill>
                <a:schemeClr val="tx1"/>
              </a:solidFill>
              <a:latin typeface="Inter" panose="020B0604020202020204" charset="0"/>
              <a:ea typeface="Inter" panose="020B0604020202020204" charset="0"/>
            </a:endParaRPr>
          </a:p>
          <a:p>
            <a:pPr marL="285750" indent="-285750">
              <a:buFont typeface="Arial" panose="020B0604020202020204" pitchFamily="34" charset="0"/>
              <a:buChar char="•"/>
            </a:pPr>
            <a:r>
              <a:rPr lang="en-US" dirty="0">
                <a:solidFill>
                  <a:schemeClr val="tx1"/>
                </a:solidFill>
                <a:latin typeface="Inter" panose="020B0604020202020204" charset="0"/>
                <a:ea typeface="Inter" panose="020B0604020202020204" charset="0"/>
              </a:rPr>
              <a:t>The most popular ODM in use nowadays is </a:t>
            </a:r>
            <a:r>
              <a:rPr lang="en-US" dirty="0">
                <a:solidFill>
                  <a:schemeClr val="accent2">
                    <a:lumMod val="50000"/>
                  </a:schemeClr>
                </a:solidFill>
                <a:latin typeface="Inter" panose="020B0604020202020204" charset="0"/>
                <a:ea typeface="Inter" panose="020B0604020202020204" charset="0"/>
                <a:hlinkClick r:id="rId3">
                  <a:extLst>
                    <a:ext uri="{A12FA001-AC4F-418D-AE19-62706E023703}">
                      <ahyp:hlinkClr xmlns:ahyp="http://schemas.microsoft.com/office/drawing/2018/hyperlinkcolor" val="tx"/>
                    </a:ext>
                  </a:extLst>
                </a:hlinkClick>
              </a:rPr>
              <a:t>Mongoose</a:t>
            </a:r>
            <a:r>
              <a:rPr lang="en-US" dirty="0">
                <a:solidFill>
                  <a:schemeClr val="tx1"/>
                </a:solidFill>
                <a:latin typeface="Inter" panose="020B0604020202020204" charset="0"/>
                <a:ea typeface="Inter" panose="020B0604020202020204" charset="0"/>
              </a:rPr>
              <a:t> which is mainly used with </a:t>
            </a:r>
            <a:r>
              <a:rPr lang="en-US" dirty="0" err="1">
                <a:solidFill>
                  <a:schemeClr val="tx1"/>
                </a:solidFill>
                <a:latin typeface="Inter" panose="020B0604020202020204" charset="0"/>
                <a:ea typeface="Inter" panose="020B0604020202020204" charset="0"/>
              </a:rPr>
              <a:t>Mongodb</a:t>
            </a:r>
            <a:r>
              <a:rPr lang="en-US" dirty="0">
                <a:solidFill>
                  <a:schemeClr val="tx1"/>
                </a:solidFill>
                <a:latin typeface="Inter" panose="020B0604020202020204" charset="0"/>
                <a:ea typeface="Inter" panose="020B0604020202020204" charset="0"/>
              </a:rPr>
              <a:t>.</a:t>
            </a:r>
            <a:endParaRPr lang="en-US" dirty="0"/>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43185C-20C6-7902-F375-89342DF60C0D}"/>
              </a:ext>
            </a:extLst>
          </p:cNvPr>
          <p:cNvPicPr>
            <a:picLocks noChangeAspect="1"/>
          </p:cNvPicPr>
          <p:nvPr/>
        </p:nvPicPr>
        <p:blipFill>
          <a:blip r:embed="rId4"/>
          <a:stretch>
            <a:fillRect/>
          </a:stretch>
        </p:blipFill>
        <p:spPr>
          <a:xfrm>
            <a:off x="6298576" y="2571750"/>
            <a:ext cx="2125424" cy="772502"/>
          </a:xfrm>
          <a:prstGeom prst="rect">
            <a:avLst/>
          </a:prstGeom>
        </p:spPr>
      </p:pic>
    </p:spTree>
    <p:extLst>
      <p:ext uri="{BB962C8B-B14F-4D97-AF65-F5344CB8AC3E}">
        <p14:creationId xmlns:p14="http://schemas.microsoft.com/office/powerpoint/2010/main" val="368022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Databases</a:t>
            </a:r>
            <a:endParaRPr dirty="0"/>
          </a:p>
        </p:txBody>
      </p:sp>
      <p:sp>
        <p:nvSpPr>
          <p:cNvPr id="869" name="Google Shape;869;p37"/>
          <p:cNvSpPr txBox="1">
            <a:spLocks noGrp="1"/>
          </p:cNvSpPr>
          <p:nvPr>
            <p:ph type="subTitle" idx="2"/>
          </p:nvPr>
        </p:nvSpPr>
        <p:spPr>
          <a:xfrm>
            <a:off x="720000" y="1464006"/>
            <a:ext cx="5522304" cy="1261523"/>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A database is a collection of data that is organized and stored in a way that makes it easy to access, manipulate, and analyze. </a:t>
            </a:r>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869;p37">
            <a:extLst>
              <a:ext uri="{FF2B5EF4-FFF2-40B4-BE49-F238E27FC236}">
                <a16:creationId xmlns:a16="http://schemas.microsoft.com/office/drawing/2014/main" id="{3393B1E4-40FA-7D6B-E238-CD0E09AF4DB8}"/>
              </a:ext>
            </a:extLst>
          </p:cNvPr>
          <p:cNvSpPr txBox="1">
            <a:spLocks/>
          </p:cNvSpPr>
          <p:nvPr/>
        </p:nvSpPr>
        <p:spPr>
          <a:xfrm>
            <a:off x="1304363" y="3140615"/>
            <a:ext cx="6656295" cy="1185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ctr"/>
            <a:r>
              <a:rPr lang="en-US" sz="1800" b="1" dirty="0">
                <a:solidFill>
                  <a:srgbClr val="00B050"/>
                </a:solidFill>
              </a:rPr>
              <a:t>But Why don’t we just use data structures inside our code to organize the data if it’s not that big in size? Why use a database in that case?</a:t>
            </a:r>
          </a:p>
          <a:p>
            <a:pPr marL="0" indent="0"/>
            <a:endParaRPr lang="en-US" dirty="0"/>
          </a:p>
          <a:p>
            <a:pPr marL="285750" indent="-285750">
              <a:buFont typeface="Arial" panose="020B0604020202020204" pitchFamily="34" charset="0"/>
              <a:buChar char="•"/>
            </a:pPr>
            <a:endParaRPr lang="en-US" dirty="0"/>
          </a:p>
        </p:txBody>
      </p:sp>
      <p:pic>
        <p:nvPicPr>
          <p:cNvPr id="6" name="Picture 5" descr="A diagram of a database&#10;&#10;Description automatically generated">
            <a:extLst>
              <a:ext uri="{FF2B5EF4-FFF2-40B4-BE49-F238E27FC236}">
                <a16:creationId xmlns:a16="http://schemas.microsoft.com/office/drawing/2014/main" id="{69D9F40C-2AEE-FFCD-E0EC-FF219BD9F3A9}"/>
              </a:ext>
            </a:extLst>
          </p:cNvPr>
          <p:cNvPicPr>
            <a:picLocks noChangeAspect="1"/>
          </p:cNvPicPr>
          <p:nvPr/>
        </p:nvPicPr>
        <p:blipFill>
          <a:blip r:embed="rId3"/>
          <a:stretch>
            <a:fillRect/>
          </a:stretch>
        </p:blipFill>
        <p:spPr>
          <a:xfrm>
            <a:off x="6064010" y="1643041"/>
            <a:ext cx="2413779" cy="1358153"/>
          </a:xfrm>
          <a:prstGeom prst="rect">
            <a:avLst/>
          </a:prstGeom>
        </p:spPr>
      </p:pic>
    </p:spTree>
    <p:extLst>
      <p:ext uri="{BB962C8B-B14F-4D97-AF65-F5344CB8AC3E}">
        <p14:creationId xmlns:p14="http://schemas.microsoft.com/office/powerpoint/2010/main" val="327284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9">
                                            <p:txEl>
                                              <p:pRg st="1" end="1"/>
                                            </p:txEl>
                                          </p:spTgt>
                                        </p:tgtEl>
                                        <p:attrNameLst>
                                          <p:attrName>style.visibility</p:attrName>
                                        </p:attrNameLst>
                                      </p:cBhvr>
                                      <p:to>
                                        <p:strVal val="visible"/>
                                      </p:to>
                                    </p:set>
                                    <p:animEffect transition="in" filter="fade">
                                      <p:cBhvr>
                                        <p:cTn id="7" dur="500"/>
                                        <p:tgtEl>
                                          <p:spTgt spid="86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 grpId="0" build="p"/>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ODM</a:t>
            </a:r>
            <a:endParaRPr dirty="0"/>
          </a:p>
        </p:txBody>
      </p:sp>
      <p:sp>
        <p:nvSpPr>
          <p:cNvPr id="869" name="Google Shape;869;p37"/>
          <p:cNvSpPr txBox="1">
            <a:spLocks noGrp="1"/>
          </p:cNvSpPr>
          <p:nvPr>
            <p:ph type="subTitle" idx="2"/>
          </p:nvPr>
        </p:nvSpPr>
        <p:spPr>
          <a:xfrm>
            <a:off x="720000" y="1468230"/>
            <a:ext cx="5522304" cy="260183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 allow you to define schemas and models for your data, which can enforce validation, default values, and custom methods. For example, you can use Mongoose as an ODM for MongoDB to create schemas and models for your collections.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ODMs provide methods to perform CRUD (create, read, update, delete) operations on your data Which simplifies the syntax.</a:t>
            </a:r>
            <a:endParaRPr lang="en-US" dirty="0">
              <a:solidFill>
                <a:schemeClr val="tx1"/>
              </a:solidFill>
              <a:latin typeface="Inter" panose="020B0604020202020204" charset="0"/>
              <a:ea typeface="Inter" panose="020B0604020202020204" charset="0"/>
            </a:endParaRP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991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TASK</a:t>
            </a:r>
            <a:endParaRPr dirty="0"/>
          </a:p>
        </p:txBody>
      </p:sp>
      <p:sp>
        <p:nvSpPr>
          <p:cNvPr id="869" name="Google Shape;869;p37"/>
          <p:cNvSpPr txBox="1">
            <a:spLocks noGrp="1"/>
          </p:cNvSpPr>
          <p:nvPr>
            <p:ph type="subTitle" idx="2"/>
          </p:nvPr>
        </p:nvSpPr>
        <p:spPr>
          <a:xfrm>
            <a:off x="720000" y="1468230"/>
            <a:ext cx="5522304" cy="260183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 allow you to define schemas and models for your data, which can enforce validation, default values, and custom methods. For example, you can use Mongoose as an ODM for MongoDB to create schemas and models for your collections.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0" i="0" dirty="0">
                <a:solidFill>
                  <a:schemeClr val="tx1"/>
                </a:solidFill>
                <a:effectLst/>
                <a:latin typeface="Inter" panose="020B0604020202020204" charset="0"/>
                <a:ea typeface="Inter" panose="020B0604020202020204" charset="0"/>
              </a:rPr>
              <a:t>ODMs provide methods to perform CRUD (create, read, update, delete) operations on your data Which simplifies the syntax.</a:t>
            </a:r>
            <a:endParaRPr lang="en-US" dirty="0">
              <a:solidFill>
                <a:schemeClr val="tx1"/>
              </a:solidFill>
              <a:latin typeface="Inter" panose="020B0604020202020204" charset="0"/>
              <a:ea typeface="Inter" panose="020B0604020202020204" charset="0"/>
            </a:endParaRP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74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Incode Approach</a:t>
            </a:r>
            <a:endParaRPr dirty="0"/>
          </a:p>
        </p:txBody>
      </p:sp>
      <p:sp>
        <p:nvSpPr>
          <p:cNvPr id="869" name="Google Shape;869;p37"/>
          <p:cNvSpPr txBox="1">
            <a:spLocks noGrp="1"/>
          </p:cNvSpPr>
          <p:nvPr>
            <p:ph type="subTitle" idx="2"/>
          </p:nvPr>
        </p:nvSpPr>
        <p:spPr>
          <a:xfrm>
            <a:off x="720000" y="1464006"/>
            <a:ext cx="5522304" cy="1261523"/>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869;p37">
            <a:extLst>
              <a:ext uri="{FF2B5EF4-FFF2-40B4-BE49-F238E27FC236}">
                <a16:creationId xmlns:a16="http://schemas.microsoft.com/office/drawing/2014/main" id="{3393B1E4-40FA-7D6B-E238-CD0E09AF4DB8}"/>
              </a:ext>
            </a:extLst>
          </p:cNvPr>
          <p:cNvSpPr txBox="1">
            <a:spLocks/>
          </p:cNvSpPr>
          <p:nvPr/>
        </p:nvSpPr>
        <p:spPr>
          <a:xfrm>
            <a:off x="1504955" y="3318992"/>
            <a:ext cx="6656295" cy="1185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endParaRPr lang="en-US" dirty="0"/>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BB936815-4026-3F8B-1C46-099930C6A6D3}"/>
              </a:ext>
            </a:extLst>
          </p:cNvPr>
          <p:cNvPicPr>
            <a:picLocks noChangeAspect="1"/>
          </p:cNvPicPr>
          <p:nvPr/>
        </p:nvPicPr>
        <p:blipFill>
          <a:blip r:embed="rId3"/>
          <a:stretch>
            <a:fillRect/>
          </a:stretch>
        </p:blipFill>
        <p:spPr>
          <a:xfrm>
            <a:off x="1354264" y="1386685"/>
            <a:ext cx="6435471" cy="1585427"/>
          </a:xfrm>
          <a:prstGeom prst="rect">
            <a:avLst/>
          </a:prstGeom>
        </p:spPr>
      </p:pic>
      <p:pic>
        <p:nvPicPr>
          <p:cNvPr id="10" name="Picture 9">
            <a:extLst>
              <a:ext uri="{FF2B5EF4-FFF2-40B4-BE49-F238E27FC236}">
                <a16:creationId xmlns:a16="http://schemas.microsoft.com/office/drawing/2014/main" id="{266A446A-F842-48A4-3965-3CFA7EAAF573}"/>
              </a:ext>
            </a:extLst>
          </p:cNvPr>
          <p:cNvPicPr>
            <a:picLocks noChangeAspect="1"/>
          </p:cNvPicPr>
          <p:nvPr/>
        </p:nvPicPr>
        <p:blipFill>
          <a:blip r:embed="rId4"/>
          <a:stretch>
            <a:fillRect/>
          </a:stretch>
        </p:blipFill>
        <p:spPr>
          <a:xfrm>
            <a:off x="2194560" y="3114455"/>
            <a:ext cx="4769988" cy="1603083"/>
          </a:xfrm>
          <a:prstGeom prst="rect">
            <a:avLst/>
          </a:prstGeom>
        </p:spPr>
      </p:pic>
    </p:spTree>
    <p:extLst>
      <p:ext uri="{BB962C8B-B14F-4D97-AF65-F5344CB8AC3E}">
        <p14:creationId xmlns:p14="http://schemas.microsoft.com/office/powerpoint/2010/main" val="233397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Incode Expected Output</a:t>
            </a:r>
            <a:endParaRPr dirty="0"/>
          </a:p>
        </p:txBody>
      </p:sp>
      <p:sp>
        <p:nvSpPr>
          <p:cNvPr id="869" name="Google Shape;869;p37"/>
          <p:cNvSpPr txBox="1">
            <a:spLocks noGrp="1"/>
          </p:cNvSpPr>
          <p:nvPr>
            <p:ph type="subTitle" idx="2"/>
          </p:nvPr>
        </p:nvSpPr>
        <p:spPr>
          <a:xfrm>
            <a:off x="720000" y="1464006"/>
            <a:ext cx="5522304" cy="1261523"/>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869;p37">
            <a:extLst>
              <a:ext uri="{FF2B5EF4-FFF2-40B4-BE49-F238E27FC236}">
                <a16:creationId xmlns:a16="http://schemas.microsoft.com/office/drawing/2014/main" id="{3393B1E4-40FA-7D6B-E238-CD0E09AF4DB8}"/>
              </a:ext>
            </a:extLst>
          </p:cNvPr>
          <p:cNvSpPr txBox="1">
            <a:spLocks/>
          </p:cNvSpPr>
          <p:nvPr/>
        </p:nvSpPr>
        <p:spPr>
          <a:xfrm>
            <a:off x="1504955" y="3318992"/>
            <a:ext cx="6656295" cy="1185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84EF111-691E-4CE2-0163-D9B45CD21170}"/>
              </a:ext>
            </a:extLst>
          </p:cNvPr>
          <p:cNvPicPr>
            <a:picLocks noChangeAspect="1"/>
          </p:cNvPicPr>
          <p:nvPr/>
        </p:nvPicPr>
        <p:blipFill>
          <a:blip r:embed="rId3"/>
          <a:stretch>
            <a:fillRect/>
          </a:stretch>
        </p:blipFill>
        <p:spPr>
          <a:xfrm>
            <a:off x="992635" y="1352042"/>
            <a:ext cx="2405885" cy="2746973"/>
          </a:xfrm>
          <a:prstGeom prst="rect">
            <a:avLst/>
          </a:prstGeom>
        </p:spPr>
      </p:pic>
      <p:pic>
        <p:nvPicPr>
          <p:cNvPr id="7" name="Picture 6">
            <a:extLst>
              <a:ext uri="{FF2B5EF4-FFF2-40B4-BE49-F238E27FC236}">
                <a16:creationId xmlns:a16="http://schemas.microsoft.com/office/drawing/2014/main" id="{87295976-630E-569F-5864-FD22E252AF1E}"/>
              </a:ext>
            </a:extLst>
          </p:cNvPr>
          <p:cNvPicPr>
            <a:picLocks noChangeAspect="1"/>
          </p:cNvPicPr>
          <p:nvPr/>
        </p:nvPicPr>
        <p:blipFill>
          <a:blip r:embed="rId4"/>
          <a:stretch>
            <a:fillRect/>
          </a:stretch>
        </p:blipFill>
        <p:spPr>
          <a:xfrm>
            <a:off x="5418600" y="1230857"/>
            <a:ext cx="2521889" cy="3193226"/>
          </a:xfrm>
          <a:prstGeom prst="rect">
            <a:avLst/>
          </a:prstGeom>
        </p:spPr>
      </p:pic>
      <p:cxnSp>
        <p:nvCxnSpPr>
          <p:cNvPr id="10" name="Straight Arrow Connector 9">
            <a:extLst>
              <a:ext uri="{FF2B5EF4-FFF2-40B4-BE49-F238E27FC236}">
                <a16:creationId xmlns:a16="http://schemas.microsoft.com/office/drawing/2014/main" id="{4CC7AFCF-ACC1-35CD-10B7-0608C26E75A0}"/>
              </a:ext>
            </a:extLst>
          </p:cNvPr>
          <p:cNvCxnSpPr>
            <a:cxnSpLocks/>
          </p:cNvCxnSpPr>
          <p:nvPr/>
        </p:nvCxnSpPr>
        <p:spPr>
          <a:xfrm>
            <a:off x="3817702" y="2725529"/>
            <a:ext cx="109084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9174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19999" y="521225"/>
            <a:ext cx="789284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Incode Expected Output After Restart</a:t>
            </a: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876B881-4807-33F7-C3C2-D37014DCABF3}"/>
              </a:ext>
            </a:extLst>
          </p:cNvPr>
          <p:cNvPicPr>
            <a:picLocks noChangeAspect="1"/>
          </p:cNvPicPr>
          <p:nvPr/>
        </p:nvPicPr>
        <p:blipFill>
          <a:blip r:embed="rId3"/>
          <a:stretch>
            <a:fillRect/>
          </a:stretch>
        </p:blipFill>
        <p:spPr>
          <a:xfrm>
            <a:off x="792771" y="1258724"/>
            <a:ext cx="2057179" cy="3238589"/>
          </a:xfrm>
          <a:prstGeom prst="rect">
            <a:avLst/>
          </a:prstGeom>
        </p:spPr>
      </p:pic>
      <p:pic>
        <p:nvPicPr>
          <p:cNvPr id="13" name="Picture 12">
            <a:extLst>
              <a:ext uri="{FF2B5EF4-FFF2-40B4-BE49-F238E27FC236}">
                <a16:creationId xmlns:a16="http://schemas.microsoft.com/office/drawing/2014/main" id="{1D1876DF-D395-A605-0319-C646D7598C3A}"/>
              </a:ext>
            </a:extLst>
          </p:cNvPr>
          <p:cNvPicPr>
            <a:picLocks noChangeAspect="1"/>
          </p:cNvPicPr>
          <p:nvPr/>
        </p:nvPicPr>
        <p:blipFill>
          <a:blip r:embed="rId4"/>
          <a:stretch>
            <a:fillRect/>
          </a:stretch>
        </p:blipFill>
        <p:spPr>
          <a:xfrm>
            <a:off x="5601209" y="1090061"/>
            <a:ext cx="2178814" cy="3575917"/>
          </a:xfrm>
          <a:prstGeom prst="rect">
            <a:avLst/>
          </a:prstGeom>
        </p:spPr>
      </p:pic>
      <p:cxnSp>
        <p:nvCxnSpPr>
          <p:cNvPr id="2" name="Straight Arrow Connector 1">
            <a:extLst>
              <a:ext uri="{FF2B5EF4-FFF2-40B4-BE49-F238E27FC236}">
                <a16:creationId xmlns:a16="http://schemas.microsoft.com/office/drawing/2014/main" id="{59D468A9-B0EE-8CBA-1C19-6D8EFFDD93DF}"/>
              </a:ext>
            </a:extLst>
          </p:cNvPr>
          <p:cNvCxnSpPr>
            <a:cxnSpLocks/>
          </p:cNvCxnSpPr>
          <p:nvPr/>
        </p:nvCxnSpPr>
        <p:spPr>
          <a:xfrm>
            <a:off x="3684352" y="2738229"/>
            <a:ext cx="109084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17211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and red comic book explosion&#10;&#10;Description automatically generated">
            <a:extLst>
              <a:ext uri="{FF2B5EF4-FFF2-40B4-BE49-F238E27FC236}">
                <a16:creationId xmlns:a16="http://schemas.microsoft.com/office/drawing/2014/main" id="{7CEF21D0-159B-C3E9-867D-409EDAB92AD7}"/>
              </a:ext>
            </a:extLst>
          </p:cNvPr>
          <p:cNvPicPr>
            <a:picLocks noChangeAspect="1"/>
          </p:cNvPicPr>
          <p:nvPr/>
        </p:nvPicPr>
        <p:blipFill>
          <a:blip r:embed="rId3"/>
          <a:stretch>
            <a:fillRect/>
          </a:stretch>
        </p:blipFill>
        <p:spPr>
          <a:xfrm>
            <a:off x="2796540" y="1320501"/>
            <a:ext cx="3008310" cy="2725529"/>
          </a:xfrm>
          <a:prstGeom prst="rect">
            <a:avLst/>
          </a:prstGeom>
        </p:spPr>
      </p:pic>
    </p:spTree>
    <p:extLst>
      <p:ext uri="{BB962C8B-B14F-4D97-AF65-F5344CB8AC3E}">
        <p14:creationId xmlns:p14="http://schemas.microsoft.com/office/powerpoint/2010/main" val="163914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Incode Actual Output After Restart</a:t>
            </a:r>
            <a:endParaRPr dirty="0"/>
          </a:p>
        </p:txBody>
      </p:sp>
      <p:sp>
        <p:nvSpPr>
          <p:cNvPr id="869" name="Google Shape;869;p37"/>
          <p:cNvSpPr txBox="1">
            <a:spLocks noGrp="1"/>
          </p:cNvSpPr>
          <p:nvPr>
            <p:ph type="subTitle" idx="2"/>
          </p:nvPr>
        </p:nvSpPr>
        <p:spPr>
          <a:xfrm>
            <a:off x="720000" y="1464006"/>
            <a:ext cx="5522304" cy="1261523"/>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4" name="Rectangle 3">
            <a:extLst>
              <a:ext uri="{FF2B5EF4-FFF2-40B4-BE49-F238E27FC236}">
                <a16:creationId xmlns:a16="http://schemas.microsoft.com/office/drawing/2014/main" id="{2FF2E967-F23B-243A-3E20-B1E4BE7A6409}"/>
              </a:ext>
            </a:extLst>
          </p:cNvPr>
          <p:cNvSpPr/>
          <p:nvPr/>
        </p:nvSpPr>
        <p:spPr>
          <a:xfrm>
            <a:off x="2194560" y="1879092"/>
            <a:ext cx="1203960" cy="248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4EF111-691E-4CE2-0163-D9B45CD21170}"/>
              </a:ext>
            </a:extLst>
          </p:cNvPr>
          <p:cNvPicPr>
            <a:picLocks noChangeAspect="1"/>
          </p:cNvPicPr>
          <p:nvPr/>
        </p:nvPicPr>
        <p:blipFill>
          <a:blip r:embed="rId3"/>
          <a:stretch>
            <a:fillRect/>
          </a:stretch>
        </p:blipFill>
        <p:spPr>
          <a:xfrm>
            <a:off x="992635" y="1352042"/>
            <a:ext cx="2405885" cy="2746973"/>
          </a:xfrm>
          <a:prstGeom prst="rect">
            <a:avLst/>
          </a:prstGeom>
        </p:spPr>
      </p:pic>
      <p:pic>
        <p:nvPicPr>
          <p:cNvPr id="7" name="Picture 6">
            <a:extLst>
              <a:ext uri="{FF2B5EF4-FFF2-40B4-BE49-F238E27FC236}">
                <a16:creationId xmlns:a16="http://schemas.microsoft.com/office/drawing/2014/main" id="{87295976-630E-569F-5864-FD22E252AF1E}"/>
              </a:ext>
            </a:extLst>
          </p:cNvPr>
          <p:cNvPicPr>
            <a:picLocks noChangeAspect="1"/>
          </p:cNvPicPr>
          <p:nvPr/>
        </p:nvPicPr>
        <p:blipFill>
          <a:blip r:embed="rId4"/>
          <a:stretch>
            <a:fillRect/>
          </a:stretch>
        </p:blipFill>
        <p:spPr>
          <a:xfrm>
            <a:off x="5418600" y="1230857"/>
            <a:ext cx="2521889" cy="3193226"/>
          </a:xfrm>
          <a:prstGeom prst="rect">
            <a:avLst/>
          </a:prstGeom>
        </p:spPr>
      </p:pic>
      <p:cxnSp>
        <p:nvCxnSpPr>
          <p:cNvPr id="2" name="Straight Arrow Connector 1">
            <a:extLst>
              <a:ext uri="{FF2B5EF4-FFF2-40B4-BE49-F238E27FC236}">
                <a16:creationId xmlns:a16="http://schemas.microsoft.com/office/drawing/2014/main" id="{4A6C2474-C0AC-C7F9-5732-DEA3DFE638B8}"/>
              </a:ext>
            </a:extLst>
          </p:cNvPr>
          <p:cNvCxnSpPr>
            <a:cxnSpLocks/>
          </p:cNvCxnSpPr>
          <p:nvPr/>
        </p:nvCxnSpPr>
        <p:spPr>
          <a:xfrm>
            <a:off x="3855802" y="2725529"/>
            <a:ext cx="109084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0349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2870</TotalTime>
  <Words>1741</Words>
  <Application>Microsoft Office PowerPoint</Application>
  <PresentationFormat>On-screen Show (16:9)</PresentationFormat>
  <Paragraphs>211</Paragraphs>
  <Slides>41</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Inter</vt:lpstr>
      <vt:lpstr>Wingdings</vt:lpstr>
      <vt:lpstr>-apple-system</vt:lpstr>
      <vt:lpstr>Bebas Neue</vt:lpstr>
      <vt:lpstr>DM Sans</vt:lpstr>
      <vt:lpstr>Montserrat</vt:lpstr>
      <vt:lpstr>Open Sans</vt:lpstr>
      <vt:lpstr>Arial</vt:lpstr>
      <vt:lpstr>Computer Workshop for Beginners by Slidesgo</vt:lpstr>
      <vt:lpstr>Node.js Workshop for backend</vt:lpstr>
      <vt:lpstr>Table of contents</vt:lpstr>
      <vt:lpstr>Databases</vt:lpstr>
      <vt:lpstr>Databases</vt:lpstr>
      <vt:lpstr>Incode Approach</vt:lpstr>
      <vt:lpstr>Incode Expected Output</vt:lpstr>
      <vt:lpstr>Incode Expected Output After Restart</vt:lpstr>
      <vt:lpstr>PowerPoint Presentation</vt:lpstr>
      <vt:lpstr>Incode Actual Output After Restart</vt:lpstr>
      <vt:lpstr>Persistency Conclusion</vt:lpstr>
      <vt:lpstr>Database Types</vt:lpstr>
      <vt:lpstr>Relational Database Model</vt:lpstr>
      <vt:lpstr>Non-Relational Database Model</vt:lpstr>
      <vt:lpstr>When to use SQL vs No SQL</vt:lpstr>
      <vt:lpstr>MongoDB</vt:lpstr>
      <vt:lpstr>MongoDB</vt:lpstr>
      <vt:lpstr>MongoDB Atlas</vt:lpstr>
      <vt:lpstr>CRUD</vt:lpstr>
      <vt:lpstr>CRUD</vt:lpstr>
      <vt:lpstr>Environment Variables</vt:lpstr>
      <vt:lpstr>dotenv</vt:lpstr>
      <vt:lpstr>MongoDB driver</vt:lpstr>
      <vt:lpstr>CREATE</vt:lpstr>
      <vt:lpstr>Read</vt:lpstr>
      <vt:lpstr>Update</vt:lpstr>
      <vt:lpstr>DELETE</vt:lpstr>
      <vt:lpstr>Assignment 15 minutes</vt:lpstr>
      <vt:lpstr>MVC Pattern</vt:lpstr>
      <vt:lpstr>Design Patterns</vt:lpstr>
      <vt:lpstr>What is MVC?</vt:lpstr>
      <vt:lpstr>Model</vt:lpstr>
      <vt:lpstr>View</vt:lpstr>
      <vt:lpstr>Controller</vt:lpstr>
      <vt:lpstr>Restaurant Analogy</vt:lpstr>
      <vt:lpstr>Extra Structure</vt:lpstr>
      <vt:lpstr>File Structure Visualized</vt:lpstr>
      <vt:lpstr>Assignment 15 minutes</vt:lpstr>
      <vt:lpstr>ODM</vt:lpstr>
      <vt:lpstr>ODM</vt:lpstr>
      <vt:lpstr>ODM</vt:lpstr>
      <vt:lpstr>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Node.js Workshop for backend</dc:title>
  <dc:creator>Fahmoky</dc:creator>
  <cp:lastModifiedBy>omar fahm</cp:lastModifiedBy>
  <cp:revision>26</cp:revision>
  <dcterms:modified xsi:type="dcterms:W3CDTF">2023-09-03T11:38:54Z</dcterms:modified>
</cp:coreProperties>
</file>